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comments/modernComment_161_83251CB9.xml" ContentType="application/vnd.ms-powerpoint.comment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813" r:id="rId2"/>
    <p:sldId id="380" r:id="rId3"/>
    <p:sldId id="339" r:id="rId4"/>
    <p:sldId id="353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B655F69-5292-4F35-13BE-815657A66352}" name="JULLIARD David" initials="DJ" userId="S::david.julliard@ca-lf.com::fc0c52d8-103f-4b08-a62f-dcf1d46d826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7" autoAdjust="0"/>
    <p:restoredTop sz="83791" autoAdjust="0"/>
  </p:normalViewPr>
  <p:slideViewPr>
    <p:cSldViewPr snapToGrid="0">
      <p:cViewPr varScale="1">
        <p:scale>
          <a:sx n="69" d="100"/>
          <a:sy n="69" d="100"/>
        </p:scale>
        <p:origin x="123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omments/modernComment_161_83251CB9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6A9AF2AB-3D0B-4E54-810F-8745A9478E41}" authorId="{DB655F69-5292-4F35-13BE-815657A66352}" created="2025-10-28T10:32:29.224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2200247481" sldId="353"/>
      <ac:picMk id="37" creationId="{29997584-8E03-0290-A6CB-FDFD521C25B5}"/>
    </ac:deMkLst>
    <p188:txBody>
      <a:bodyPr/>
      <a:lstStyle/>
      <a:p>
        <a:r>
          <a:rPr lang="fr-FR"/>
          <a:t>Could be service level agreement with CAL&amp;F Deutschland FTE Inside CA Autobank
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0A3AC9-DD77-4BC6-BC26-EC265AA89E5D}" type="datetimeFigureOut">
              <a:rPr lang="fr-FR" smtClean="0"/>
              <a:t>19/02/2026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B8AB69-69DB-4CC8-9DBE-3B2DC30A27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9105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3E0BE8-4032-1643-BCC7-F77E2BC61B6F}" type="slidenum">
              <a:rPr kumimoji="0" lang="fr-FR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077092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re 18">
            <a:extLst>
              <a:ext uri="{FF2B5EF4-FFF2-40B4-BE49-F238E27FC236}">
                <a16:creationId xmlns:a16="http://schemas.microsoft.com/office/drawing/2014/main" id="{793C756D-B92D-AF5A-EECE-8947FCFEFAF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64202" y="2689677"/>
            <a:ext cx="6597583" cy="1709687"/>
          </a:xfrm>
          <a:prstGeom prst="rect">
            <a:avLst/>
          </a:prstGeom>
        </p:spPr>
        <p:txBody>
          <a:bodyPr anchor="b"/>
          <a:lstStyle>
            <a:lvl1pPr algn="r">
              <a:lnSpc>
                <a:spcPts val="6804"/>
              </a:lnSpc>
              <a:defRPr sz="5821" b="1">
                <a:solidFill>
                  <a:srgbClr val="009597"/>
                </a:solidFill>
                <a:latin typeface="Manrope" pitchFamily="2" charset="0"/>
              </a:defRPr>
            </a:lvl1pPr>
          </a:lstStyle>
          <a:p>
            <a:r>
              <a:rPr lang="fr-FR"/>
              <a:t>MODIFIEZ LE STYLE DU TITRE</a:t>
            </a:r>
            <a:endParaRPr lang="nl-NL"/>
          </a:p>
        </p:txBody>
      </p:sp>
      <p:sp>
        <p:nvSpPr>
          <p:cNvPr id="21" name="Espace réservé du texte 20">
            <a:extLst>
              <a:ext uri="{FF2B5EF4-FFF2-40B4-BE49-F238E27FC236}">
                <a16:creationId xmlns:a16="http://schemas.microsoft.com/office/drawing/2014/main" id="{14D55500-76E8-81A8-94B6-B37E9CAF388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207402" y="4306947"/>
            <a:ext cx="6654383" cy="508285"/>
          </a:xfrm>
          <a:prstGeom prst="rect">
            <a:avLst/>
          </a:prstGeom>
        </p:spPr>
        <p:txBody>
          <a:bodyPr anchor="ctr"/>
          <a:lstStyle>
            <a:lvl1pPr algn="r">
              <a:defRPr sz="2183">
                <a:solidFill>
                  <a:schemeClr val="tx1"/>
                </a:solidFill>
                <a:latin typeface="Manrope" pitchFamily="2" charset="0"/>
              </a:defRPr>
            </a:lvl1pPr>
            <a:lvl2pPr>
              <a:defRPr sz="2183">
                <a:solidFill>
                  <a:schemeClr val="bg1"/>
                </a:solidFill>
              </a:defRPr>
            </a:lvl2pPr>
            <a:lvl3pPr>
              <a:defRPr sz="2183">
                <a:solidFill>
                  <a:schemeClr val="bg1"/>
                </a:solidFill>
              </a:defRPr>
            </a:lvl3pPr>
            <a:lvl4pPr>
              <a:defRPr sz="2183">
                <a:solidFill>
                  <a:schemeClr val="bg1"/>
                </a:solidFill>
              </a:defRPr>
            </a:lvl4pPr>
            <a:lvl5pPr>
              <a:defRPr sz="2183"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Baseline / sous titre</a:t>
            </a:r>
            <a:endParaRPr lang="nl-NL"/>
          </a:p>
        </p:txBody>
      </p:sp>
      <p:sp>
        <p:nvSpPr>
          <p:cNvPr id="13" name="Espace réservé du texte 20">
            <a:extLst>
              <a:ext uri="{FF2B5EF4-FFF2-40B4-BE49-F238E27FC236}">
                <a16:creationId xmlns:a16="http://schemas.microsoft.com/office/drawing/2014/main" id="{3C80ADAB-F74C-3CFF-7096-915A06CA725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207402" y="6386297"/>
            <a:ext cx="6654383" cy="223495"/>
          </a:xfrm>
          <a:prstGeom prst="rect">
            <a:avLst/>
          </a:prstGeom>
        </p:spPr>
        <p:txBody>
          <a:bodyPr anchor="ctr"/>
          <a:lstStyle>
            <a:lvl1pPr algn="r">
              <a:defRPr sz="849" b="0" i="0">
                <a:solidFill>
                  <a:schemeClr val="tx1">
                    <a:lumMod val="65000"/>
                    <a:lumOff val="35000"/>
                  </a:schemeClr>
                </a:solidFill>
                <a:latin typeface="Manrope" pitchFamily="2" charset="0"/>
              </a:defRPr>
            </a:lvl1pPr>
            <a:lvl2pPr>
              <a:defRPr sz="2183">
                <a:solidFill>
                  <a:schemeClr val="bg1"/>
                </a:solidFill>
              </a:defRPr>
            </a:lvl2pPr>
            <a:lvl3pPr>
              <a:defRPr sz="2183">
                <a:solidFill>
                  <a:schemeClr val="bg1"/>
                </a:solidFill>
              </a:defRPr>
            </a:lvl3pPr>
            <a:lvl4pPr>
              <a:defRPr sz="2183">
                <a:solidFill>
                  <a:schemeClr val="bg1"/>
                </a:solidFill>
              </a:defRPr>
            </a:lvl4pPr>
            <a:lvl5pPr>
              <a:defRPr sz="2183">
                <a:solidFill>
                  <a:schemeClr val="bg1"/>
                </a:solidFill>
              </a:defRPr>
            </a:lvl5pPr>
          </a:lstStyle>
          <a:p>
            <a:pPr lvl="0"/>
            <a:r>
              <a:rPr lang="fr-FR" err="1"/>
              <a:t>www.ca-leasingfactoring.com</a:t>
            </a:r>
            <a:endParaRPr lang="nl-NL"/>
          </a:p>
        </p:txBody>
      </p:sp>
      <p:sp>
        <p:nvSpPr>
          <p:cNvPr id="22" name="Espace réservé pour une image  21">
            <a:extLst>
              <a:ext uri="{FF2B5EF4-FFF2-40B4-BE49-F238E27FC236}">
                <a16:creationId xmlns:a16="http://schemas.microsoft.com/office/drawing/2014/main" id="{22FA4812-E0D3-1835-DEC9-642AC92163B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273415" y="286874"/>
            <a:ext cx="4805943" cy="6284253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anrope" pitchFamily="2" charset="0"/>
              </a:defRPr>
            </a:lvl1pPr>
          </a:lstStyle>
          <a:p>
            <a:r>
              <a:rPr lang="fr-FR"/>
              <a:t>Cliquez sur l'icône pour ajouter une image</a:t>
            </a:r>
            <a:endParaRPr lang="nl-NL"/>
          </a:p>
        </p:txBody>
      </p:sp>
      <p:pic>
        <p:nvPicPr>
          <p:cNvPr id="5" name="Image 4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57D1BFC9-5C82-893D-88E9-86024FAD0A4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53505" y="102043"/>
            <a:ext cx="3023300" cy="1709687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8E52ED98-F3E8-80BE-D2A8-C71942B0DBD4}"/>
              </a:ext>
            </a:extLst>
          </p:cNvPr>
          <p:cNvSpPr txBox="1"/>
          <p:nvPr userDrawn="1"/>
        </p:nvSpPr>
        <p:spPr>
          <a:xfrm>
            <a:off x="8637604" y="5957034"/>
            <a:ext cx="3234768" cy="379656"/>
          </a:xfrm>
          <a:prstGeom prst="rect">
            <a:avLst/>
          </a:prstGeom>
          <a:solidFill>
            <a:srgbClr val="009597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867" err="1">
                <a:solidFill>
                  <a:schemeClr val="bg1"/>
                </a:solidFill>
                <a:latin typeface="Manrope"/>
              </a:rPr>
              <a:t>Connected</a:t>
            </a:r>
            <a:r>
              <a:rPr lang="fr-FR" sz="1867">
                <a:solidFill>
                  <a:schemeClr val="bg1"/>
                </a:solidFill>
                <a:latin typeface="Manrope"/>
              </a:rPr>
              <a:t> to the Future</a:t>
            </a:r>
          </a:p>
        </p:txBody>
      </p:sp>
      <p:pic>
        <p:nvPicPr>
          <p:cNvPr id="10" name="Image 9" descr="Une image contenant capture d’écran, noir, ligne, espace&#10;&#10;Description générée automatiquement">
            <a:extLst>
              <a:ext uri="{FF2B5EF4-FFF2-40B4-BE49-F238E27FC236}">
                <a16:creationId xmlns:a16="http://schemas.microsoft.com/office/drawing/2014/main" id="{48FF29FF-42CB-B0B5-0EB9-A9ECA43E93B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4521"/>
          <a:stretch/>
        </p:blipFill>
        <p:spPr>
          <a:xfrm>
            <a:off x="-3850" y="1"/>
            <a:ext cx="2132441" cy="6547945"/>
          </a:xfrm>
          <a:prstGeom prst="rect">
            <a:avLst/>
          </a:prstGeom>
        </p:spPr>
      </p:pic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DC9A81A7-5BB1-0BB3-3A75-52EDB8ABC2A8}"/>
              </a:ext>
            </a:extLst>
          </p:cNvPr>
          <p:cNvCxnSpPr>
            <a:cxnSpLocks/>
          </p:cNvCxnSpPr>
          <p:nvPr userDrawn="1"/>
        </p:nvCxnSpPr>
        <p:spPr>
          <a:xfrm>
            <a:off x="647912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7DBA7C63-04F3-0EB7-95A9-16D0744403A6}"/>
              </a:ext>
            </a:extLst>
          </p:cNvPr>
          <p:cNvCxnSpPr>
            <a:cxnSpLocks/>
          </p:cNvCxnSpPr>
          <p:nvPr userDrawn="1"/>
        </p:nvCxnSpPr>
        <p:spPr>
          <a:xfrm>
            <a:off x="929401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Holder 6">
            <a:extLst>
              <a:ext uri="{FF2B5EF4-FFF2-40B4-BE49-F238E27FC236}">
                <a16:creationId xmlns:a16="http://schemas.microsoft.com/office/drawing/2014/main" id="{09E9559C-BDE2-7F0C-6C24-2DDB949136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820"/>
            <a:ext cx="281631" cy="127086"/>
          </a:xfrm>
          <a:prstGeom prst="rect">
            <a:avLst/>
          </a:prstGeom>
          <a:ln>
            <a:noFill/>
          </a:ln>
        </p:spPr>
        <p:txBody>
          <a:bodyPr wrap="square" lIns="0" tIns="0" rIns="0" bIns="0" anchor="ctr">
            <a:spAutoFit/>
          </a:bodyPr>
          <a:lstStyle>
            <a:lvl1pPr algn="ctr">
              <a:defRPr sz="728" b="0" i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/>
              </a:defRPr>
            </a:lvl1pPr>
          </a:lstStyle>
          <a:p>
            <a:pPr marL="23103">
              <a:lnSpc>
                <a:spcPts val="1052"/>
              </a:lnSpc>
            </a:pPr>
            <a:fld id="{81D60167-4931-47E6-BA6A-407CBD079E47}" type="slidenum">
              <a:rPr lang="fr-FR" spc="-31" smtClean="0"/>
              <a:pPr marL="23103">
                <a:lnSpc>
                  <a:spcPts val="1052"/>
                </a:lnSpc>
              </a:pPr>
              <a:t>‹N°›</a:t>
            </a:fld>
            <a:endParaRPr lang="fr-FR" spc="-31"/>
          </a:p>
        </p:txBody>
      </p:sp>
      <p:sp>
        <p:nvSpPr>
          <p:cNvPr id="18" name="Espace réservé du pied de page 2">
            <a:extLst>
              <a:ext uri="{FF2B5EF4-FFF2-40B4-BE49-F238E27FC236}">
                <a16:creationId xmlns:a16="http://schemas.microsoft.com/office/drawing/2014/main" id="{BF9C55DD-EAF8-5071-21E7-1C342D04BE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8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r>
              <a:rPr lang="nl-NL"/>
              <a:t>Titre de la présentation</a:t>
            </a:r>
          </a:p>
        </p:txBody>
      </p:sp>
      <p:sp>
        <p:nvSpPr>
          <p:cNvPr id="20" name="Espace réservé de la date 16">
            <a:extLst>
              <a:ext uri="{FF2B5EF4-FFF2-40B4-BE49-F238E27FC236}">
                <a16:creationId xmlns:a16="http://schemas.microsoft.com/office/drawing/2014/main" id="{8F6B35FA-2C41-739E-299E-A402B5C427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44693" y="6597353"/>
            <a:ext cx="768084" cy="192020"/>
          </a:xfrm>
          <a:prstGeom prst="rect">
            <a:avLst/>
          </a:prstGeom>
        </p:spPr>
        <p:txBody>
          <a:bodyPr vert="horz" lIns="91440" tIns="45720" rIns="36000" bIns="45720" rtlCol="0" anchor="ctr"/>
          <a:lstStyle>
            <a:lvl1pPr algn="r">
              <a:defRPr sz="733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fld id="{49358840-C52B-49AD-AA58-415445315F8F}" type="datetime1">
              <a:rPr lang="fr-FR" smtClean="0"/>
              <a:t>19/02/2026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90884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- 1-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1AABDFA8-7C76-BF39-37C4-851622D3CE76}"/>
              </a:ext>
            </a:extLst>
          </p:cNvPr>
          <p:cNvCxnSpPr>
            <a:cxnSpLocks/>
          </p:cNvCxnSpPr>
          <p:nvPr userDrawn="1"/>
        </p:nvCxnSpPr>
        <p:spPr>
          <a:xfrm>
            <a:off x="9504897" y="1811730"/>
            <a:ext cx="0" cy="4305569"/>
          </a:xfrm>
          <a:prstGeom prst="line">
            <a:avLst/>
          </a:prstGeom>
          <a:ln w="1143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texte 35">
            <a:extLst>
              <a:ext uri="{FF2B5EF4-FFF2-40B4-BE49-F238E27FC236}">
                <a16:creationId xmlns:a16="http://schemas.microsoft.com/office/drawing/2014/main" id="{59F73062-F373-C71B-FF89-4BE48B35F0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3415" y="1811729"/>
            <a:ext cx="8606895" cy="4389736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456" b="0" i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24" name="Espace réservé du texte 23">
            <a:extLst>
              <a:ext uri="{FF2B5EF4-FFF2-40B4-BE49-F238E27FC236}">
                <a16:creationId xmlns:a16="http://schemas.microsoft.com/office/drawing/2014/main" id="{DEE07B1E-00EA-10B4-6398-90B05030547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648395" y="1811729"/>
            <a:ext cx="2021139" cy="877947"/>
          </a:xfrm>
          <a:prstGeom prst="rect">
            <a:avLst/>
          </a:prstGeom>
        </p:spPr>
        <p:txBody>
          <a:bodyPr/>
          <a:lstStyle>
            <a:lvl1pPr algn="ctr">
              <a:defRPr sz="2667" b="0" i="0">
                <a:solidFill>
                  <a:schemeClr val="accent1"/>
                </a:solidFill>
                <a:latin typeface="Manrope" pitchFamily="2" charset="0"/>
              </a:defRPr>
            </a:lvl1pPr>
            <a:lvl2pPr marL="0" algn="ctr">
              <a:defRPr sz="1333" b="0" i="0">
                <a:latin typeface="Manrope" pitchFamily="2" charset="0"/>
              </a:defRPr>
            </a:lvl2pPr>
          </a:lstStyle>
          <a:p>
            <a:pPr lvl="0"/>
            <a:r>
              <a:rPr lang="fr-FR"/>
              <a:t>800</a:t>
            </a:r>
          </a:p>
          <a:p>
            <a:pPr lvl="1"/>
            <a:r>
              <a:rPr lang="fr-FR"/>
              <a:t>PART DE XX EN 2024</a:t>
            </a:r>
            <a:endParaRPr lang="nl-NL"/>
          </a:p>
        </p:txBody>
      </p:sp>
      <p:sp>
        <p:nvSpPr>
          <p:cNvPr id="25" name="Espace réservé du texte 23">
            <a:extLst>
              <a:ext uri="{FF2B5EF4-FFF2-40B4-BE49-F238E27FC236}">
                <a16:creationId xmlns:a16="http://schemas.microsoft.com/office/drawing/2014/main" id="{EF02D372-FFA0-966F-FDE4-F96018FBEA4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648395" y="2828300"/>
            <a:ext cx="2021139" cy="877947"/>
          </a:xfrm>
          <a:prstGeom prst="rect">
            <a:avLst/>
          </a:prstGeom>
        </p:spPr>
        <p:txBody>
          <a:bodyPr/>
          <a:lstStyle>
            <a:lvl1pPr algn="ctr">
              <a:defRPr sz="2667" b="0" i="0">
                <a:solidFill>
                  <a:schemeClr val="accent1"/>
                </a:solidFill>
                <a:latin typeface="Manrope" pitchFamily="2" charset="0"/>
              </a:defRPr>
            </a:lvl1pPr>
            <a:lvl2pPr marL="0" algn="ctr">
              <a:defRPr sz="1333" b="0" i="0">
                <a:latin typeface="Manrope" pitchFamily="2" charset="0"/>
              </a:defRPr>
            </a:lvl2pPr>
          </a:lstStyle>
          <a:p>
            <a:pPr lvl="0"/>
            <a:r>
              <a:rPr lang="fr-FR"/>
              <a:t>1 Mds €</a:t>
            </a:r>
          </a:p>
          <a:p>
            <a:pPr lvl="1"/>
            <a:r>
              <a:rPr lang="fr-FR"/>
              <a:t>PART DE XX EN 2024</a:t>
            </a:r>
            <a:endParaRPr lang="nl-NL"/>
          </a:p>
        </p:txBody>
      </p:sp>
      <p:sp>
        <p:nvSpPr>
          <p:cNvPr id="26" name="Espace réservé du texte 23">
            <a:extLst>
              <a:ext uri="{FF2B5EF4-FFF2-40B4-BE49-F238E27FC236}">
                <a16:creationId xmlns:a16="http://schemas.microsoft.com/office/drawing/2014/main" id="{0EE99356-53F0-530C-14EE-DC7D16A1AD8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648395" y="3844871"/>
            <a:ext cx="2021139" cy="877947"/>
          </a:xfrm>
          <a:prstGeom prst="rect">
            <a:avLst/>
          </a:prstGeom>
        </p:spPr>
        <p:txBody>
          <a:bodyPr/>
          <a:lstStyle>
            <a:lvl1pPr algn="ctr">
              <a:defRPr sz="2667" b="0" i="0">
                <a:solidFill>
                  <a:schemeClr val="accent1"/>
                </a:solidFill>
                <a:latin typeface="Manrope" pitchFamily="2" charset="0"/>
              </a:defRPr>
            </a:lvl1pPr>
            <a:lvl2pPr marL="0" algn="ctr">
              <a:defRPr sz="1333" b="0" i="0">
                <a:latin typeface="Manrope" pitchFamily="2" charset="0"/>
              </a:defRPr>
            </a:lvl2pPr>
          </a:lstStyle>
          <a:p>
            <a:pPr lvl="0"/>
            <a:r>
              <a:rPr lang="fr-FR"/>
              <a:t>0,5%</a:t>
            </a:r>
          </a:p>
          <a:p>
            <a:pPr lvl="1"/>
            <a:r>
              <a:rPr lang="fr-FR"/>
              <a:t>PART DE XX EN 2024</a:t>
            </a:r>
            <a:endParaRPr lang="nl-NL"/>
          </a:p>
        </p:txBody>
      </p:sp>
      <p:sp>
        <p:nvSpPr>
          <p:cNvPr id="27" name="Espace réservé du texte 23">
            <a:extLst>
              <a:ext uri="{FF2B5EF4-FFF2-40B4-BE49-F238E27FC236}">
                <a16:creationId xmlns:a16="http://schemas.microsoft.com/office/drawing/2014/main" id="{55C13041-E4BE-AABE-91A3-06A08F499D9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648395" y="4861440"/>
            <a:ext cx="2021139" cy="877947"/>
          </a:xfrm>
          <a:prstGeom prst="rect">
            <a:avLst/>
          </a:prstGeom>
        </p:spPr>
        <p:txBody>
          <a:bodyPr/>
          <a:lstStyle>
            <a:lvl1pPr algn="ctr">
              <a:defRPr sz="2667" b="0" i="0">
                <a:solidFill>
                  <a:schemeClr val="accent1"/>
                </a:solidFill>
                <a:latin typeface="Manrope" pitchFamily="2" charset="0"/>
              </a:defRPr>
            </a:lvl1pPr>
            <a:lvl2pPr marL="0" algn="ctr">
              <a:defRPr sz="1333" b="0" i="0">
                <a:latin typeface="Manrope" pitchFamily="2" charset="0"/>
              </a:defRPr>
            </a:lvl2pPr>
          </a:lstStyle>
          <a:p>
            <a:pPr lvl="0"/>
            <a:r>
              <a:rPr lang="fr-FR"/>
              <a:t>1/2</a:t>
            </a:r>
          </a:p>
          <a:p>
            <a:pPr lvl="1"/>
            <a:r>
              <a:rPr lang="fr-FR"/>
              <a:t>PART DE XX EN 2024</a:t>
            </a:r>
            <a:endParaRPr lang="nl-NL"/>
          </a:p>
        </p:txBody>
      </p:sp>
      <p:sp>
        <p:nvSpPr>
          <p:cNvPr id="28" name="Espace réservé du texte 9">
            <a:extLst>
              <a:ext uri="{FF2B5EF4-FFF2-40B4-BE49-F238E27FC236}">
                <a16:creationId xmlns:a16="http://schemas.microsoft.com/office/drawing/2014/main" id="{826B007D-542D-875F-C533-FDF589F4CF6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 rot="16200000">
            <a:off x="8054613" y="2930367"/>
            <a:ext cx="2481371" cy="244084"/>
          </a:xfrm>
          <a:prstGeom prst="rect">
            <a:avLst/>
          </a:prstGeom>
          <a:solidFill>
            <a:schemeClr val="accent1"/>
          </a:solidFill>
        </p:spPr>
        <p:txBody>
          <a:bodyPr anchor="ctr"/>
          <a:lstStyle>
            <a:lvl1pPr algn="ctr">
              <a:defRPr sz="1400" b="0" i="0">
                <a:solidFill>
                  <a:schemeClr val="bg1"/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EN QUELQUES CHIFFRES</a:t>
            </a:r>
            <a:endParaRPr lang="nl-NL"/>
          </a:p>
        </p:txBody>
      </p:sp>
      <p:sp>
        <p:nvSpPr>
          <p:cNvPr id="32" name="Titre 18">
            <a:extLst>
              <a:ext uri="{FF2B5EF4-FFF2-40B4-BE49-F238E27FC236}">
                <a16:creationId xmlns:a16="http://schemas.microsoft.com/office/drawing/2014/main" id="{87A735C7-9873-F253-472A-76CE9C5335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45873"/>
            <a:ext cx="12192000" cy="83174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2729"/>
              </a:lnSpc>
              <a:defRPr sz="2425" b="1" i="0">
                <a:solidFill>
                  <a:schemeClr val="tx1"/>
                </a:solidFill>
                <a:latin typeface="Manrope" pitchFamily="2" charset="0"/>
              </a:defRPr>
            </a:lvl1pPr>
          </a:lstStyle>
          <a:p>
            <a:r>
              <a:rPr lang="fr-FR"/>
              <a:t>Modifiez le style du titre</a:t>
            </a:r>
            <a:br>
              <a:rPr lang="fr-FR"/>
            </a:br>
            <a:r>
              <a:rPr lang="fr-FR"/>
              <a:t>sur une ou deux lignes</a:t>
            </a:r>
            <a:endParaRPr lang="nl-NL"/>
          </a:p>
        </p:txBody>
      </p:sp>
      <p:cxnSp>
        <p:nvCxnSpPr>
          <p:cNvPr id="34" name="Connecteur droit 33">
            <a:extLst>
              <a:ext uri="{FF2B5EF4-FFF2-40B4-BE49-F238E27FC236}">
                <a16:creationId xmlns:a16="http://schemas.microsoft.com/office/drawing/2014/main" id="{4CD861F1-F4F4-2231-B4CF-FBBB57A98E5F}"/>
              </a:ext>
            </a:extLst>
          </p:cNvPr>
          <p:cNvCxnSpPr>
            <a:cxnSpLocks/>
          </p:cNvCxnSpPr>
          <p:nvPr userDrawn="1"/>
        </p:nvCxnSpPr>
        <p:spPr>
          <a:xfrm flipH="1">
            <a:off x="5062127" y="1177612"/>
            <a:ext cx="2067747" cy="0"/>
          </a:xfrm>
          <a:prstGeom prst="line">
            <a:avLst/>
          </a:prstGeom>
          <a:ln w="222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34">
            <a:extLst>
              <a:ext uri="{FF2B5EF4-FFF2-40B4-BE49-F238E27FC236}">
                <a16:creationId xmlns:a16="http://schemas.microsoft.com/office/drawing/2014/main" id="{24C661F6-5DEB-B6A6-0FD4-61C90224EB21}"/>
              </a:ext>
            </a:extLst>
          </p:cNvPr>
          <p:cNvCxnSpPr>
            <a:cxnSpLocks/>
          </p:cNvCxnSpPr>
          <p:nvPr userDrawn="1"/>
        </p:nvCxnSpPr>
        <p:spPr>
          <a:xfrm flipH="1">
            <a:off x="5964416" y="1177612"/>
            <a:ext cx="263168" cy="176216"/>
          </a:xfrm>
          <a:prstGeom prst="line">
            <a:avLst/>
          </a:prstGeom>
          <a:ln w="222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 4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FD102D02-750D-6E55-612B-A8C1DEA557F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7813" y="6201741"/>
            <a:ext cx="1160488" cy="656260"/>
          </a:xfrm>
          <a:prstGeom prst="rect">
            <a:avLst/>
          </a:prstGeom>
        </p:spPr>
      </p:pic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EE401D35-3DE7-07A6-52FC-316B730FF9E0}"/>
              </a:ext>
            </a:extLst>
          </p:cNvPr>
          <p:cNvCxnSpPr/>
          <p:nvPr userDrawn="1"/>
        </p:nvCxnSpPr>
        <p:spPr>
          <a:xfrm>
            <a:off x="10925391" y="6340088"/>
            <a:ext cx="0" cy="415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oneTexte 2">
            <a:extLst>
              <a:ext uri="{FF2B5EF4-FFF2-40B4-BE49-F238E27FC236}">
                <a16:creationId xmlns:a16="http://schemas.microsoft.com/office/drawing/2014/main" id="{E1723103-548D-2561-C241-12B22200203E}"/>
              </a:ext>
            </a:extLst>
          </p:cNvPr>
          <p:cNvSpPr txBox="1"/>
          <p:nvPr userDrawn="1"/>
        </p:nvSpPr>
        <p:spPr>
          <a:xfrm>
            <a:off x="8784299" y="6405331"/>
            <a:ext cx="1931863" cy="256545"/>
          </a:xfrm>
          <a:prstGeom prst="rect">
            <a:avLst/>
          </a:prstGeom>
          <a:solidFill>
            <a:srgbClr val="009597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67" err="1">
                <a:solidFill>
                  <a:schemeClr val="bg1"/>
                </a:solidFill>
                <a:latin typeface="Manrope"/>
              </a:rPr>
              <a:t>Connected</a:t>
            </a:r>
            <a:r>
              <a:rPr lang="fr-FR" sz="1067">
                <a:solidFill>
                  <a:schemeClr val="bg1"/>
                </a:solidFill>
                <a:latin typeface="Manrope"/>
              </a:rPr>
              <a:t> to the Future</a:t>
            </a:r>
          </a:p>
        </p:txBody>
      </p:sp>
      <p:sp>
        <p:nvSpPr>
          <p:cNvPr id="4" name="Espace réservé du texte 20">
            <a:extLst>
              <a:ext uri="{FF2B5EF4-FFF2-40B4-BE49-F238E27FC236}">
                <a16:creationId xmlns:a16="http://schemas.microsoft.com/office/drawing/2014/main" id="{FCBC4FC1-A6A6-8CDA-76DA-F0DB6B565E7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8627"/>
            <a:ext cx="12192000" cy="277247"/>
          </a:xfrm>
          <a:prstGeom prst="rect">
            <a:avLst/>
          </a:prstGeom>
        </p:spPr>
        <p:txBody>
          <a:bodyPr anchor="ctr"/>
          <a:lstStyle>
            <a:lvl1pPr algn="ctr">
              <a:defRPr sz="1467" b="0" i="0">
                <a:solidFill>
                  <a:schemeClr val="bg1">
                    <a:lumMod val="50000"/>
                  </a:schemeClr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TITRE DE LA PARTIE</a:t>
            </a:r>
            <a:endParaRPr lang="nl-NL"/>
          </a:p>
        </p:txBody>
      </p:sp>
      <p:sp>
        <p:nvSpPr>
          <p:cNvPr id="14" name="Holder 6">
            <a:extLst>
              <a:ext uri="{FF2B5EF4-FFF2-40B4-BE49-F238E27FC236}">
                <a16:creationId xmlns:a16="http://schemas.microsoft.com/office/drawing/2014/main" id="{D2A8AB2A-8D6E-B0D4-B52A-2CECB49599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820"/>
            <a:ext cx="281631" cy="127086"/>
          </a:xfrm>
          <a:prstGeom prst="rect">
            <a:avLst/>
          </a:prstGeom>
          <a:ln>
            <a:noFill/>
          </a:ln>
        </p:spPr>
        <p:txBody>
          <a:bodyPr wrap="square" lIns="0" tIns="0" rIns="0" bIns="0" anchor="ctr">
            <a:spAutoFit/>
          </a:bodyPr>
          <a:lstStyle>
            <a:lvl1pPr algn="ctr">
              <a:defRPr sz="728" b="0" i="0">
                <a:solidFill>
                  <a:schemeClr val="bg1">
                    <a:lumMod val="50000"/>
                  </a:schemeClr>
                </a:solidFill>
                <a:latin typeface="+mn-lt"/>
                <a:cs typeface="Arial"/>
              </a:defRPr>
            </a:lvl1pPr>
          </a:lstStyle>
          <a:p>
            <a:pPr marL="23103">
              <a:lnSpc>
                <a:spcPts val="1052"/>
              </a:lnSpc>
            </a:pPr>
            <a:fld id="{81D60167-4931-47E6-BA6A-407CBD079E47}" type="slidenum">
              <a:rPr lang="fr-FR" spc="-31" smtClean="0"/>
              <a:pPr marL="23103">
                <a:lnSpc>
                  <a:spcPts val="1052"/>
                </a:lnSpc>
              </a:pPr>
              <a:t>‹N°›</a:t>
            </a:fld>
            <a:endParaRPr lang="fr-FR" spc="-31"/>
          </a:p>
        </p:txBody>
      </p:sp>
      <p:sp>
        <p:nvSpPr>
          <p:cNvPr id="15" name="Espace réservé du pied de page 2">
            <a:extLst>
              <a:ext uri="{FF2B5EF4-FFF2-40B4-BE49-F238E27FC236}">
                <a16:creationId xmlns:a16="http://schemas.microsoft.com/office/drawing/2014/main" id="{C08D4D1B-1DE4-B869-29EE-064B7E4BB8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8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nl-NL"/>
              <a:t>Titre de la présentation</a:t>
            </a:r>
          </a:p>
        </p:txBody>
      </p: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7B519853-BAFA-80EA-3B83-CF8C4128744B}"/>
              </a:ext>
            </a:extLst>
          </p:cNvPr>
          <p:cNvCxnSpPr>
            <a:cxnSpLocks/>
          </p:cNvCxnSpPr>
          <p:nvPr userDrawn="1"/>
        </p:nvCxnSpPr>
        <p:spPr>
          <a:xfrm>
            <a:off x="647912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903ECACC-5CB8-4AE4-6222-4A45B53CEC14}"/>
              </a:ext>
            </a:extLst>
          </p:cNvPr>
          <p:cNvCxnSpPr>
            <a:cxnSpLocks/>
          </p:cNvCxnSpPr>
          <p:nvPr userDrawn="1"/>
        </p:nvCxnSpPr>
        <p:spPr>
          <a:xfrm>
            <a:off x="929401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Espace réservé de la date 16">
            <a:extLst>
              <a:ext uri="{FF2B5EF4-FFF2-40B4-BE49-F238E27FC236}">
                <a16:creationId xmlns:a16="http://schemas.microsoft.com/office/drawing/2014/main" id="{0F81175F-3AD7-1686-0ECE-EC1BC40031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44693" y="6597353"/>
            <a:ext cx="768084" cy="192020"/>
          </a:xfrm>
          <a:prstGeom prst="rect">
            <a:avLst/>
          </a:prstGeom>
        </p:spPr>
        <p:txBody>
          <a:bodyPr vert="horz" lIns="91440" tIns="45720" rIns="36000" bIns="45720" rtlCol="0" anchor="ctr"/>
          <a:lstStyle>
            <a:lvl1pPr algn="r">
              <a:defRPr sz="733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fld id="{07248155-18D3-4510-9660-1B932F5AA285}" type="datetime1">
              <a:rPr lang="fr-FR" smtClean="0"/>
              <a:t>19/02/2026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1814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- 1-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83BF45DB-2E6F-8A55-033E-1A5C84CB7F51}"/>
              </a:ext>
            </a:extLst>
          </p:cNvPr>
          <p:cNvCxnSpPr>
            <a:cxnSpLocks/>
          </p:cNvCxnSpPr>
          <p:nvPr userDrawn="1"/>
        </p:nvCxnSpPr>
        <p:spPr>
          <a:xfrm>
            <a:off x="3138496" y="4537985"/>
            <a:ext cx="0" cy="1524856"/>
          </a:xfrm>
          <a:prstGeom prst="line">
            <a:avLst/>
          </a:prstGeom>
          <a:ln w="1143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Espace réservé du texte 35">
            <a:extLst>
              <a:ext uri="{FF2B5EF4-FFF2-40B4-BE49-F238E27FC236}">
                <a16:creationId xmlns:a16="http://schemas.microsoft.com/office/drawing/2014/main" id="{A27B655C-5268-230E-1A14-153B79A0F5E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3415" y="4537985"/>
            <a:ext cx="2772660" cy="1524856"/>
          </a:xfrm>
          <a:prstGeom prst="rect">
            <a:avLst/>
          </a:prstGeom>
        </p:spPr>
        <p:txBody>
          <a:bodyPr/>
          <a:lstStyle>
            <a:lvl1pPr algn="ctr">
              <a:defRPr sz="1456" b="0" i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 algn="ctr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38" name="Espace réservé pour une image  37">
            <a:extLst>
              <a:ext uri="{FF2B5EF4-FFF2-40B4-BE49-F238E27FC236}">
                <a16:creationId xmlns:a16="http://schemas.microsoft.com/office/drawing/2014/main" id="{E8EA5C5F-856A-19A6-E85D-A1BAD657433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12049" y="1904144"/>
            <a:ext cx="2495393" cy="2495219"/>
          </a:xfrm>
          <a:custGeom>
            <a:avLst/>
            <a:gdLst>
              <a:gd name="connsiteX0" fmla="*/ 2057400 w 4114800"/>
              <a:gd name="connsiteY0" fmla="*/ 0 h 4114800"/>
              <a:gd name="connsiteX1" fmla="*/ 4114800 w 4114800"/>
              <a:gd name="connsiteY1" fmla="*/ 2057400 h 4114800"/>
              <a:gd name="connsiteX2" fmla="*/ 2057400 w 4114800"/>
              <a:gd name="connsiteY2" fmla="*/ 4114800 h 4114800"/>
              <a:gd name="connsiteX3" fmla="*/ 0 w 4114800"/>
              <a:gd name="connsiteY3" fmla="*/ 2057400 h 4114800"/>
              <a:gd name="connsiteX4" fmla="*/ 2057400 w 4114800"/>
              <a:gd name="connsiteY4" fmla="*/ 0 h 411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14800" h="4114800">
                <a:moveTo>
                  <a:pt x="2057400" y="0"/>
                </a:moveTo>
                <a:cubicBezTo>
                  <a:pt x="3193671" y="0"/>
                  <a:pt x="4114800" y="921129"/>
                  <a:pt x="4114800" y="2057400"/>
                </a:cubicBezTo>
                <a:cubicBezTo>
                  <a:pt x="4114800" y="3193671"/>
                  <a:pt x="3193671" y="4114800"/>
                  <a:pt x="2057400" y="4114800"/>
                </a:cubicBezTo>
                <a:cubicBezTo>
                  <a:pt x="921129" y="4114800"/>
                  <a:pt x="0" y="3193671"/>
                  <a:pt x="0" y="2057400"/>
                </a:cubicBezTo>
                <a:cubicBezTo>
                  <a:pt x="0" y="921129"/>
                  <a:pt x="921129" y="0"/>
                  <a:pt x="20574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 b="0" i="0">
                <a:latin typeface="Manrope" pitchFamily="2" charset="0"/>
              </a:defRPr>
            </a:lvl1pPr>
          </a:lstStyle>
          <a:p>
            <a:r>
              <a:rPr lang="fr-FR"/>
              <a:t>Cliquez sur l'icône pour ajouter une image</a:t>
            </a:r>
            <a:endParaRPr lang="nl-NL"/>
          </a:p>
        </p:txBody>
      </p:sp>
      <p:sp>
        <p:nvSpPr>
          <p:cNvPr id="39" name="Espace réservé du texte 35">
            <a:extLst>
              <a:ext uri="{FF2B5EF4-FFF2-40B4-BE49-F238E27FC236}">
                <a16:creationId xmlns:a16="http://schemas.microsoft.com/office/drawing/2014/main" id="{E9915D10-BD69-F2EC-23C8-51CB494D842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30919" y="4537985"/>
            <a:ext cx="2772660" cy="1524856"/>
          </a:xfrm>
          <a:prstGeom prst="rect">
            <a:avLst/>
          </a:prstGeom>
        </p:spPr>
        <p:txBody>
          <a:bodyPr/>
          <a:lstStyle>
            <a:lvl1pPr algn="ctr">
              <a:defRPr sz="1456" b="0" i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 algn="ctr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40" name="Espace réservé pour une image  39">
            <a:extLst>
              <a:ext uri="{FF2B5EF4-FFF2-40B4-BE49-F238E27FC236}">
                <a16:creationId xmlns:a16="http://schemas.microsoft.com/office/drawing/2014/main" id="{1045548E-7019-E153-B314-BAA66BD7BDB8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9553" y="1904144"/>
            <a:ext cx="2495393" cy="2495219"/>
          </a:xfrm>
          <a:custGeom>
            <a:avLst/>
            <a:gdLst>
              <a:gd name="connsiteX0" fmla="*/ 2057400 w 4114800"/>
              <a:gd name="connsiteY0" fmla="*/ 0 h 4114800"/>
              <a:gd name="connsiteX1" fmla="*/ 4114800 w 4114800"/>
              <a:gd name="connsiteY1" fmla="*/ 2057400 h 4114800"/>
              <a:gd name="connsiteX2" fmla="*/ 2057400 w 4114800"/>
              <a:gd name="connsiteY2" fmla="*/ 4114800 h 4114800"/>
              <a:gd name="connsiteX3" fmla="*/ 0 w 4114800"/>
              <a:gd name="connsiteY3" fmla="*/ 2057400 h 4114800"/>
              <a:gd name="connsiteX4" fmla="*/ 2057400 w 4114800"/>
              <a:gd name="connsiteY4" fmla="*/ 0 h 411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14800" h="4114800">
                <a:moveTo>
                  <a:pt x="2057400" y="0"/>
                </a:moveTo>
                <a:cubicBezTo>
                  <a:pt x="3193671" y="0"/>
                  <a:pt x="4114800" y="921129"/>
                  <a:pt x="4114800" y="2057400"/>
                </a:cubicBezTo>
                <a:cubicBezTo>
                  <a:pt x="4114800" y="3193671"/>
                  <a:pt x="3193671" y="4114800"/>
                  <a:pt x="2057400" y="4114800"/>
                </a:cubicBezTo>
                <a:cubicBezTo>
                  <a:pt x="921129" y="4114800"/>
                  <a:pt x="0" y="3193671"/>
                  <a:pt x="0" y="2057400"/>
                </a:cubicBezTo>
                <a:cubicBezTo>
                  <a:pt x="0" y="921129"/>
                  <a:pt x="921129" y="0"/>
                  <a:pt x="20574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 b="0" i="0">
                <a:latin typeface="Manrope" pitchFamily="2" charset="0"/>
              </a:defRPr>
            </a:lvl1pPr>
          </a:lstStyle>
          <a:p>
            <a:r>
              <a:rPr lang="fr-FR"/>
              <a:t>Cliquez sur l'icône pour ajouter une image</a:t>
            </a:r>
            <a:endParaRPr lang="nl-NL"/>
          </a:p>
        </p:txBody>
      </p:sp>
      <p:cxnSp>
        <p:nvCxnSpPr>
          <p:cNvPr id="43" name="Connecteur droit 42">
            <a:extLst>
              <a:ext uri="{FF2B5EF4-FFF2-40B4-BE49-F238E27FC236}">
                <a16:creationId xmlns:a16="http://schemas.microsoft.com/office/drawing/2014/main" id="{9532C7F3-4DD3-4B27-B182-1E6FE71D41E9}"/>
              </a:ext>
            </a:extLst>
          </p:cNvPr>
          <p:cNvCxnSpPr>
            <a:cxnSpLocks/>
          </p:cNvCxnSpPr>
          <p:nvPr userDrawn="1"/>
        </p:nvCxnSpPr>
        <p:spPr>
          <a:xfrm>
            <a:off x="6096000" y="4537985"/>
            <a:ext cx="0" cy="1524856"/>
          </a:xfrm>
          <a:prstGeom prst="line">
            <a:avLst/>
          </a:prstGeom>
          <a:ln w="1143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Espace réservé du texte 35">
            <a:extLst>
              <a:ext uri="{FF2B5EF4-FFF2-40B4-BE49-F238E27FC236}">
                <a16:creationId xmlns:a16="http://schemas.microsoft.com/office/drawing/2014/main" id="{2EA7FCC5-997C-8386-3D31-E753A3B8536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188422" y="4537985"/>
            <a:ext cx="2772660" cy="1524856"/>
          </a:xfrm>
          <a:prstGeom prst="rect">
            <a:avLst/>
          </a:prstGeom>
        </p:spPr>
        <p:txBody>
          <a:bodyPr/>
          <a:lstStyle>
            <a:lvl1pPr algn="ctr">
              <a:defRPr sz="1456" b="0" i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 algn="ctr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45" name="Espace réservé pour une image  44">
            <a:extLst>
              <a:ext uri="{FF2B5EF4-FFF2-40B4-BE49-F238E27FC236}">
                <a16:creationId xmlns:a16="http://schemas.microsoft.com/office/drawing/2014/main" id="{4BA4E484-89D8-FE46-EDA8-942677B187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327056" y="1904144"/>
            <a:ext cx="2495393" cy="2495219"/>
          </a:xfrm>
          <a:custGeom>
            <a:avLst/>
            <a:gdLst>
              <a:gd name="connsiteX0" fmla="*/ 2057400 w 4114800"/>
              <a:gd name="connsiteY0" fmla="*/ 0 h 4114800"/>
              <a:gd name="connsiteX1" fmla="*/ 4114800 w 4114800"/>
              <a:gd name="connsiteY1" fmla="*/ 2057400 h 4114800"/>
              <a:gd name="connsiteX2" fmla="*/ 2057400 w 4114800"/>
              <a:gd name="connsiteY2" fmla="*/ 4114800 h 4114800"/>
              <a:gd name="connsiteX3" fmla="*/ 0 w 4114800"/>
              <a:gd name="connsiteY3" fmla="*/ 2057400 h 4114800"/>
              <a:gd name="connsiteX4" fmla="*/ 2057400 w 4114800"/>
              <a:gd name="connsiteY4" fmla="*/ 0 h 411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14800" h="4114800">
                <a:moveTo>
                  <a:pt x="2057400" y="0"/>
                </a:moveTo>
                <a:cubicBezTo>
                  <a:pt x="3193671" y="0"/>
                  <a:pt x="4114800" y="921129"/>
                  <a:pt x="4114800" y="2057400"/>
                </a:cubicBezTo>
                <a:cubicBezTo>
                  <a:pt x="4114800" y="3193671"/>
                  <a:pt x="3193671" y="4114800"/>
                  <a:pt x="2057400" y="4114800"/>
                </a:cubicBezTo>
                <a:cubicBezTo>
                  <a:pt x="921129" y="4114800"/>
                  <a:pt x="0" y="3193671"/>
                  <a:pt x="0" y="2057400"/>
                </a:cubicBezTo>
                <a:cubicBezTo>
                  <a:pt x="0" y="921129"/>
                  <a:pt x="921129" y="0"/>
                  <a:pt x="20574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 b="0" i="0">
                <a:latin typeface="Manrope" pitchFamily="2" charset="0"/>
              </a:defRPr>
            </a:lvl1pPr>
          </a:lstStyle>
          <a:p>
            <a:r>
              <a:rPr lang="fr-FR"/>
              <a:t>Cliquez sur l'icône pour ajouter une image</a:t>
            </a:r>
            <a:endParaRPr lang="nl-NL"/>
          </a:p>
        </p:txBody>
      </p:sp>
      <p:cxnSp>
        <p:nvCxnSpPr>
          <p:cNvPr id="31" name="Connecteur droit 30">
            <a:extLst>
              <a:ext uri="{FF2B5EF4-FFF2-40B4-BE49-F238E27FC236}">
                <a16:creationId xmlns:a16="http://schemas.microsoft.com/office/drawing/2014/main" id="{65071245-E00C-4D75-346A-1AD214DB6299}"/>
              </a:ext>
            </a:extLst>
          </p:cNvPr>
          <p:cNvCxnSpPr>
            <a:cxnSpLocks/>
          </p:cNvCxnSpPr>
          <p:nvPr userDrawn="1"/>
        </p:nvCxnSpPr>
        <p:spPr>
          <a:xfrm>
            <a:off x="9053504" y="4537985"/>
            <a:ext cx="0" cy="1524856"/>
          </a:xfrm>
          <a:prstGeom prst="line">
            <a:avLst/>
          </a:prstGeom>
          <a:ln w="1143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Espace réservé du texte 35">
            <a:extLst>
              <a:ext uri="{FF2B5EF4-FFF2-40B4-BE49-F238E27FC236}">
                <a16:creationId xmlns:a16="http://schemas.microsoft.com/office/drawing/2014/main" id="{9BCF33AB-25D0-68A6-0C2E-6FFDF9BA695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145926" y="4537985"/>
            <a:ext cx="2772660" cy="1524856"/>
          </a:xfrm>
          <a:prstGeom prst="rect">
            <a:avLst/>
          </a:prstGeom>
        </p:spPr>
        <p:txBody>
          <a:bodyPr/>
          <a:lstStyle>
            <a:lvl1pPr algn="ctr">
              <a:defRPr sz="1456" b="0" i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 algn="ctr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33" name="Espace réservé pour une image  44">
            <a:extLst>
              <a:ext uri="{FF2B5EF4-FFF2-40B4-BE49-F238E27FC236}">
                <a16:creationId xmlns:a16="http://schemas.microsoft.com/office/drawing/2014/main" id="{B3AD043F-BD25-B848-7155-A13A5DE8F41A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9284560" y="1904144"/>
            <a:ext cx="2495393" cy="2495219"/>
          </a:xfrm>
          <a:custGeom>
            <a:avLst/>
            <a:gdLst>
              <a:gd name="connsiteX0" fmla="*/ 2057400 w 4114800"/>
              <a:gd name="connsiteY0" fmla="*/ 0 h 4114800"/>
              <a:gd name="connsiteX1" fmla="*/ 4114800 w 4114800"/>
              <a:gd name="connsiteY1" fmla="*/ 2057400 h 4114800"/>
              <a:gd name="connsiteX2" fmla="*/ 2057400 w 4114800"/>
              <a:gd name="connsiteY2" fmla="*/ 4114800 h 4114800"/>
              <a:gd name="connsiteX3" fmla="*/ 0 w 4114800"/>
              <a:gd name="connsiteY3" fmla="*/ 2057400 h 4114800"/>
              <a:gd name="connsiteX4" fmla="*/ 2057400 w 4114800"/>
              <a:gd name="connsiteY4" fmla="*/ 0 h 411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14800" h="4114800">
                <a:moveTo>
                  <a:pt x="2057400" y="0"/>
                </a:moveTo>
                <a:cubicBezTo>
                  <a:pt x="3193671" y="0"/>
                  <a:pt x="4114800" y="921129"/>
                  <a:pt x="4114800" y="2057400"/>
                </a:cubicBezTo>
                <a:cubicBezTo>
                  <a:pt x="4114800" y="3193671"/>
                  <a:pt x="3193671" y="4114800"/>
                  <a:pt x="2057400" y="4114800"/>
                </a:cubicBezTo>
                <a:cubicBezTo>
                  <a:pt x="921129" y="4114800"/>
                  <a:pt x="0" y="3193671"/>
                  <a:pt x="0" y="2057400"/>
                </a:cubicBezTo>
                <a:cubicBezTo>
                  <a:pt x="0" y="921129"/>
                  <a:pt x="921129" y="0"/>
                  <a:pt x="20574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 b="0" i="0">
                <a:latin typeface="Manrope" pitchFamily="2" charset="0"/>
              </a:defRPr>
            </a:lvl1pPr>
          </a:lstStyle>
          <a:p>
            <a:r>
              <a:rPr lang="fr-FR"/>
              <a:t>Cliquez sur l'icône pour ajouter une image</a:t>
            </a:r>
            <a:endParaRPr lang="nl-NL"/>
          </a:p>
        </p:txBody>
      </p:sp>
      <p:sp>
        <p:nvSpPr>
          <p:cNvPr id="34" name="Titre 18">
            <a:extLst>
              <a:ext uri="{FF2B5EF4-FFF2-40B4-BE49-F238E27FC236}">
                <a16:creationId xmlns:a16="http://schemas.microsoft.com/office/drawing/2014/main" id="{4EE689B4-1234-8349-27FD-D3AF970F30D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45873"/>
            <a:ext cx="12192000" cy="83174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2729"/>
              </a:lnSpc>
              <a:defRPr sz="2425" b="1" i="0">
                <a:solidFill>
                  <a:schemeClr val="tx1"/>
                </a:solidFill>
                <a:latin typeface="Manrope" pitchFamily="2" charset="0"/>
              </a:defRPr>
            </a:lvl1pPr>
          </a:lstStyle>
          <a:p>
            <a:r>
              <a:rPr lang="fr-FR"/>
              <a:t>Modifiez le style du titre</a:t>
            </a:r>
            <a:br>
              <a:rPr lang="fr-FR"/>
            </a:br>
            <a:r>
              <a:rPr lang="fr-FR"/>
              <a:t>sur une ou deux lignes</a:t>
            </a:r>
            <a:endParaRPr lang="nl-NL"/>
          </a:p>
        </p:txBody>
      </p:sp>
      <p:cxnSp>
        <p:nvCxnSpPr>
          <p:cNvPr id="36" name="Connecteur droit 35">
            <a:extLst>
              <a:ext uri="{FF2B5EF4-FFF2-40B4-BE49-F238E27FC236}">
                <a16:creationId xmlns:a16="http://schemas.microsoft.com/office/drawing/2014/main" id="{97DE4049-300F-1498-8077-079034F7E698}"/>
              </a:ext>
            </a:extLst>
          </p:cNvPr>
          <p:cNvCxnSpPr>
            <a:cxnSpLocks/>
          </p:cNvCxnSpPr>
          <p:nvPr userDrawn="1"/>
        </p:nvCxnSpPr>
        <p:spPr>
          <a:xfrm flipH="1">
            <a:off x="5062127" y="1177612"/>
            <a:ext cx="2067747" cy="0"/>
          </a:xfrm>
          <a:prstGeom prst="line">
            <a:avLst/>
          </a:prstGeom>
          <a:ln w="222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36">
            <a:extLst>
              <a:ext uri="{FF2B5EF4-FFF2-40B4-BE49-F238E27FC236}">
                <a16:creationId xmlns:a16="http://schemas.microsoft.com/office/drawing/2014/main" id="{8F706FAC-F92A-38F2-778C-69F6A8C194C1}"/>
              </a:ext>
            </a:extLst>
          </p:cNvPr>
          <p:cNvCxnSpPr>
            <a:cxnSpLocks/>
          </p:cNvCxnSpPr>
          <p:nvPr userDrawn="1"/>
        </p:nvCxnSpPr>
        <p:spPr>
          <a:xfrm flipH="1">
            <a:off x="5964416" y="1177612"/>
            <a:ext cx="263168" cy="176216"/>
          </a:xfrm>
          <a:prstGeom prst="line">
            <a:avLst/>
          </a:prstGeom>
          <a:ln w="222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 4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FCA10628-E471-BB60-EE0A-940C1387036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7813" y="6201741"/>
            <a:ext cx="1160488" cy="656260"/>
          </a:xfrm>
          <a:prstGeom prst="rect">
            <a:avLst/>
          </a:prstGeom>
        </p:spPr>
      </p:pic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4F095C3D-96DB-365C-DD2A-2136B9F92B47}"/>
              </a:ext>
            </a:extLst>
          </p:cNvPr>
          <p:cNvCxnSpPr/>
          <p:nvPr userDrawn="1"/>
        </p:nvCxnSpPr>
        <p:spPr>
          <a:xfrm>
            <a:off x="10925391" y="6340088"/>
            <a:ext cx="0" cy="415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oneTexte 2">
            <a:extLst>
              <a:ext uri="{FF2B5EF4-FFF2-40B4-BE49-F238E27FC236}">
                <a16:creationId xmlns:a16="http://schemas.microsoft.com/office/drawing/2014/main" id="{8C3881D9-075D-C6D8-11BD-A7FA85E0B075}"/>
              </a:ext>
            </a:extLst>
          </p:cNvPr>
          <p:cNvSpPr txBox="1"/>
          <p:nvPr userDrawn="1"/>
        </p:nvSpPr>
        <p:spPr>
          <a:xfrm>
            <a:off x="8784299" y="6405331"/>
            <a:ext cx="1931863" cy="256545"/>
          </a:xfrm>
          <a:prstGeom prst="rect">
            <a:avLst/>
          </a:prstGeom>
          <a:solidFill>
            <a:srgbClr val="009597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67" err="1">
                <a:solidFill>
                  <a:schemeClr val="bg1"/>
                </a:solidFill>
                <a:latin typeface="Manrope"/>
              </a:rPr>
              <a:t>Connected</a:t>
            </a:r>
            <a:r>
              <a:rPr lang="fr-FR" sz="1067">
                <a:solidFill>
                  <a:schemeClr val="bg1"/>
                </a:solidFill>
                <a:latin typeface="Manrope"/>
              </a:rPr>
              <a:t> to the Future</a:t>
            </a:r>
          </a:p>
        </p:txBody>
      </p:sp>
      <p:sp>
        <p:nvSpPr>
          <p:cNvPr id="4" name="Espace réservé du texte 20">
            <a:extLst>
              <a:ext uri="{FF2B5EF4-FFF2-40B4-BE49-F238E27FC236}">
                <a16:creationId xmlns:a16="http://schemas.microsoft.com/office/drawing/2014/main" id="{C75587C3-71CB-8D4C-084C-753DF417588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8627"/>
            <a:ext cx="12192000" cy="277247"/>
          </a:xfrm>
          <a:prstGeom prst="rect">
            <a:avLst/>
          </a:prstGeom>
        </p:spPr>
        <p:txBody>
          <a:bodyPr anchor="ctr"/>
          <a:lstStyle>
            <a:lvl1pPr algn="ctr">
              <a:defRPr sz="1467" b="0" i="0">
                <a:solidFill>
                  <a:schemeClr val="bg1">
                    <a:lumMod val="50000"/>
                  </a:schemeClr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TITRE DE LA PARTIE</a:t>
            </a:r>
            <a:endParaRPr lang="nl-NL"/>
          </a:p>
        </p:txBody>
      </p:sp>
      <p:sp>
        <p:nvSpPr>
          <p:cNvPr id="12" name="Holder 6">
            <a:extLst>
              <a:ext uri="{FF2B5EF4-FFF2-40B4-BE49-F238E27FC236}">
                <a16:creationId xmlns:a16="http://schemas.microsoft.com/office/drawing/2014/main" id="{99B97A51-1C07-F219-966F-30312D7C61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820"/>
            <a:ext cx="281631" cy="127086"/>
          </a:xfrm>
          <a:prstGeom prst="rect">
            <a:avLst/>
          </a:prstGeom>
          <a:ln>
            <a:noFill/>
          </a:ln>
        </p:spPr>
        <p:txBody>
          <a:bodyPr wrap="square" lIns="0" tIns="0" rIns="0" bIns="0" anchor="ctr">
            <a:spAutoFit/>
          </a:bodyPr>
          <a:lstStyle>
            <a:lvl1pPr algn="ctr">
              <a:defRPr sz="728" b="0" i="0">
                <a:solidFill>
                  <a:schemeClr val="bg1">
                    <a:lumMod val="50000"/>
                  </a:schemeClr>
                </a:solidFill>
                <a:latin typeface="+mn-lt"/>
                <a:cs typeface="Arial"/>
              </a:defRPr>
            </a:lvl1pPr>
          </a:lstStyle>
          <a:p>
            <a:pPr marL="23103">
              <a:lnSpc>
                <a:spcPts val="1052"/>
              </a:lnSpc>
            </a:pPr>
            <a:fld id="{81D60167-4931-47E6-BA6A-407CBD079E47}" type="slidenum">
              <a:rPr lang="fr-FR" spc="-31" smtClean="0"/>
              <a:pPr marL="23103">
                <a:lnSpc>
                  <a:spcPts val="1052"/>
                </a:lnSpc>
              </a:pPr>
              <a:t>‹N°›</a:t>
            </a:fld>
            <a:endParaRPr lang="fr-FR" spc="-31"/>
          </a:p>
        </p:txBody>
      </p:sp>
      <p:sp>
        <p:nvSpPr>
          <p:cNvPr id="13" name="Espace réservé du pied de page 2">
            <a:extLst>
              <a:ext uri="{FF2B5EF4-FFF2-40B4-BE49-F238E27FC236}">
                <a16:creationId xmlns:a16="http://schemas.microsoft.com/office/drawing/2014/main" id="{93367C1A-BAA8-DE96-A4F5-A1518738FB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8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nl-NL"/>
              <a:t>Titre de la présentation</a:t>
            </a: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F075B270-EC9F-A910-4760-44BCA2291234}"/>
              </a:ext>
            </a:extLst>
          </p:cNvPr>
          <p:cNvCxnSpPr>
            <a:cxnSpLocks/>
          </p:cNvCxnSpPr>
          <p:nvPr userDrawn="1"/>
        </p:nvCxnSpPr>
        <p:spPr>
          <a:xfrm>
            <a:off x="647912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0392FD5C-F7A4-DD05-26BA-85702B9E9D02}"/>
              </a:ext>
            </a:extLst>
          </p:cNvPr>
          <p:cNvCxnSpPr>
            <a:cxnSpLocks/>
          </p:cNvCxnSpPr>
          <p:nvPr userDrawn="1"/>
        </p:nvCxnSpPr>
        <p:spPr>
          <a:xfrm>
            <a:off x="929401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Espace réservé de la date 16">
            <a:extLst>
              <a:ext uri="{FF2B5EF4-FFF2-40B4-BE49-F238E27FC236}">
                <a16:creationId xmlns:a16="http://schemas.microsoft.com/office/drawing/2014/main" id="{C1019984-5E62-5BD4-FD12-014FAC3BC2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44693" y="6597353"/>
            <a:ext cx="768084" cy="192020"/>
          </a:xfrm>
          <a:prstGeom prst="rect">
            <a:avLst/>
          </a:prstGeom>
        </p:spPr>
        <p:txBody>
          <a:bodyPr vert="horz" lIns="91440" tIns="45720" rIns="36000" bIns="45720" rtlCol="0" anchor="ctr"/>
          <a:lstStyle>
            <a:lvl1pPr algn="r">
              <a:defRPr sz="733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fld id="{73255CA8-E1B3-47F5-97B4-9E899DACF3FF}" type="datetime1">
              <a:rPr lang="fr-FR" smtClean="0"/>
              <a:t>19/02/2026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72493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- 1-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45457222-0A10-0745-3BCF-55015CE5E9A0}"/>
              </a:ext>
            </a:extLst>
          </p:cNvPr>
          <p:cNvSpPr/>
          <p:nvPr userDrawn="1"/>
        </p:nvSpPr>
        <p:spPr>
          <a:xfrm>
            <a:off x="0" y="0"/>
            <a:ext cx="12192000" cy="37524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 b="0" i="0">
              <a:latin typeface="Manrope" pitchFamily="2" charset="0"/>
            </a:endParaRPr>
          </a:p>
        </p:txBody>
      </p:sp>
      <p:sp>
        <p:nvSpPr>
          <p:cNvPr id="56" name="Espace réservé du texte 35">
            <a:extLst>
              <a:ext uri="{FF2B5EF4-FFF2-40B4-BE49-F238E27FC236}">
                <a16:creationId xmlns:a16="http://schemas.microsoft.com/office/drawing/2014/main" id="{84CBD3D9-04AF-52EE-B035-FD66C2BFE9D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68809" y="3844870"/>
            <a:ext cx="1327587" cy="2264180"/>
          </a:xfrm>
          <a:prstGeom prst="rect">
            <a:avLst/>
          </a:prstGeom>
        </p:spPr>
        <p:txBody>
          <a:bodyPr/>
          <a:lstStyle>
            <a:lvl1pPr algn="ctr">
              <a:defRPr sz="1213" b="0" i="0">
                <a:solidFill>
                  <a:schemeClr val="accent1"/>
                </a:solidFill>
                <a:latin typeface="Manrope" pitchFamily="2" charset="0"/>
              </a:defRPr>
            </a:lvl1pPr>
            <a:lvl2pPr marL="0" indent="0" algn="ctr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57" name="Espace réservé du texte 35">
            <a:extLst>
              <a:ext uri="{FF2B5EF4-FFF2-40B4-BE49-F238E27FC236}">
                <a16:creationId xmlns:a16="http://schemas.microsoft.com/office/drawing/2014/main" id="{85848FC3-4B5D-6F5A-DE7D-B8F45434FBE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32901" y="3844870"/>
            <a:ext cx="1327587" cy="2264180"/>
          </a:xfrm>
          <a:prstGeom prst="rect">
            <a:avLst/>
          </a:prstGeom>
        </p:spPr>
        <p:txBody>
          <a:bodyPr/>
          <a:lstStyle>
            <a:lvl1pPr algn="ctr">
              <a:defRPr sz="1213" b="0" i="0">
                <a:solidFill>
                  <a:schemeClr val="accent1"/>
                </a:solidFill>
                <a:latin typeface="Manrope" pitchFamily="2" charset="0"/>
              </a:defRPr>
            </a:lvl1pPr>
            <a:lvl2pPr marL="0" indent="0" algn="ctr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58" name="Espace réservé du texte 35">
            <a:extLst>
              <a:ext uri="{FF2B5EF4-FFF2-40B4-BE49-F238E27FC236}">
                <a16:creationId xmlns:a16="http://schemas.microsoft.com/office/drawing/2014/main" id="{60BCCC6F-2697-7BD5-D9B8-E5851DE125E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406945" y="3844870"/>
            <a:ext cx="1327587" cy="2264180"/>
          </a:xfrm>
          <a:prstGeom prst="rect">
            <a:avLst/>
          </a:prstGeom>
        </p:spPr>
        <p:txBody>
          <a:bodyPr/>
          <a:lstStyle>
            <a:lvl1pPr algn="ctr">
              <a:defRPr sz="1213" b="0" i="0">
                <a:solidFill>
                  <a:schemeClr val="accent1"/>
                </a:solidFill>
                <a:latin typeface="Manrope" pitchFamily="2" charset="0"/>
              </a:defRPr>
            </a:lvl1pPr>
            <a:lvl2pPr marL="0" indent="0" algn="ctr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59" name="Espace réservé du texte 35">
            <a:extLst>
              <a:ext uri="{FF2B5EF4-FFF2-40B4-BE49-F238E27FC236}">
                <a16:creationId xmlns:a16="http://schemas.microsoft.com/office/drawing/2014/main" id="{F52836A9-C375-696C-6741-CB6BF207B9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71037" y="3844870"/>
            <a:ext cx="1327587" cy="2264180"/>
          </a:xfrm>
          <a:prstGeom prst="rect">
            <a:avLst/>
          </a:prstGeom>
        </p:spPr>
        <p:txBody>
          <a:bodyPr/>
          <a:lstStyle>
            <a:lvl1pPr algn="ctr">
              <a:defRPr sz="1213" b="0" i="0">
                <a:solidFill>
                  <a:schemeClr val="accent1"/>
                </a:solidFill>
                <a:latin typeface="Manrope" pitchFamily="2" charset="0"/>
              </a:defRPr>
            </a:lvl1pPr>
            <a:lvl2pPr marL="0" indent="0" algn="ctr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61" name="Espace réservé du texte 35">
            <a:extLst>
              <a:ext uri="{FF2B5EF4-FFF2-40B4-BE49-F238E27FC236}">
                <a16:creationId xmlns:a16="http://schemas.microsoft.com/office/drawing/2014/main" id="{FB5D24E7-1FE4-D431-1AE4-8BD8B07E5D3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070145" y="3844870"/>
            <a:ext cx="1327587" cy="2264180"/>
          </a:xfrm>
          <a:prstGeom prst="rect">
            <a:avLst/>
          </a:prstGeom>
        </p:spPr>
        <p:txBody>
          <a:bodyPr/>
          <a:lstStyle>
            <a:lvl1pPr algn="ctr">
              <a:defRPr sz="1213" b="0" i="0">
                <a:solidFill>
                  <a:schemeClr val="accent1"/>
                </a:solidFill>
                <a:latin typeface="Manrope" pitchFamily="2" charset="0"/>
              </a:defRPr>
            </a:lvl1pPr>
            <a:lvl2pPr marL="0" indent="0" algn="ctr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62" name="Espace réservé du texte 35">
            <a:extLst>
              <a:ext uri="{FF2B5EF4-FFF2-40B4-BE49-F238E27FC236}">
                <a16:creationId xmlns:a16="http://schemas.microsoft.com/office/drawing/2014/main" id="{8DAF13D2-3B02-8E1F-7B3D-936BAF46B4D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234239" y="3844870"/>
            <a:ext cx="1327587" cy="2264180"/>
          </a:xfrm>
          <a:prstGeom prst="rect">
            <a:avLst/>
          </a:prstGeom>
        </p:spPr>
        <p:txBody>
          <a:bodyPr/>
          <a:lstStyle>
            <a:lvl1pPr algn="ctr">
              <a:defRPr sz="1213" b="0" i="0">
                <a:solidFill>
                  <a:schemeClr val="accent1"/>
                </a:solidFill>
                <a:latin typeface="Manrope" pitchFamily="2" charset="0"/>
              </a:defRPr>
            </a:lvl1pPr>
            <a:lvl2pPr marL="0" indent="0" algn="ctr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22" name="Titre 18">
            <a:extLst>
              <a:ext uri="{FF2B5EF4-FFF2-40B4-BE49-F238E27FC236}">
                <a16:creationId xmlns:a16="http://schemas.microsoft.com/office/drawing/2014/main" id="{19653E56-FF68-3097-7B71-B84D4A000E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45873"/>
            <a:ext cx="12192000" cy="83174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2729"/>
              </a:lnSpc>
              <a:defRPr sz="2425" b="1" i="0">
                <a:solidFill>
                  <a:schemeClr val="tx1"/>
                </a:solidFill>
                <a:latin typeface="Manrope" pitchFamily="2" charset="0"/>
              </a:defRPr>
            </a:lvl1pPr>
          </a:lstStyle>
          <a:p>
            <a:r>
              <a:rPr lang="fr-FR"/>
              <a:t>Modifiez le style du titre</a:t>
            </a:r>
            <a:br>
              <a:rPr lang="fr-FR"/>
            </a:br>
            <a:r>
              <a:rPr lang="fr-FR"/>
              <a:t>sur une ou deux lignes</a:t>
            </a:r>
            <a:endParaRPr lang="nl-NL"/>
          </a:p>
        </p:txBody>
      </p: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C0EDC8F9-720B-005E-97CC-E6C1AF890076}"/>
              </a:ext>
            </a:extLst>
          </p:cNvPr>
          <p:cNvCxnSpPr>
            <a:cxnSpLocks/>
          </p:cNvCxnSpPr>
          <p:nvPr userDrawn="1"/>
        </p:nvCxnSpPr>
        <p:spPr>
          <a:xfrm flipH="1">
            <a:off x="5062127" y="1177612"/>
            <a:ext cx="2067747" cy="0"/>
          </a:xfrm>
          <a:prstGeom prst="line">
            <a:avLst/>
          </a:prstGeom>
          <a:ln w="222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32B7D58D-495B-170F-29A3-042E68855E05}"/>
              </a:ext>
            </a:extLst>
          </p:cNvPr>
          <p:cNvCxnSpPr>
            <a:cxnSpLocks/>
          </p:cNvCxnSpPr>
          <p:nvPr userDrawn="1"/>
        </p:nvCxnSpPr>
        <p:spPr>
          <a:xfrm flipH="1">
            <a:off x="5964416" y="1177612"/>
            <a:ext cx="263168" cy="176216"/>
          </a:xfrm>
          <a:prstGeom prst="line">
            <a:avLst/>
          </a:prstGeom>
          <a:ln w="222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 4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A6901964-6153-309F-8271-CAF295E9A0D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7813" y="6201741"/>
            <a:ext cx="1160488" cy="656260"/>
          </a:xfrm>
          <a:prstGeom prst="rect">
            <a:avLst/>
          </a:prstGeom>
        </p:spPr>
      </p:pic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01D856E2-DBC2-9D9B-707A-C725B27CCA03}"/>
              </a:ext>
            </a:extLst>
          </p:cNvPr>
          <p:cNvCxnSpPr/>
          <p:nvPr userDrawn="1"/>
        </p:nvCxnSpPr>
        <p:spPr>
          <a:xfrm>
            <a:off x="10925391" y="6340088"/>
            <a:ext cx="0" cy="415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oneTexte 2">
            <a:extLst>
              <a:ext uri="{FF2B5EF4-FFF2-40B4-BE49-F238E27FC236}">
                <a16:creationId xmlns:a16="http://schemas.microsoft.com/office/drawing/2014/main" id="{4196B076-775A-0D9F-0D92-BF88B692F76F}"/>
              </a:ext>
            </a:extLst>
          </p:cNvPr>
          <p:cNvSpPr txBox="1"/>
          <p:nvPr userDrawn="1"/>
        </p:nvSpPr>
        <p:spPr>
          <a:xfrm>
            <a:off x="8784299" y="6405331"/>
            <a:ext cx="1931863" cy="256545"/>
          </a:xfrm>
          <a:prstGeom prst="rect">
            <a:avLst/>
          </a:prstGeom>
          <a:solidFill>
            <a:srgbClr val="009597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67" err="1">
                <a:solidFill>
                  <a:schemeClr val="bg1"/>
                </a:solidFill>
                <a:latin typeface="Manrope"/>
              </a:rPr>
              <a:t>Connected</a:t>
            </a:r>
            <a:r>
              <a:rPr lang="fr-FR" sz="1067">
                <a:solidFill>
                  <a:schemeClr val="bg1"/>
                </a:solidFill>
                <a:latin typeface="Manrope"/>
              </a:rPr>
              <a:t> to the Future</a:t>
            </a:r>
          </a:p>
        </p:txBody>
      </p:sp>
      <p:sp>
        <p:nvSpPr>
          <p:cNvPr id="4" name="Espace réservé du texte 20">
            <a:extLst>
              <a:ext uri="{FF2B5EF4-FFF2-40B4-BE49-F238E27FC236}">
                <a16:creationId xmlns:a16="http://schemas.microsoft.com/office/drawing/2014/main" id="{9E257FB8-F19A-7C58-E757-79E6E5EDB8D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8627"/>
            <a:ext cx="12192000" cy="277247"/>
          </a:xfrm>
          <a:prstGeom prst="rect">
            <a:avLst/>
          </a:prstGeom>
        </p:spPr>
        <p:txBody>
          <a:bodyPr anchor="ctr"/>
          <a:lstStyle>
            <a:lvl1pPr algn="ctr">
              <a:defRPr sz="1467" b="0" i="0">
                <a:solidFill>
                  <a:schemeClr val="bg1">
                    <a:lumMod val="50000"/>
                  </a:schemeClr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TITRE DE LA PARTIE</a:t>
            </a:r>
            <a:endParaRPr lang="nl-NL"/>
          </a:p>
        </p:txBody>
      </p:sp>
      <p:sp>
        <p:nvSpPr>
          <p:cNvPr id="16" name="Holder 6">
            <a:extLst>
              <a:ext uri="{FF2B5EF4-FFF2-40B4-BE49-F238E27FC236}">
                <a16:creationId xmlns:a16="http://schemas.microsoft.com/office/drawing/2014/main" id="{C6AFEE7D-A0AC-8EEC-96FD-9861EB7590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820"/>
            <a:ext cx="281631" cy="127086"/>
          </a:xfrm>
          <a:prstGeom prst="rect">
            <a:avLst/>
          </a:prstGeom>
          <a:ln>
            <a:noFill/>
          </a:ln>
        </p:spPr>
        <p:txBody>
          <a:bodyPr wrap="square" lIns="0" tIns="0" rIns="0" bIns="0" anchor="ctr">
            <a:spAutoFit/>
          </a:bodyPr>
          <a:lstStyle>
            <a:lvl1pPr algn="ctr">
              <a:defRPr sz="728" b="0" i="0">
                <a:solidFill>
                  <a:schemeClr val="bg1">
                    <a:lumMod val="50000"/>
                  </a:schemeClr>
                </a:solidFill>
                <a:latin typeface="+mn-lt"/>
                <a:cs typeface="Arial"/>
              </a:defRPr>
            </a:lvl1pPr>
          </a:lstStyle>
          <a:p>
            <a:pPr marL="23103">
              <a:lnSpc>
                <a:spcPts val="1052"/>
              </a:lnSpc>
            </a:pPr>
            <a:fld id="{81D60167-4931-47E6-BA6A-407CBD079E47}" type="slidenum">
              <a:rPr lang="fr-FR" spc="-31" smtClean="0"/>
              <a:pPr marL="23103">
                <a:lnSpc>
                  <a:spcPts val="1052"/>
                </a:lnSpc>
              </a:pPr>
              <a:t>‹N°›</a:t>
            </a:fld>
            <a:endParaRPr lang="fr-FR" spc="-31"/>
          </a:p>
        </p:txBody>
      </p:sp>
      <p:sp>
        <p:nvSpPr>
          <p:cNvPr id="18" name="Espace réservé du pied de page 2">
            <a:extLst>
              <a:ext uri="{FF2B5EF4-FFF2-40B4-BE49-F238E27FC236}">
                <a16:creationId xmlns:a16="http://schemas.microsoft.com/office/drawing/2014/main" id="{61C4E4C9-DDB4-371F-9F9D-9BD10116FE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8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nl-NL"/>
              <a:t>Titre de la présentation</a:t>
            </a:r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814E1D46-2FBA-97D5-8078-427AAD2E57DE}"/>
              </a:ext>
            </a:extLst>
          </p:cNvPr>
          <p:cNvCxnSpPr>
            <a:cxnSpLocks/>
          </p:cNvCxnSpPr>
          <p:nvPr userDrawn="1"/>
        </p:nvCxnSpPr>
        <p:spPr>
          <a:xfrm>
            <a:off x="647912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24A1096D-45B0-DB9E-C5F0-57B99995D274}"/>
              </a:ext>
            </a:extLst>
          </p:cNvPr>
          <p:cNvCxnSpPr>
            <a:cxnSpLocks/>
          </p:cNvCxnSpPr>
          <p:nvPr userDrawn="1"/>
        </p:nvCxnSpPr>
        <p:spPr>
          <a:xfrm>
            <a:off x="929401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Espace réservé de la date 16">
            <a:extLst>
              <a:ext uri="{FF2B5EF4-FFF2-40B4-BE49-F238E27FC236}">
                <a16:creationId xmlns:a16="http://schemas.microsoft.com/office/drawing/2014/main" id="{CBF13920-07FE-2430-0179-D11732D38E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44693" y="6597353"/>
            <a:ext cx="768084" cy="192020"/>
          </a:xfrm>
          <a:prstGeom prst="rect">
            <a:avLst/>
          </a:prstGeom>
        </p:spPr>
        <p:txBody>
          <a:bodyPr vert="horz" lIns="91440" tIns="45720" rIns="36000" bIns="45720" rtlCol="0" anchor="ctr"/>
          <a:lstStyle>
            <a:lvl1pPr algn="r">
              <a:defRPr sz="733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fld id="{289DDD92-ECF4-4FB5-9DE5-FE4413C9C4EE}" type="datetime1">
              <a:rPr lang="fr-FR" smtClean="0"/>
              <a:t>19/02/2026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48702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- 1-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45457222-0A10-0745-3BCF-55015CE5E9A0}"/>
              </a:ext>
            </a:extLst>
          </p:cNvPr>
          <p:cNvSpPr/>
          <p:nvPr userDrawn="1"/>
        </p:nvSpPr>
        <p:spPr>
          <a:xfrm>
            <a:off x="7436120" y="1673105"/>
            <a:ext cx="4755881" cy="43897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 b="0" i="0">
              <a:latin typeface="Manrope" pitchFamily="2" charset="0"/>
            </a:endParaRPr>
          </a:p>
        </p:txBody>
      </p:sp>
      <p:sp>
        <p:nvSpPr>
          <p:cNvPr id="62" name="Espace réservé du texte 35">
            <a:extLst>
              <a:ext uri="{FF2B5EF4-FFF2-40B4-BE49-F238E27FC236}">
                <a16:creationId xmlns:a16="http://schemas.microsoft.com/office/drawing/2014/main" id="{8DAF13D2-3B02-8E1F-7B3D-936BAF46B4D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05807" y="2135183"/>
            <a:ext cx="3881723" cy="2264180"/>
          </a:xfrm>
          <a:prstGeom prst="rect">
            <a:avLst/>
          </a:prstGeom>
        </p:spPr>
        <p:txBody>
          <a:bodyPr/>
          <a:lstStyle>
            <a:lvl1pPr marL="0" indent="0" algn="l">
              <a:buFont typeface="Arial" panose="020B0604020202020204" pitchFamily="34" charset="0"/>
              <a:buNone/>
              <a:defRPr sz="1213" b="0" i="0">
                <a:solidFill>
                  <a:schemeClr val="accent1"/>
                </a:solidFill>
                <a:latin typeface="Manrope" pitchFamily="2" charset="0"/>
              </a:defRPr>
            </a:lvl1pPr>
            <a:lvl2pPr marL="207929" indent="-207929" algn="l">
              <a:spcBef>
                <a:spcPts val="728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Manrope" pitchFamily="2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cxnSp>
        <p:nvCxnSpPr>
          <p:cNvPr id="2" name="Connecteur droit 1">
            <a:extLst>
              <a:ext uri="{FF2B5EF4-FFF2-40B4-BE49-F238E27FC236}">
                <a16:creationId xmlns:a16="http://schemas.microsoft.com/office/drawing/2014/main" id="{7435F11F-A568-071D-E373-854378721526}"/>
              </a:ext>
            </a:extLst>
          </p:cNvPr>
          <p:cNvCxnSpPr>
            <a:cxnSpLocks/>
          </p:cNvCxnSpPr>
          <p:nvPr userDrawn="1"/>
        </p:nvCxnSpPr>
        <p:spPr>
          <a:xfrm>
            <a:off x="7436119" y="1673105"/>
            <a:ext cx="0" cy="4389736"/>
          </a:xfrm>
          <a:prstGeom prst="line">
            <a:avLst/>
          </a:prstGeom>
          <a:ln w="1143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Espace réservé du texte 35">
            <a:extLst>
              <a:ext uri="{FF2B5EF4-FFF2-40B4-BE49-F238E27FC236}">
                <a16:creationId xmlns:a16="http://schemas.microsoft.com/office/drawing/2014/main" id="{6CF930EF-90D6-CC2B-4B9C-41EC2567299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3415" y="1673105"/>
            <a:ext cx="6977860" cy="4435944"/>
          </a:xfrm>
          <a:prstGeom prst="rect">
            <a:avLst/>
          </a:prstGeom>
        </p:spPr>
        <p:txBody>
          <a:bodyPr/>
          <a:lstStyle>
            <a:lvl1pPr>
              <a:defRPr sz="1456" b="0" i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30" name="Titre 18">
            <a:extLst>
              <a:ext uri="{FF2B5EF4-FFF2-40B4-BE49-F238E27FC236}">
                <a16:creationId xmlns:a16="http://schemas.microsoft.com/office/drawing/2014/main" id="{D5ED8651-16D7-584E-F0D9-EE9BF7E0E7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45873"/>
            <a:ext cx="12192000" cy="83174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2729"/>
              </a:lnSpc>
              <a:defRPr sz="2425" b="1" i="0">
                <a:solidFill>
                  <a:schemeClr val="tx1"/>
                </a:solidFill>
                <a:latin typeface="Manrope" pitchFamily="2" charset="0"/>
              </a:defRPr>
            </a:lvl1pPr>
          </a:lstStyle>
          <a:p>
            <a:r>
              <a:rPr lang="fr-FR"/>
              <a:t>Modifiez le style du titre</a:t>
            </a:r>
            <a:br>
              <a:rPr lang="fr-FR"/>
            </a:br>
            <a:r>
              <a:rPr lang="fr-FR"/>
              <a:t>sur une ou deux lignes</a:t>
            </a:r>
            <a:endParaRPr lang="nl-NL"/>
          </a:p>
        </p:txBody>
      </p: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CA9725EC-266C-CBA7-E4E7-D9BCD71B0E44}"/>
              </a:ext>
            </a:extLst>
          </p:cNvPr>
          <p:cNvCxnSpPr>
            <a:cxnSpLocks/>
          </p:cNvCxnSpPr>
          <p:nvPr userDrawn="1"/>
        </p:nvCxnSpPr>
        <p:spPr>
          <a:xfrm flipH="1">
            <a:off x="5062127" y="1177612"/>
            <a:ext cx="2067747" cy="0"/>
          </a:xfrm>
          <a:prstGeom prst="line">
            <a:avLst/>
          </a:prstGeom>
          <a:ln w="222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3CF5BDB0-F4CE-E685-FF67-E526C4B292C1}"/>
              </a:ext>
            </a:extLst>
          </p:cNvPr>
          <p:cNvCxnSpPr>
            <a:cxnSpLocks/>
          </p:cNvCxnSpPr>
          <p:nvPr userDrawn="1"/>
        </p:nvCxnSpPr>
        <p:spPr>
          <a:xfrm flipH="1">
            <a:off x="5964416" y="1177612"/>
            <a:ext cx="263168" cy="176216"/>
          </a:xfrm>
          <a:prstGeom prst="line">
            <a:avLst/>
          </a:prstGeom>
          <a:ln w="222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 5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C21923B4-BD32-8BF0-C3C7-D042E2C707E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7813" y="6201741"/>
            <a:ext cx="1160488" cy="656260"/>
          </a:xfrm>
          <a:prstGeom prst="rect">
            <a:avLst/>
          </a:prstGeom>
        </p:spPr>
      </p:pic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10FA362C-2040-2F29-2ECC-D28D87EAEFB1}"/>
              </a:ext>
            </a:extLst>
          </p:cNvPr>
          <p:cNvCxnSpPr/>
          <p:nvPr userDrawn="1"/>
        </p:nvCxnSpPr>
        <p:spPr>
          <a:xfrm>
            <a:off x="10925391" y="6340088"/>
            <a:ext cx="0" cy="415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ZoneTexte 3">
            <a:extLst>
              <a:ext uri="{FF2B5EF4-FFF2-40B4-BE49-F238E27FC236}">
                <a16:creationId xmlns:a16="http://schemas.microsoft.com/office/drawing/2014/main" id="{61CC82E7-7326-A9FE-A9B5-F04FD1912D19}"/>
              </a:ext>
            </a:extLst>
          </p:cNvPr>
          <p:cNvSpPr txBox="1"/>
          <p:nvPr userDrawn="1"/>
        </p:nvSpPr>
        <p:spPr>
          <a:xfrm>
            <a:off x="8784299" y="6405331"/>
            <a:ext cx="1931863" cy="256545"/>
          </a:xfrm>
          <a:prstGeom prst="rect">
            <a:avLst/>
          </a:prstGeom>
          <a:solidFill>
            <a:srgbClr val="009597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67" err="1">
                <a:solidFill>
                  <a:schemeClr val="bg1"/>
                </a:solidFill>
                <a:latin typeface="Manrope"/>
              </a:rPr>
              <a:t>Connected</a:t>
            </a:r>
            <a:r>
              <a:rPr lang="fr-FR" sz="1067">
                <a:solidFill>
                  <a:schemeClr val="bg1"/>
                </a:solidFill>
                <a:latin typeface="Manrope"/>
              </a:rPr>
              <a:t> to the Future</a:t>
            </a:r>
          </a:p>
        </p:txBody>
      </p:sp>
      <p:sp>
        <p:nvSpPr>
          <p:cNvPr id="5" name="Espace réservé du texte 20">
            <a:extLst>
              <a:ext uri="{FF2B5EF4-FFF2-40B4-BE49-F238E27FC236}">
                <a16:creationId xmlns:a16="http://schemas.microsoft.com/office/drawing/2014/main" id="{CB954989-FAB6-0C30-224E-ABFB0F0094A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8627"/>
            <a:ext cx="12192000" cy="277247"/>
          </a:xfrm>
          <a:prstGeom prst="rect">
            <a:avLst/>
          </a:prstGeom>
        </p:spPr>
        <p:txBody>
          <a:bodyPr anchor="ctr"/>
          <a:lstStyle>
            <a:lvl1pPr algn="ctr">
              <a:defRPr sz="1467" b="0" i="0">
                <a:solidFill>
                  <a:schemeClr val="bg1">
                    <a:lumMod val="50000"/>
                  </a:schemeClr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TITRE DE LA PARTIE</a:t>
            </a:r>
            <a:endParaRPr lang="nl-NL"/>
          </a:p>
        </p:txBody>
      </p:sp>
      <p:sp>
        <p:nvSpPr>
          <p:cNvPr id="13" name="Holder 6">
            <a:extLst>
              <a:ext uri="{FF2B5EF4-FFF2-40B4-BE49-F238E27FC236}">
                <a16:creationId xmlns:a16="http://schemas.microsoft.com/office/drawing/2014/main" id="{8BB7479A-A7CA-F295-F149-5A3D201366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820"/>
            <a:ext cx="281631" cy="127086"/>
          </a:xfrm>
          <a:prstGeom prst="rect">
            <a:avLst/>
          </a:prstGeom>
          <a:ln>
            <a:noFill/>
          </a:ln>
        </p:spPr>
        <p:txBody>
          <a:bodyPr wrap="square" lIns="0" tIns="0" rIns="0" bIns="0" anchor="ctr">
            <a:spAutoFit/>
          </a:bodyPr>
          <a:lstStyle>
            <a:lvl1pPr algn="ctr">
              <a:defRPr sz="728" b="0" i="0">
                <a:solidFill>
                  <a:schemeClr val="bg1">
                    <a:lumMod val="50000"/>
                  </a:schemeClr>
                </a:solidFill>
                <a:latin typeface="+mn-lt"/>
                <a:cs typeface="Arial"/>
              </a:defRPr>
            </a:lvl1pPr>
          </a:lstStyle>
          <a:p>
            <a:pPr marL="23103">
              <a:lnSpc>
                <a:spcPts val="1052"/>
              </a:lnSpc>
            </a:pPr>
            <a:fld id="{81D60167-4931-47E6-BA6A-407CBD079E47}" type="slidenum">
              <a:rPr lang="fr-FR" spc="-31" smtClean="0"/>
              <a:pPr marL="23103">
                <a:lnSpc>
                  <a:spcPts val="1052"/>
                </a:lnSpc>
              </a:pPr>
              <a:t>‹N°›</a:t>
            </a:fld>
            <a:endParaRPr lang="fr-FR" spc="-31"/>
          </a:p>
        </p:txBody>
      </p:sp>
      <p:sp>
        <p:nvSpPr>
          <p:cNvPr id="14" name="Espace réservé du pied de page 2">
            <a:extLst>
              <a:ext uri="{FF2B5EF4-FFF2-40B4-BE49-F238E27FC236}">
                <a16:creationId xmlns:a16="http://schemas.microsoft.com/office/drawing/2014/main" id="{7DE44282-CE65-9F95-3382-50D4B4DF4C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8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nl-NL"/>
              <a:t>Titre de la présentation</a:t>
            </a: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50156899-31BA-BC24-EA46-9F8CCF87C413}"/>
              </a:ext>
            </a:extLst>
          </p:cNvPr>
          <p:cNvCxnSpPr>
            <a:cxnSpLocks/>
          </p:cNvCxnSpPr>
          <p:nvPr userDrawn="1"/>
        </p:nvCxnSpPr>
        <p:spPr>
          <a:xfrm>
            <a:off x="647912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9756DC98-9EE1-AB96-709F-61DDCCD39A19}"/>
              </a:ext>
            </a:extLst>
          </p:cNvPr>
          <p:cNvCxnSpPr>
            <a:cxnSpLocks/>
          </p:cNvCxnSpPr>
          <p:nvPr userDrawn="1"/>
        </p:nvCxnSpPr>
        <p:spPr>
          <a:xfrm>
            <a:off x="929401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e la date 16">
            <a:extLst>
              <a:ext uri="{FF2B5EF4-FFF2-40B4-BE49-F238E27FC236}">
                <a16:creationId xmlns:a16="http://schemas.microsoft.com/office/drawing/2014/main" id="{79361DFF-12CE-FBA2-5D22-7A555D7706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44693" y="6597353"/>
            <a:ext cx="768084" cy="192020"/>
          </a:xfrm>
          <a:prstGeom prst="rect">
            <a:avLst/>
          </a:prstGeom>
        </p:spPr>
        <p:txBody>
          <a:bodyPr vert="horz" lIns="91440" tIns="45720" rIns="36000" bIns="45720" rtlCol="0" anchor="ctr"/>
          <a:lstStyle>
            <a:lvl1pPr algn="r">
              <a:defRPr sz="733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fld id="{8418AB7C-8987-4E85-8391-88BA30EFA9D5}" type="datetime1">
              <a:rPr lang="fr-FR" smtClean="0"/>
              <a:t>19/02/2026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77314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ie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>
            <a:extLst>
              <a:ext uri="{FF2B5EF4-FFF2-40B4-BE49-F238E27FC236}">
                <a16:creationId xmlns:a16="http://schemas.microsoft.com/office/drawing/2014/main" id="{2052C0E4-7058-1911-B10A-071173A6B0E2}"/>
              </a:ext>
            </a:extLst>
          </p:cNvPr>
          <p:cNvSpPr/>
          <p:nvPr userDrawn="1"/>
        </p:nvSpPr>
        <p:spPr>
          <a:xfrm>
            <a:off x="1" y="0"/>
            <a:ext cx="3646817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 b="0" i="0">
              <a:latin typeface="Manrope" pitchFamily="2" charset="0"/>
            </a:endParaRPr>
          </a:p>
        </p:txBody>
      </p:sp>
      <p:sp>
        <p:nvSpPr>
          <p:cNvPr id="32" name="Espace réservé pour une image  21">
            <a:extLst>
              <a:ext uri="{FF2B5EF4-FFF2-40B4-BE49-F238E27FC236}">
                <a16:creationId xmlns:a16="http://schemas.microsoft.com/office/drawing/2014/main" id="{CBB0FDA7-F217-AEF1-0181-731C2A460526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012791" y="933782"/>
            <a:ext cx="2818871" cy="5036644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anrope" pitchFamily="2" charset="0"/>
              </a:defRPr>
            </a:lvl1pPr>
          </a:lstStyle>
          <a:p>
            <a:r>
              <a:rPr lang="fr-FR"/>
              <a:t>Cliquez sur l'icône pour ajouter une image</a:t>
            </a:r>
            <a:endParaRPr lang="nl-NL"/>
          </a:p>
        </p:txBody>
      </p:sp>
      <p:sp>
        <p:nvSpPr>
          <p:cNvPr id="18" name="Titre 18">
            <a:extLst>
              <a:ext uri="{FF2B5EF4-FFF2-40B4-BE49-F238E27FC236}">
                <a16:creationId xmlns:a16="http://schemas.microsoft.com/office/drawing/2014/main" id="{E781AFB6-3207-40FA-C8DD-115EF1EB57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17249" y="2042767"/>
            <a:ext cx="6654383" cy="1571064"/>
          </a:xfrm>
          <a:prstGeom prst="rect">
            <a:avLst/>
          </a:prstGeom>
        </p:spPr>
        <p:txBody>
          <a:bodyPr anchor="b"/>
          <a:lstStyle>
            <a:lvl1pPr algn="l">
              <a:defRPr sz="4851" b="1" i="0">
                <a:solidFill>
                  <a:schemeClr val="accent2"/>
                </a:solidFill>
                <a:latin typeface="Manrope" pitchFamily="2" charset="0"/>
              </a:defRPr>
            </a:lvl1pPr>
          </a:lstStyle>
          <a:p>
            <a:r>
              <a:rPr lang="fr-FR"/>
              <a:t>MODIFIEZ LE STYLE DU TITRE</a:t>
            </a:r>
            <a:endParaRPr lang="nl-NL"/>
          </a:p>
        </p:txBody>
      </p:sp>
      <p:sp>
        <p:nvSpPr>
          <p:cNvPr id="19" name="Espace réservé du texte 20">
            <a:extLst>
              <a:ext uri="{FF2B5EF4-FFF2-40B4-BE49-F238E27FC236}">
                <a16:creationId xmlns:a16="http://schemas.microsoft.com/office/drawing/2014/main" id="{ED5A9C46-E63A-22CA-C90E-3D152AA835D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617248" y="3798663"/>
            <a:ext cx="7162704" cy="415869"/>
          </a:xfrm>
          <a:prstGeom prst="rect">
            <a:avLst/>
          </a:prstGeom>
          <a:noFill/>
        </p:spPr>
        <p:txBody>
          <a:bodyPr lIns="36000" tIns="36000" rIns="36000" bIns="36000" anchor="ctr"/>
          <a:lstStyle>
            <a:lvl1pPr algn="l">
              <a:defRPr sz="2183" b="0" i="0">
                <a:solidFill>
                  <a:schemeClr val="tx1"/>
                </a:solidFill>
                <a:latin typeface="Manrope" pitchFamily="2" charset="0"/>
                <a:ea typeface="Tahoma" panose="020B0604030504040204" pitchFamily="34" charset="0"/>
                <a:cs typeface="Arial" panose="020B0604020202020204" pitchFamily="34" charset="0"/>
              </a:defRPr>
            </a:lvl1pPr>
            <a:lvl2pPr>
              <a:defRPr sz="2183">
                <a:solidFill>
                  <a:schemeClr val="bg1"/>
                </a:solidFill>
              </a:defRPr>
            </a:lvl2pPr>
            <a:lvl3pPr>
              <a:defRPr sz="2183">
                <a:solidFill>
                  <a:schemeClr val="bg1"/>
                </a:solidFill>
              </a:defRPr>
            </a:lvl3pPr>
            <a:lvl4pPr>
              <a:defRPr sz="2183">
                <a:solidFill>
                  <a:schemeClr val="bg1"/>
                </a:solidFill>
              </a:defRPr>
            </a:lvl4pPr>
            <a:lvl5pPr>
              <a:defRPr sz="2183"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Prénom Nom</a:t>
            </a:r>
            <a:endParaRPr lang="nl-NL"/>
          </a:p>
        </p:txBody>
      </p:sp>
      <p:sp>
        <p:nvSpPr>
          <p:cNvPr id="20" name="Espace réservé du texte 26">
            <a:extLst>
              <a:ext uri="{FF2B5EF4-FFF2-40B4-BE49-F238E27FC236}">
                <a16:creationId xmlns:a16="http://schemas.microsoft.com/office/drawing/2014/main" id="{B7A6D219-AD7C-A9AF-086D-6E1DD3F6FF6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1037" y="4214532"/>
            <a:ext cx="7162704" cy="415869"/>
          </a:xfrm>
          <a:prstGeom prst="rect">
            <a:avLst/>
          </a:prstGeom>
        </p:spPr>
        <p:txBody>
          <a:bodyPr/>
          <a:lstStyle>
            <a:lvl1pPr algn="l">
              <a:defRPr sz="1940" b="0" i="0">
                <a:solidFill>
                  <a:schemeClr val="tx1"/>
                </a:solidFill>
                <a:latin typeface="Manrope" pitchFamily="2" charset="0"/>
              </a:defRPr>
            </a:lvl1pPr>
            <a:lvl2pPr algn="r">
              <a:defRPr sz="1940">
                <a:solidFill>
                  <a:schemeClr val="bg1"/>
                </a:solidFill>
              </a:defRPr>
            </a:lvl2pPr>
            <a:lvl3pPr algn="r">
              <a:defRPr sz="1940">
                <a:solidFill>
                  <a:schemeClr val="bg1"/>
                </a:solidFill>
              </a:defRPr>
            </a:lvl3pPr>
            <a:lvl4pPr algn="r">
              <a:defRPr sz="1940">
                <a:solidFill>
                  <a:schemeClr val="bg1"/>
                </a:solidFill>
              </a:defRPr>
            </a:lvl4pPr>
            <a:lvl5pPr algn="r">
              <a:defRPr sz="1940"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Poste</a:t>
            </a:r>
            <a:endParaRPr lang="nl-NL"/>
          </a:p>
        </p:txBody>
      </p:sp>
      <p:cxnSp>
        <p:nvCxnSpPr>
          <p:cNvPr id="35" name="Connecteur droit 34">
            <a:extLst>
              <a:ext uri="{FF2B5EF4-FFF2-40B4-BE49-F238E27FC236}">
                <a16:creationId xmlns:a16="http://schemas.microsoft.com/office/drawing/2014/main" id="{3A026F04-10DE-3073-537B-039FAD5CA18E}"/>
              </a:ext>
            </a:extLst>
          </p:cNvPr>
          <p:cNvCxnSpPr>
            <a:cxnSpLocks/>
          </p:cNvCxnSpPr>
          <p:nvPr userDrawn="1"/>
        </p:nvCxnSpPr>
        <p:spPr>
          <a:xfrm>
            <a:off x="4201349" y="933782"/>
            <a:ext cx="0" cy="4990437"/>
          </a:xfrm>
          <a:prstGeom prst="line">
            <a:avLst/>
          </a:prstGeom>
          <a:ln w="1143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 4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2766AE22-BF23-F62D-202E-299DB44F83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7813" y="6201741"/>
            <a:ext cx="1160488" cy="656260"/>
          </a:xfrm>
          <a:prstGeom prst="rect">
            <a:avLst/>
          </a:prstGeom>
        </p:spPr>
      </p:pic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779AEE0-F2E6-BD39-55FA-BA459B8F180B}"/>
              </a:ext>
            </a:extLst>
          </p:cNvPr>
          <p:cNvCxnSpPr/>
          <p:nvPr userDrawn="1"/>
        </p:nvCxnSpPr>
        <p:spPr>
          <a:xfrm>
            <a:off x="10925391" y="6340088"/>
            <a:ext cx="0" cy="415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ZoneTexte 3">
            <a:extLst>
              <a:ext uri="{FF2B5EF4-FFF2-40B4-BE49-F238E27FC236}">
                <a16:creationId xmlns:a16="http://schemas.microsoft.com/office/drawing/2014/main" id="{981180AB-3011-FC21-BF25-F66531746B45}"/>
              </a:ext>
            </a:extLst>
          </p:cNvPr>
          <p:cNvSpPr txBox="1"/>
          <p:nvPr userDrawn="1"/>
        </p:nvSpPr>
        <p:spPr>
          <a:xfrm>
            <a:off x="8784299" y="6405331"/>
            <a:ext cx="1931863" cy="25654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67" err="1">
                <a:solidFill>
                  <a:schemeClr val="bg1"/>
                </a:solidFill>
                <a:latin typeface="Manrope"/>
              </a:rPr>
              <a:t>Connected</a:t>
            </a:r>
            <a:r>
              <a:rPr lang="fr-FR" sz="1067">
                <a:solidFill>
                  <a:schemeClr val="bg1"/>
                </a:solidFill>
                <a:latin typeface="Manrope"/>
              </a:rPr>
              <a:t> to the Future</a:t>
            </a:r>
          </a:p>
        </p:txBody>
      </p:sp>
      <p:pic>
        <p:nvPicPr>
          <p:cNvPr id="6" name="Image 5" descr="Une image contenant capture d’écran, noir, espace, noir et blanc&#10;&#10;Description générée automatiquement">
            <a:extLst>
              <a:ext uri="{FF2B5EF4-FFF2-40B4-BE49-F238E27FC236}">
                <a16:creationId xmlns:a16="http://schemas.microsoft.com/office/drawing/2014/main" id="{2F3BC037-2C5A-F250-8C8E-6F7CB8D9A49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2690"/>
          <a:stretch/>
        </p:blipFill>
        <p:spPr>
          <a:xfrm>
            <a:off x="-29843" y="-5776"/>
            <a:ext cx="2132441" cy="5987751"/>
          </a:xfrm>
          <a:prstGeom prst="rect">
            <a:avLst/>
          </a:prstGeom>
        </p:spPr>
      </p:pic>
      <p:sp>
        <p:nvSpPr>
          <p:cNvPr id="28" name="Holder 6">
            <a:extLst>
              <a:ext uri="{FF2B5EF4-FFF2-40B4-BE49-F238E27FC236}">
                <a16:creationId xmlns:a16="http://schemas.microsoft.com/office/drawing/2014/main" id="{07291AC2-16C0-9FBE-78D7-B4D2CDACE0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820"/>
            <a:ext cx="281631" cy="127086"/>
          </a:xfrm>
          <a:prstGeom prst="rect">
            <a:avLst/>
          </a:prstGeom>
          <a:ln>
            <a:noFill/>
          </a:ln>
        </p:spPr>
        <p:txBody>
          <a:bodyPr wrap="square" lIns="0" tIns="0" rIns="0" bIns="0" anchor="ctr">
            <a:spAutoFit/>
          </a:bodyPr>
          <a:lstStyle>
            <a:lvl1pPr algn="ctr">
              <a:defRPr sz="728" b="0" i="0">
                <a:solidFill>
                  <a:schemeClr val="bg1"/>
                </a:solidFill>
                <a:latin typeface="+mn-lt"/>
                <a:cs typeface="Arial"/>
              </a:defRPr>
            </a:lvl1pPr>
          </a:lstStyle>
          <a:p>
            <a:pPr marL="23103">
              <a:lnSpc>
                <a:spcPts val="1052"/>
              </a:lnSpc>
            </a:pPr>
            <a:fld id="{81D60167-4931-47E6-BA6A-407CBD079E47}" type="slidenum">
              <a:rPr lang="fr-FR" spc="-31" smtClean="0"/>
              <a:pPr marL="23103">
                <a:lnSpc>
                  <a:spcPts val="1052"/>
                </a:lnSpc>
              </a:pPr>
              <a:t>‹N°›</a:t>
            </a:fld>
            <a:endParaRPr lang="fr-FR" spc="-31"/>
          </a:p>
        </p:txBody>
      </p:sp>
      <p:sp>
        <p:nvSpPr>
          <p:cNvPr id="29" name="Espace réservé du pied de page 2">
            <a:extLst>
              <a:ext uri="{FF2B5EF4-FFF2-40B4-BE49-F238E27FC236}">
                <a16:creationId xmlns:a16="http://schemas.microsoft.com/office/drawing/2014/main" id="{876DC021-AF97-8183-1D15-A727D7F93A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8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nl-NL" err="1"/>
              <a:t>Titre</a:t>
            </a:r>
            <a:r>
              <a:rPr lang="nl-NL"/>
              <a:t> de la </a:t>
            </a:r>
            <a:r>
              <a:rPr lang="nl-NL" err="1"/>
              <a:t>présentation</a:t>
            </a:r>
            <a:endParaRPr lang="nl-NL"/>
          </a:p>
        </p:txBody>
      </p:sp>
      <p:sp>
        <p:nvSpPr>
          <p:cNvPr id="30" name="Espace réservé de la date 1">
            <a:extLst>
              <a:ext uri="{FF2B5EF4-FFF2-40B4-BE49-F238E27FC236}">
                <a16:creationId xmlns:a16="http://schemas.microsoft.com/office/drawing/2014/main" id="{1B2CFDC8-D588-14BB-D00B-3B92E627153C}"/>
              </a:ext>
            </a:extLst>
          </p:cNvPr>
          <p:cNvSpPr txBox="1">
            <a:spLocks/>
          </p:cNvSpPr>
          <p:nvPr userDrawn="1"/>
        </p:nvSpPr>
        <p:spPr>
          <a:xfrm>
            <a:off x="-211275" y="6607344"/>
            <a:ext cx="834668" cy="172037"/>
          </a:xfrm>
          <a:prstGeom prst="rect">
            <a:avLst/>
          </a:prstGeom>
        </p:spPr>
        <p:txBody>
          <a:bodyPr vert="horz" lIns="121920" tIns="60960" rIns="48000" bIns="60960" rtlCol="0" anchor="ctr"/>
          <a:lstStyle>
            <a:defPPr>
              <a:defRPr kern="0"/>
            </a:defPPr>
            <a:lvl1pPr algn="r">
              <a:defRPr sz="546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endParaRPr lang="nl-NL" sz="728">
              <a:solidFill>
                <a:schemeClr val="bg1"/>
              </a:solidFill>
            </a:endParaRPr>
          </a:p>
        </p:txBody>
      </p: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0DB48876-E1E4-B695-0E77-FEB7027BD806}"/>
              </a:ext>
            </a:extLst>
          </p:cNvPr>
          <p:cNvCxnSpPr>
            <a:cxnSpLocks/>
          </p:cNvCxnSpPr>
          <p:nvPr userDrawn="1"/>
        </p:nvCxnSpPr>
        <p:spPr>
          <a:xfrm>
            <a:off x="647912" y="6624053"/>
            <a:ext cx="0" cy="13862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>
            <a:extLst>
              <a:ext uri="{FF2B5EF4-FFF2-40B4-BE49-F238E27FC236}">
                <a16:creationId xmlns:a16="http://schemas.microsoft.com/office/drawing/2014/main" id="{3EF0727B-5A6A-C5CA-8774-BECDA93FCB64}"/>
              </a:ext>
            </a:extLst>
          </p:cNvPr>
          <p:cNvCxnSpPr>
            <a:cxnSpLocks/>
          </p:cNvCxnSpPr>
          <p:nvPr userDrawn="1"/>
        </p:nvCxnSpPr>
        <p:spPr>
          <a:xfrm>
            <a:off x="929401" y="6624053"/>
            <a:ext cx="0" cy="13862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Espace réservé de la date 16">
            <a:extLst>
              <a:ext uri="{FF2B5EF4-FFF2-40B4-BE49-F238E27FC236}">
                <a16:creationId xmlns:a16="http://schemas.microsoft.com/office/drawing/2014/main" id="{0E4D4733-5D35-ECAF-9AE8-85CA4410F6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44693" y="6597353"/>
            <a:ext cx="768084" cy="192020"/>
          </a:xfrm>
          <a:prstGeom prst="rect">
            <a:avLst/>
          </a:prstGeom>
        </p:spPr>
        <p:txBody>
          <a:bodyPr vert="horz" lIns="91440" tIns="45720" rIns="36000" bIns="45720" rtlCol="0" anchor="ctr"/>
          <a:lstStyle>
            <a:lvl1pPr algn="r">
              <a:defRPr sz="733">
                <a:solidFill>
                  <a:schemeClr val="bg1"/>
                </a:solidFill>
                <a:latin typeface="+mn-lt"/>
              </a:defRPr>
            </a:lvl1pPr>
          </a:lstStyle>
          <a:p>
            <a:fld id="{93328BCC-8173-46BB-87D3-0D6843ECC804}" type="datetime1">
              <a:rPr lang="fr-FR" smtClean="0"/>
              <a:t>19/02/2026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47515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u - 2-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Espace réservé du texte 35">
            <a:extLst>
              <a:ext uri="{FF2B5EF4-FFF2-40B4-BE49-F238E27FC236}">
                <a16:creationId xmlns:a16="http://schemas.microsoft.com/office/drawing/2014/main" id="{1991FCD2-7A8A-F399-A7FD-7532CD92F48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3417" y="1811729"/>
            <a:ext cx="11645169" cy="4251113"/>
          </a:xfrm>
          <a:prstGeom prst="rect">
            <a:avLst/>
          </a:prstGeom>
        </p:spPr>
        <p:txBody>
          <a:bodyPr/>
          <a:lstStyle>
            <a:lvl1pPr>
              <a:defRPr sz="1456" b="0" i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85168" indent="-207929">
              <a:buClr>
                <a:schemeClr val="accent2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chemeClr val="accent2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039647" indent="-207929">
              <a:buClr>
                <a:schemeClr val="accent2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316886" indent="-207929">
              <a:buClr>
                <a:schemeClr val="accent2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nl-NL"/>
          </a:p>
        </p:txBody>
      </p:sp>
      <p:sp>
        <p:nvSpPr>
          <p:cNvPr id="38" name="Titre 18">
            <a:extLst>
              <a:ext uri="{FF2B5EF4-FFF2-40B4-BE49-F238E27FC236}">
                <a16:creationId xmlns:a16="http://schemas.microsoft.com/office/drawing/2014/main" id="{0D9EE14F-A2EE-8E2B-1DE6-73935E8C3B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45873"/>
            <a:ext cx="12192000" cy="83174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2729"/>
              </a:lnSpc>
              <a:defRPr sz="2425" b="1" i="0">
                <a:solidFill>
                  <a:schemeClr val="tx1"/>
                </a:solidFill>
                <a:latin typeface="Manrope" pitchFamily="2" charset="0"/>
              </a:defRPr>
            </a:lvl1pPr>
          </a:lstStyle>
          <a:p>
            <a:r>
              <a:rPr lang="fr-FR"/>
              <a:t>Modifiez le style du titre</a:t>
            </a:r>
            <a:br>
              <a:rPr lang="fr-FR"/>
            </a:br>
            <a:r>
              <a:rPr lang="fr-FR"/>
              <a:t>sur une ou deux lignes</a:t>
            </a:r>
            <a:endParaRPr lang="nl-NL"/>
          </a:p>
        </p:txBody>
      </p:sp>
      <p:cxnSp>
        <p:nvCxnSpPr>
          <p:cNvPr id="40" name="Connecteur droit 39">
            <a:extLst>
              <a:ext uri="{FF2B5EF4-FFF2-40B4-BE49-F238E27FC236}">
                <a16:creationId xmlns:a16="http://schemas.microsoft.com/office/drawing/2014/main" id="{0EBE49CB-07D3-2B77-7486-0A087E34A614}"/>
              </a:ext>
            </a:extLst>
          </p:cNvPr>
          <p:cNvCxnSpPr>
            <a:cxnSpLocks/>
          </p:cNvCxnSpPr>
          <p:nvPr userDrawn="1"/>
        </p:nvCxnSpPr>
        <p:spPr>
          <a:xfrm flipH="1">
            <a:off x="5062127" y="1177612"/>
            <a:ext cx="2067747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40">
            <a:extLst>
              <a:ext uri="{FF2B5EF4-FFF2-40B4-BE49-F238E27FC236}">
                <a16:creationId xmlns:a16="http://schemas.microsoft.com/office/drawing/2014/main" id="{14F59185-445C-C48F-1592-1FA28CAEABAD}"/>
              </a:ext>
            </a:extLst>
          </p:cNvPr>
          <p:cNvCxnSpPr>
            <a:cxnSpLocks/>
          </p:cNvCxnSpPr>
          <p:nvPr userDrawn="1"/>
        </p:nvCxnSpPr>
        <p:spPr>
          <a:xfrm flipH="1">
            <a:off x="5964416" y="1177612"/>
            <a:ext cx="263168" cy="176216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 4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03D5F9B4-E9C8-DBD8-87C3-FB12C7BF6F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7813" y="6201741"/>
            <a:ext cx="1160488" cy="656260"/>
          </a:xfrm>
          <a:prstGeom prst="rect">
            <a:avLst/>
          </a:prstGeom>
        </p:spPr>
      </p:pic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C465A420-77B5-52BD-5B19-DB4139CB34B0}"/>
              </a:ext>
            </a:extLst>
          </p:cNvPr>
          <p:cNvCxnSpPr/>
          <p:nvPr userDrawn="1"/>
        </p:nvCxnSpPr>
        <p:spPr>
          <a:xfrm>
            <a:off x="10925391" y="6340088"/>
            <a:ext cx="0" cy="415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 3" descr="Une image contenant capture d’écran, noir, ligne, espace&#10;&#10;Description générée automatiquement">
            <a:extLst>
              <a:ext uri="{FF2B5EF4-FFF2-40B4-BE49-F238E27FC236}">
                <a16:creationId xmlns:a16="http://schemas.microsoft.com/office/drawing/2014/main" id="{D7E574AF-5AE5-C0B9-205D-0053B9B54A5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9887" r="21671" b="64290"/>
          <a:stretch/>
        </p:blipFill>
        <p:spPr>
          <a:xfrm rot="16200000">
            <a:off x="8560143" y="5116943"/>
            <a:ext cx="1032932" cy="2449183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A50ED0D4-12B7-9DA4-6DF4-D0C38EFF02EA}"/>
              </a:ext>
            </a:extLst>
          </p:cNvPr>
          <p:cNvSpPr txBox="1"/>
          <p:nvPr userDrawn="1"/>
        </p:nvSpPr>
        <p:spPr>
          <a:xfrm>
            <a:off x="8784299" y="6405331"/>
            <a:ext cx="1931863" cy="25654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67" err="1">
                <a:solidFill>
                  <a:schemeClr val="bg1"/>
                </a:solidFill>
                <a:latin typeface="Manrope"/>
              </a:rPr>
              <a:t>Connected</a:t>
            </a:r>
            <a:r>
              <a:rPr lang="fr-FR" sz="1067">
                <a:solidFill>
                  <a:schemeClr val="bg1"/>
                </a:solidFill>
                <a:latin typeface="Manrope"/>
              </a:rPr>
              <a:t> to the Future</a:t>
            </a:r>
          </a:p>
        </p:txBody>
      </p:sp>
      <p:sp>
        <p:nvSpPr>
          <p:cNvPr id="6" name="Espace réservé du texte 20">
            <a:extLst>
              <a:ext uri="{FF2B5EF4-FFF2-40B4-BE49-F238E27FC236}">
                <a16:creationId xmlns:a16="http://schemas.microsoft.com/office/drawing/2014/main" id="{2F616F78-DAE9-13DF-F037-77CED7BF555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8627"/>
            <a:ext cx="12192000" cy="277247"/>
          </a:xfrm>
          <a:prstGeom prst="rect">
            <a:avLst/>
          </a:prstGeom>
        </p:spPr>
        <p:txBody>
          <a:bodyPr anchor="ctr"/>
          <a:lstStyle>
            <a:lvl1pPr algn="ctr">
              <a:defRPr sz="1467" b="0" i="0">
                <a:solidFill>
                  <a:schemeClr val="bg1">
                    <a:lumMod val="50000"/>
                  </a:schemeClr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TITRE DE LA PARTIE</a:t>
            </a:r>
            <a:endParaRPr lang="nl-NL"/>
          </a:p>
        </p:txBody>
      </p:sp>
      <p:sp>
        <p:nvSpPr>
          <p:cNvPr id="13" name="Holder 6">
            <a:extLst>
              <a:ext uri="{FF2B5EF4-FFF2-40B4-BE49-F238E27FC236}">
                <a16:creationId xmlns:a16="http://schemas.microsoft.com/office/drawing/2014/main" id="{501B1046-9266-56C8-F21E-F58438672C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820"/>
            <a:ext cx="281631" cy="127086"/>
          </a:xfrm>
          <a:prstGeom prst="rect">
            <a:avLst/>
          </a:prstGeom>
          <a:ln>
            <a:noFill/>
          </a:ln>
        </p:spPr>
        <p:txBody>
          <a:bodyPr wrap="square" lIns="0" tIns="0" rIns="0" bIns="0" anchor="ctr">
            <a:spAutoFit/>
          </a:bodyPr>
          <a:lstStyle>
            <a:lvl1pPr algn="ctr">
              <a:defRPr sz="728" b="0" i="0">
                <a:solidFill>
                  <a:schemeClr val="bg1">
                    <a:lumMod val="50000"/>
                  </a:schemeClr>
                </a:solidFill>
                <a:latin typeface="+mn-lt"/>
                <a:cs typeface="Arial"/>
              </a:defRPr>
            </a:lvl1pPr>
          </a:lstStyle>
          <a:p>
            <a:pPr marL="23103">
              <a:lnSpc>
                <a:spcPts val="1052"/>
              </a:lnSpc>
            </a:pPr>
            <a:fld id="{81D60167-4931-47E6-BA6A-407CBD079E47}" type="slidenum">
              <a:rPr lang="fr-FR" spc="-31" smtClean="0"/>
              <a:pPr marL="23103">
                <a:lnSpc>
                  <a:spcPts val="1052"/>
                </a:lnSpc>
              </a:pPr>
              <a:t>‹N°›</a:t>
            </a:fld>
            <a:endParaRPr lang="fr-FR" spc="-31"/>
          </a:p>
        </p:txBody>
      </p:sp>
      <p:sp>
        <p:nvSpPr>
          <p:cNvPr id="14" name="Espace réservé du pied de page 2">
            <a:extLst>
              <a:ext uri="{FF2B5EF4-FFF2-40B4-BE49-F238E27FC236}">
                <a16:creationId xmlns:a16="http://schemas.microsoft.com/office/drawing/2014/main" id="{CFF34A6A-80E2-28A4-8CE6-BAEC7F68A1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8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nl-NL"/>
              <a:t>Titre de la présentation</a:t>
            </a: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D36D3E37-640C-17C9-FDC6-BDCE645168C1}"/>
              </a:ext>
            </a:extLst>
          </p:cNvPr>
          <p:cNvCxnSpPr>
            <a:cxnSpLocks/>
          </p:cNvCxnSpPr>
          <p:nvPr userDrawn="1"/>
        </p:nvCxnSpPr>
        <p:spPr>
          <a:xfrm>
            <a:off x="647912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C39846BB-3AAE-BF4B-9FE8-E0E7791BD7B9}"/>
              </a:ext>
            </a:extLst>
          </p:cNvPr>
          <p:cNvCxnSpPr>
            <a:cxnSpLocks/>
          </p:cNvCxnSpPr>
          <p:nvPr userDrawn="1"/>
        </p:nvCxnSpPr>
        <p:spPr>
          <a:xfrm>
            <a:off x="929401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Espace réservé de la date 16">
            <a:extLst>
              <a:ext uri="{FF2B5EF4-FFF2-40B4-BE49-F238E27FC236}">
                <a16:creationId xmlns:a16="http://schemas.microsoft.com/office/drawing/2014/main" id="{5ECFE62E-041C-1DF1-FC53-6692E2DD53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44693" y="6597353"/>
            <a:ext cx="768084" cy="192020"/>
          </a:xfrm>
          <a:prstGeom prst="rect">
            <a:avLst/>
          </a:prstGeom>
        </p:spPr>
        <p:txBody>
          <a:bodyPr vert="horz" lIns="91440" tIns="45720" rIns="36000" bIns="45720" rtlCol="0" anchor="ctr"/>
          <a:lstStyle>
            <a:lvl1pPr algn="r">
              <a:defRPr sz="733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fld id="{522E4E6D-548A-420E-9110-C992E0D5C6A5}" type="datetime1">
              <a:rPr lang="fr-FR" smtClean="0"/>
              <a:t>19/02/2026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6862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u 1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D27742DF-F90A-539B-DFEC-375AFF470B4A}"/>
              </a:ext>
            </a:extLst>
          </p:cNvPr>
          <p:cNvCxnSpPr>
            <a:cxnSpLocks/>
          </p:cNvCxnSpPr>
          <p:nvPr userDrawn="1"/>
        </p:nvCxnSpPr>
        <p:spPr>
          <a:xfrm>
            <a:off x="4848303" y="2874507"/>
            <a:ext cx="0" cy="3188335"/>
          </a:xfrm>
          <a:prstGeom prst="line">
            <a:avLst/>
          </a:prstGeom>
          <a:ln w="1143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Espace réservé du texte 33">
            <a:extLst>
              <a:ext uri="{FF2B5EF4-FFF2-40B4-BE49-F238E27FC236}">
                <a16:creationId xmlns:a16="http://schemas.microsoft.com/office/drawing/2014/main" id="{7C5A2F4A-C196-4773-1B27-76451B6D9DC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73417" y="1719314"/>
            <a:ext cx="11645169" cy="831740"/>
          </a:xfrm>
          <a:prstGeom prst="rect">
            <a:avLst/>
          </a:prstGeom>
        </p:spPr>
        <p:txBody>
          <a:bodyPr/>
          <a:lstStyle>
            <a:lvl1pPr algn="ctr">
              <a:defRPr sz="1456" b="0" i="0">
                <a:solidFill>
                  <a:schemeClr val="accent2"/>
                </a:solidFill>
                <a:latin typeface="Manrope" pitchFamily="2" charset="0"/>
              </a:defRPr>
            </a:lvl1pPr>
            <a:lvl2pPr>
              <a:defRPr sz="1940"/>
            </a:lvl2pPr>
            <a:lvl3pPr>
              <a:defRPr sz="1940"/>
            </a:lvl3pPr>
            <a:lvl4pPr>
              <a:defRPr sz="1940"/>
            </a:lvl4pPr>
            <a:lvl5pPr>
              <a:defRPr sz="1940"/>
            </a:lvl5pPr>
          </a:lstStyle>
          <a:p>
            <a:pPr lvl="0"/>
            <a:r>
              <a:rPr lang="fr-FR"/>
              <a:t>Introduction de slide, chapeau : </a:t>
            </a:r>
            <a:br>
              <a:rPr lang="fr-FR"/>
            </a:br>
            <a:r>
              <a:rPr lang="fr-FR"/>
              <a:t>Lorem ipsum </a:t>
            </a:r>
            <a:r>
              <a:rPr lang="fr-FR" err="1"/>
              <a:t>dolor</a:t>
            </a:r>
            <a:r>
              <a:rPr lang="fr-FR"/>
              <a:t> </a:t>
            </a:r>
            <a:r>
              <a:rPr lang="fr-FR" err="1"/>
              <a:t>sit</a:t>
            </a:r>
            <a:r>
              <a:rPr lang="fr-FR"/>
              <a:t> </a:t>
            </a:r>
            <a:r>
              <a:rPr lang="fr-FR" err="1"/>
              <a:t>amet</a:t>
            </a:r>
            <a:r>
              <a:rPr lang="fr-FR"/>
              <a:t>, </a:t>
            </a:r>
            <a:r>
              <a:rPr lang="fr-FR" err="1"/>
              <a:t>consectetur</a:t>
            </a:r>
            <a:r>
              <a:rPr lang="fr-FR"/>
              <a:t> </a:t>
            </a:r>
            <a:r>
              <a:rPr lang="fr-FR" err="1"/>
              <a:t>adipiscing</a:t>
            </a:r>
            <a:r>
              <a:rPr lang="fr-FR"/>
              <a:t> </a:t>
            </a:r>
            <a:r>
              <a:rPr lang="fr-FR" err="1"/>
              <a:t>elit</a:t>
            </a:r>
            <a:r>
              <a:rPr lang="fr-FR"/>
              <a:t>, </a:t>
            </a:r>
            <a:r>
              <a:rPr lang="fr-FR" err="1"/>
              <a:t>sed</a:t>
            </a:r>
            <a:r>
              <a:rPr lang="fr-FR"/>
              <a:t> do </a:t>
            </a:r>
            <a:r>
              <a:rPr lang="fr-FR" err="1"/>
              <a:t>eiusmod</a:t>
            </a:r>
            <a:r>
              <a:rPr lang="fr-FR"/>
              <a:t> </a:t>
            </a:r>
            <a:r>
              <a:rPr lang="fr-FR" err="1"/>
              <a:t>tempor</a:t>
            </a:r>
            <a:r>
              <a:rPr lang="fr-FR"/>
              <a:t> </a:t>
            </a:r>
            <a:r>
              <a:rPr lang="fr-FR" err="1"/>
              <a:t>incididunt</a:t>
            </a:r>
            <a:r>
              <a:rPr lang="fr-FR"/>
              <a:t> ut </a:t>
            </a:r>
            <a:r>
              <a:rPr lang="fr-FR" err="1"/>
              <a:t>labore</a:t>
            </a:r>
            <a:r>
              <a:rPr lang="fr-FR"/>
              <a:t> et </a:t>
            </a:r>
            <a:r>
              <a:rPr lang="fr-FR" err="1"/>
              <a:t>dolore</a:t>
            </a:r>
            <a:r>
              <a:rPr lang="fr-FR"/>
              <a:t> magna </a:t>
            </a:r>
            <a:r>
              <a:rPr lang="fr-FR" err="1"/>
              <a:t>aliqua</a:t>
            </a:r>
            <a:r>
              <a:rPr lang="fr-FR"/>
              <a:t>. Ut </a:t>
            </a:r>
            <a:r>
              <a:rPr lang="fr-FR" err="1"/>
              <a:t>enim</a:t>
            </a:r>
            <a:r>
              <a:rPr lang="fr-FR"/>
              <a:t> ad </a:t>
            </a:r>
            <a:r>
              <a:rPr lang="fr-FR" err="1"/>
              <a:t>minim</a:t>
            </a:r>
            <a:r>
              <a:rPr lang="fr-FR"/>
              <a:t> </a:t>
            </a:r>
            <a:r>
              <a:rPr lang="fr-FR" err="1"/>
              <a:t>veniam</a:t>
            </a:r>
            <a:r>
              <a:rPr lang="fr-FR"/>
              <a:t>, </a:t>
            </a:r>
            <a:r>
              <a:rPr lang="fr-FR" err="1"/>
              <a:t>quis</a:t>
            </a:r>
            <a:r>
              <a:rPr lang="fr-FR"/>
              <a:t> </a:t>
            </a:r>
            <a:r>
              <a:rPr lang="fr-FR" err="1"/>
              <a:t>nostrud</a:t>
            </a:r>
            <a:r>
              <a:rPr lang="fr-FR"/>
              <a:t> </a:t>
            </a:r>
            <a:r>
              <a:rPr lang="fr-FR" err="1"/>
              <a:t>exercitation</a:t>
            </a:r>
            <a:r>
              <a:rPr lang="fr-FR"/>
              <a:t> </a:t>
            </a:r>
            <a:r>
              <a:rPr lang="fr-FR" err="1"/>
              <a:t>ullamco</a:t>
            </a:r>
            <a:r>
              <a:rPr lang="fr-FR"/>
              <a:t> </a:t>
            </a:r>
            <a:r>
              <a:rPr lang="fr-FR" err="1"/>
              <a:t>laboris</a:t>
            </a:r>
            <a:r>
              <a:rPr lang="fr-FR"/>
              <a:t> </a:t>
            </a:r>
            <a:r>
              <a:rPr lang="fr-FR" err="1"/>
              <a:t>nisi</a:t>
            </a:r>
            <a:r>
              <a:rPr lang="fr-FR"/>
              <a:t> ut </a:t>
            </a:r>
            <a:r>
              <a:rPr lang="fr-FR" err="1"/>
              <a:t>aliquip</a:t>
            </a:r>
            <a:r>
              <a:rPr lang="fr-FR"/>
              <a:t> ex </a:t>
            </a:r>
            <a:r>
              <a:rPr lang="fr-FR" err="1"/>
              <a:t>ea</a:t>
            </a:r>
            <a:r>
              <a:rPr lang="fr-FR"/>
              <a:t> commodo </a:t>
            </a:r>
            <a:r>
              <a:rPr lang="fr-FR" err="1"/>
              <a:t>consequat</a:t>
            </a:r>
            <a:r>
              <a:rPr lang="fr-FR"/>
              <a:t>.</a:t>
            </a:r>
            <a:endParaRPr lang="nl-NL"/>
          </a:p>
        </p:txBody>
      </p:sp>
      <p:sp>
        <p:nvSpPr>
          <p:cNvPr id="36" name="Espace réservé du texte 35">
            <a:extLst>
              <a:ext uri="{FF2B5EF4-FFF2-40B4-BE49-F238E27FC236}">
                <a16:creationId xmlns:a16="http://schemas.microsoft.com/office/drawing/2014/main" id="{311573D4-7C06-186D-9B50-28136688590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3416" y="2874507"/>
            <a:ext cx="4343833" cy="3188335"/>
          </a:xfrm>
          <a:prstGeom prst="rect">
            <a:avLst/>
          </a:prstGeom>
        </p:spPr>
        <p:txBody>
          <a:bodyPr/>
          <a:lstStyle>
            <a:lvl1pPr>
              <a:defRPr sz="1456" b="0" i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85168" indent="-207929">
              <a:buClr>
                <a:schemeClr val="accent2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chemeClr val="accent2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039647" indent="-207929">
              <a:buClr>
                <a:schemeClr val="accent2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316886" indent="-207929">
              <a:buClr>
                <a:schemeClr val="accent2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nl-NL"/>
          </a:p>
        </p:txBody>
      </p:sp>
      <p:sp>
        <p:nvSpPr>
          <p:cNvPr id="38" name="Espace réservé pour une image  21">
            <a:extLst>
              <a:ext uri="{FF2B5EF4-FFF2-40B4-BE49-F238E27FC236}">
                <a16:creationId xmlns:a16="http://schemas.microsoft.com/office/drawing/2014/main" id="{9AE14168-74BB-E9F1-8EE7-689BBA1922E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079359" y="2874507"/>
            <a:ext cx="6839227" cy="3142127"/>
          </a:xfrm>
          <a:prstGeom prst="rect">
            <a:avLst/>
          </a:prstGeom>
        </p:spPr>
        <p:txBody>
          <a:bodyPr/>
          <a:lstStyle>
            <a:lvl1pPr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Cliquez sur l'icône pour ajouter une image</a:t>
            </a:r>
            <a:endParaRPr lang="nl-NL"/>
          </a:p>
        </p:txBody>
      </p:sp>
      <p:sp>
        <p:nvSpPr>
          <p:cNvPr id="17" name="Titre 18">
            <a:extLst>
              <a:ext uri="{FF2B5EF4-FFF2-40B4-BE49-F238E27FC236}">
                <a16:creationId xmlns:a16="http://schemas.microsoft.com/office/drawing/2014/main" id="{9AA853B9-2281-77A6-A954-96D4EDAD307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45873"/>
            <a:ext cx="12192000" cy="83174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2729"/>
              </a:lnSpc>
              <a:defRPr sz="2425" b="1" i="0">
                <a:solidFill>
                  <a:schemeClr val="tx1"/>
                </a:solidFill>
                <a:latin typeface="Manrope" pitchFamily="2" charset="0"/>
              </a:defRPr>
            </a:lvl1pPr>
          </a:lstStyle>
          <a:p>
            <a:r>
              <a:rPr lang="fr-FR"/>
              <a:t>Modifiez le style du titre</a:t>
            </a:r>
            <a:br>
              <a:rPr lang="fr-FR"/>
            </a:br>
            <a:r>
              <a:rPr lang="fr-FR"/>
              <a:t>sur une ou deux lignes</a:t>
            </a:r>
            <a:endParaRPr lang="nl-NL"/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20CC9110-9DDE-5C2F-3785-C39FC7A1FF2F}"/>
              </a:ext>
            </a:extLst>
          </p:cNvPr>
          <p:cNvCxnSpPr>
            <a:cxnSpLocks/>
          </p:cNvCxnSpPr>
          <p:nvPr userDrawn="1"/>
        </p:nvCxnSpPr>
        <p:spPr>
          <a:xfrm flipH="1">
            <a:off x="5062127" y="1177612"/>
            <a:ext cx="2067747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B7C12DE2-E611-79DC-0D9D-785595C6D122}"/>
              </a:ext>
            </a:extLst>
          </p:cNvPr>
          <p:cNvCxnSpPr>
            <a:cxnSpLocks/>
          </p:cNvCxnSpPr>
          <p:nvPr userDrawn="1"/>
        </p:nvCxnSpPr>
        <p:spPr>
          <a:xfrm flipH="1">
            <a:off x="5964416" y="1177612"/>
            <a:ext cx="263168" cy="176216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age 1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20A15872-41BF-6EDD-2DEB-EE88E337343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7813" y="6201741"/>
            <a:ext cx="1160488" cy="656260"/>
          </a:xfrm>
          <a:prstGeom prst="rect">
            <a:avLst/>
          </a:prstGeom>
        </p:spPr>
      </p:pic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62751A38-A909-C324-9D9D-C7847A958EE8}"/>
              </a:ext>
            </a:extLst>
          </p:cNvPr>
          <p:cNvCxnSpPr/>
          <p:nvPr userDrawn="1"/>
        </p:nvCxnSpPr>
        <p:spPr>
          <a:xfrm>
            <a:off x="10925391" y="6340088"/>
            <a:ext cx="0" cy="415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ZoneTexte 3">
            <a:extLst>
              <a:ext uri="{FF2B5EF4-FFF2-40B4-BE49-F238E27FC236}">
                <a16:creationId xmlns:a16="http://schemas.microsoft.com/office/drawing/2014/main" id="{31979D0C-2676-01AF-1346-DEAD7EA8FC22}"/>
              </a:ext>
            </a:extLst>
          </p:cNvPr>
          <p:cNvSpPr txBox="1"/>
          <p:nvPr userDrawn="1"/>
        </p:nvSpPr>
        <p:spPr>
          <a:xfrm>
            <a:off x="8784299" y="6405331"/>
            <a:ext cx="1931863" cy="25654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67" err="1">
                <a:solidFill>
                  <a:schemeClr val="bg1"/>
                </a:solidFill>
                <a:latin typeface="Manrope"/>
              </a:rPr>
              <a:t>Connected</a:t>
            </a:r>
            <a:r>
              <a:rPr lang="fr-FR" sz="1067">
                <a:solidFill>
                  <a:schemeClr val="bg1"/>
                </a:solidFill>
                <a:latin typeface="Manrope"/>
              </a:rPr>
              <a:t> to the Future</a:t>
            </a:r>
          </a:p>
        </p:txBody>
      </p:sp>
      <p:sp>
        <p:nvSpPr>
          <p:cNvPr id="5" name="Espace réservé du texte 20">
            <a:extLst>
              <a:ext uri="{FF2B5EF4-FFF2-40B4-BE49-F238E27FC236}">
                <a16:creationId xmlns:a16="http://schemas.microsoft.com/office/drawing/2014/main" id="{1E90EB13-4EAC-638F-53D5-810FFE132E7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8627"/>
            <a:ext cx="12192000" cy="277247"/>
          </a:xfrm>
          <a:prstGeom prst="rect">
            <a:avLst/>
          </a:prstGeom>
        </p:spPr>
        <p:txBody>
          <a:bodyPr anchor="ctr"/>
          <a:lstStyle>
            <a:lvl1pPr algn="ctr">
              <a:defRPr sz="1467" b="0" i="0">
                <a:solidFill>
                  <a:schemeClr val="bg1">
                    <a:lumMod val="50000"/>
                  </a:schemeClr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TITRE DE LA PARTIE</a:t>
            </a:r>
            <a:endParaRPr lang="nl-NL"/>
          </a:p>
        </p:txBody>
      </p:sp>
      <p:sp>
        <p:nvSpPr>
          <p:cNvPr id="19" name="Holder 6">
            <a:extLst>
              <a:ext uri="{FF2B5EF4-FFF2-40B4-BE49-F238E27FC236}">
                <a16:creationId xmlns:a16="http://schemas.microsoft.com/office/drawing/2014/main" id="{D5AAD6E4-CB07-39C7-0ABA-A80E7BF57B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820"/>
            <a:ext cx="281631" cy="127086"/>
          </a:xfrm>
          <a:prstGeom prst="rect">
            <a:avLst/>
          </a:prstGeom>
          <a:ln>
            <a:noFill/>
          </a:ln>
        </p:spPr>
        <p:txBody>
          <a:bodyPr wrap="square" lIns="0" tIns="0" rIns="0" bIns="0" anchor="ctr">
            <a:spAutoFit/>
          </a:bodyPr>
          <a:lstStyle>
            <a:lvl1pPr algn="ctr">
              <a:defRPr sz="728" b="0" i="0">
                <a:solidFill>
                  <a:schemeClr val="bg1">
                    <a:lumMod val="50000"/>
                  </a:schemeClr>
                </a:solidFill>
                <a:latin typeface="+mn-lt"/>
                <a:cs typeface="Arial"/>
              </a:defRPr>
            </a:lvl1pPr>
          </a:lstStyle>
          <a:p>
            <a:pPr marL="23103">
              <a:lnSpc>
                <a:spcPts val="1052"/>
              </a:lnSpc>
            </a:pPr>
            <a:fld id="{81D60167-4931-47E6-BA6A-407CBD079E47}" type="slidenum">
              <a:rPr lang="fr-FR" spc="-31" smtClean="0"/>
              <a:pPr marL="23103">
                <a:lnSpc>
                  <a:spcPts val="1052"/>
                </a:lnSpc>
              </a:pPr>
              <a:t>‹N°›</a:t>
            </a:fld>
            <a:endParaRPr lang="fr-FR" spc="-31"/>
          </a:p>
        </p:txBody>
      </p:sp>
      <p:sp>
        <p:nvSpPr>
          <p:cNvPr id="21" name="Espace réservé du pied de page 2">
            <a:extLst>
              <a:ext uri="{FF2B5EF4-FFF2-40B4-BE49-F238E27FC236}">
                <a16:creationId xmlns:a16="http://schemas.microsoft.com/office/drawing/2014/main" id="{5650A4F3-2974-6790-B326-815536F0FA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8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nl-NL"/>
              <a:t>Titre de la présentation</a:t>
            </a:r>
          </a:p>
        </p:txBody>
      </p: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C7AF63E5-20BC-5461-B40E-50632423B909}"/>
              </a:ext>
            </a:extLst>
          </p:cNvPr>
          <p:cNvCxnSpPr>
            <a:cxnSpLocks/>
          </p:cNvCxnSpPr>
          <p:nvPr userDrawn="1"/>
        </p:nvCxnSpPr>
        <p:spPr>
          <a:xfrm>
            <a:off x="647912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0117D28C-ECAC-E4B6-0A5C-D303342010D3}"/>
              </a:ext>
            </a:extLst>
          </p:cNvPr>
          <p:cNvCxnSpPr>
            <a:cxnSpLocks/>
          </p:cNvCxnSpPr>
          <p:nvPr userDrawn="1"/>
        </p:nvCxnSpPr>
        <p:spPr>
          <a:xfrm>
            <a:off x="929401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e la date 16">
            <a:extLst>
              <a:ext uri="{FF2B5EF4-FFF2-40B4-BE49-F238E27FC236}">
                <a16:creationId xmlns:a16="http://schemas.microsoft.com/office/drawing/2014/main" id="{C523FA34-B111-BB8E-0A3C-F208C6D102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44693" y="6597353"/>
            <a:ext cx="768084" cy="192020"/>
          </a:xfrm>
          <a:prstGeom prst="rect">
            <a:avLst/>
          </a:prstGeom>
        </p:spPr>
        <p:txBody>
          <a:bodyPr vert="horz" lIns="91440" tIns="45720" rIns="36000" bIns="45720" rtlCol="0" anchor="ctr"/>
          <a:lstStyle>
            <a:lvl1pPr algn="r">
              <a:defRPr sz="733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fld id="{B609657F-2328-4EBF-803C-2A368A703773}" type="datetime1">
              <a:rPr lang="fr-FR" smtClean="0"/>
              <a:t>19/02/2026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07119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u - 1-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re 18">
            <a:extLst>
              <a:ext uri="{FF2B5EF4-FFF2-40B4-BE49-F238E27FC236}">
                <a16:creationId xmlns:a16="http://schemas.microsoft.com/office/drawing/2014/main" id="{9AA853B9-2281-77A6-A954-96D4EDAD307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45873"/>
            <a:ext cx="12192000" cy="83174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2729"/>
              </a:lnSpc>
              <a:defRPr sz="2425" b="1" i="0">
                <a:solidFill>
                  <a:schemeClr val="tx1"/>
                </a:solidFill>
                <a:latin typeface="Manrope" pitchFamily="2" charset="0"/>
              </a:defRPr>
            </a:lvl1pPr>
          </a:lstStyle>
          <a:p>
            <a:r>
              <a:rPr lang="fr-FR"/>
              <a:t>Modifiez le style du titre</a:t>
            </a:r>
            <a:br>
              <a:rPr lang="fr-FR"/>
            </a:br>
            <a:r>
              <a:rPr lang="fr-FR"/>
              <a:t>sur une ou deux lignes</a:t>
            </a:r>
            <a:endParaRPr lang="nl-NL"/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20CC9110-9DDE-5C2F-3785-C39FC7A1FF2F}"/>
              </a:ext>
            </a:extLst>
          </p:cNvPr>
          <p:cNvCxnSpPr>
            <a:cxnSpLocks/>
          </p:cNvCxnSpPr>
          <p:nvPr userDrawn="1"/>
        </p:nvCxnSpPr>
        <p:spPr>
          <a:xfrm flipH="1">
            <a:off x="5062127" y="1177612"/>
            <a:ext cx="2067747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B7C12DE2-E611-79DC-0D9D-785595C6D122}"/>
              </a:ext>
            </a:extLst>
          </p:cNvPr>
          <p:cNvCxnSpPr>
            <a:cxnSpLocks/>
          </p:cNvCxnSpPr>
          <p:nvPr userDrawn="1"/>
        </p:nvCxnSpPr>
        <p:spPr>
          <a:xfrm flipH="1">
            <a:off x="5964416" y="1177612"/>
            <a:ext cx="263168" cy="176216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age 1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0C0A0FE6-CBFE-0769-097A-14298B76231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7813" y="6201741"/>
            <a:ext cx="1160488" cy="656260"/>
          </a:xfrm>
          <a:prstGeom prst="rect">
            <a:avLst/>
          </a:prstGeom>
        </p:spPr>
      </p:pic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A6B5B5F8-86F5-60C1-3975-2AB13E2D4EA1}"/>
              </a:ext>
            </a:extLst>
          </p:cNvPr>
          <p:cNvCxnSpPr/>
          <p:nvPr userDrawn="1"/>
        </p:nvCxnSpPr>
        <p:spPr>
          <a:xfrm>
            <a:off x="10925391" y="6340088"/>
            <a:ext cx="0" cy="415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ZoneTexte 3">
            <a:extLst>
              <a:ext uri="{FF2B5EF4-FFF2-40B4-BE49-F238E27FC236}">
                <a16:creationId xmlns:a16="http://schemas.microsoft.com/office/drawing/2014/main" id="{B78DD172-C9F3-4183-170F-3E7FA81A4F7F}"/>
              </a:ext>
            </a:extLst>
          </p:cNvPr>
          <p:cNvSpPr txBox="1"/>
          <p:nvPr userDrawn="1"/>
        </p:nvSpPr>
        <p:spPr>
          <a:xfrm>
            <a:off x="8784299" y="6405331"/>
            <a:ext cx="1931863" cy="25654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67" err="1">
                <a:solidFill>
                  <a:schemeClr val="bg1"/>
                </a:solidFill>
                <a:latin typeface="Manrope"/>
              </a:rPr>
              <a:t>Connected</a:t>
            </a:r>
            <a:r>
              <a:rPr lang="fr-FR" sz="1067">
                <a:solidFill>
                  <a:schemeClr val="bg1"/>
                </a:solidFill>
                <a:latin typeface="Manrope"/>
              </a:rPr>
              <a:t> to the Future</a:t>
            </a:r>
          </a:p>
        </p:txBody>
      </p:sp>
      <p:sp>
        <p:nvSpPr>
          <p:cNvPr id="5" name="Espace réservé du texte 20">
            <a:extLst>
              <a:ext uri="{FF2B5EF4-FFF2-40B4-BE49-F238E27FC236}">
                <a16:creationId xmlns:a16="http://schemas.microsoft.com/office/drawing/2014/main" id="{1D9346CE-0ABC-1285-E302-8D7E54727F5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8627"/>
            <a:ext cx="12192000" cy="277247"/>
          </a:xfrm>
          <a:prstGeom prst="rect">
            <a:avLst/>
          </a:prstGeom>
        </p:spPr>
        <p:txBody>
          <a:bodyPr anchor="ctr"/>
          <a:lstStyle>
            <a:lvl1pPr algn="ctr">
              <a:defRPr sz="1467" b="0" i="0">
                <a:solidFill>
                  <a:schemeClr val="bg1">
                    <a:lumMod val="50000"/>
                  </a:schemeClr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TITRE DE LA PARTIE</a:t>
            </a:r>
            <a:endParaRPr lang="nl-NL"/>
          </a:p>
        </p:txBody>
      </p:sp>
      <p:sp>
        <p:nvSpPr>
          <p:cNvPr id="19" name="Holder 6">
            <a:extLst>
              <a:ext uri="{FF2B5EF4-FFF2-40B4-BE49-F238E27FC236}">
                <a16:creationId xmlns:a16="http://schemas.microsoft.com/office/drawing/2014/main" id="{23931BEB-0FDA-C58D-A054-E99B26FAEE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820"/>
            <a:ext cx="281631" cy="127086"/>
          </a:xfrm>
          <a:prstGeom prst="rect">
            <a:avLst/>
          </a:prstGeom>
          <a:ln>
            <a:noFill/>
          </a:ln>
        </p:spPr>
        <p:txBody>
          <a:bodyPr wrap="square" lIns="0" tIns="0" rIns="0" bIns="0" anchor="ctr">
            <a:spAutoFit/>
          </a:bodyPr>
          <a:lstStyle>
            <a:lvl1pPr algn="ctr">
              <a:defRPr sz="728" b="0" i="0">
                <a:solidFill>
                  <a:schemeClr val="bg1">
                    <a:lumMod val="50000"/>
                  </a:schemeClr>
                </a:solidFill>
                <a:latin typeface="+mn-lt"/>
                <a:cs typeface="Arial"/>
              </a:defRPr>
            </a:lvl1pPr>
          </a:lstStyle>
          <a:p>
            <a:pPr marL="23103">
              <a:lnSpc>
                <a:spcPts val="1052"/>
              </a:lnSpc>
            </a:pPr>
            <a:fld id="{81D60167-4931-47E6-BA6A-407CBD079E47}" type="slidenum">
              <a:rPr lang="fr-FR" spc="-31" smtClean="0"/>
              <a:pPr marL="23103">
                <a:lnSpc>
                  <a:spcPts val="1052"/>
                </a:lnSpc>
              </a:pPr>
              <a:t>‹N°›</a:t>
            </a:fld>
            <a:endParaRPr lang="fr-FR" spc="-31"/>
          </a:p>
        </p:txBody>
      </p:sp>
      <p:sp>
        <p:nvSpPr>
          <p:cNvPr id="21" name="Espace réservé du pied de page 2">
            <a:extLst>
              <a:ext uri="{FF2B5EF4-FFF2-40B4-BE49-F238E27FC236}">
                <a16:creationId xmlns:a16="http://schemas.microsoft.com/office/drawing/2014/main" id="{3E6162D8-19C3-0CA5-0367-713FCCAA45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8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nl-NL"/>
              <a:t>Titre de la présentation</a:t>
            </a:r>
          </a:p>
        </p:txBody>
      </p: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B37559D5-87AE-28B0-0392-095776A9B8FB}"/>
              </a:ext>
            </a:extLst>
          </p:cNvPr>
          <p:cNvCxnSpPr>
            <a:cxnSpLocks/>
          </p:cNvCxnSpPr>
          <p:nvPr userDrawn="1"/>
        </p:nvCxnSpPr>
        <p:spPr>
          <a:xfrm>
            <a:off x="647912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88FED980-CE67-11BF-52A2-885CDFE452A4}"/>
              </a:ext>
            </a:extLst>
          </p:cNvPr>
          <p:cNvCxnSpPr>
            <a:cxnSpLocks/>
          </p:cNvCxnSpPr>
          <p:nvPr userDrawn="1"/>
        </p:nvCxnSpPr>
        <p:spPr>
          <a:xfrm>
            <a:off x="929401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e la date 16">
            <a:extLst>
              <a:ext uri="{FF2B5EF4-FFF2-40B4-BE49-F238E27FC236}">
                <a16:creationId xmlns:a16="http://schemas.microsoft.com/office/drawing/2014/main" id="{84AEB658-E534-2C17-7114-DE064D2048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44693" y="6597353"/>
            <a:ext cx="768084" cy="192020"/>
          </a:xfrm>
          <a:prstGeom prst="rect">
            <a:avLst/>
          </a:prstGeom>
        </p:spPr>
        <p:txBody>
          <a:bodyPr vert="horz" lIns="91440" tIns="45720" rIns="36000" bIns="45720" rtlCol="0" anchor="ctr"/>
          <a:lstStyle>
            <a:lvl1pPr algn="r">
              <a:defRPr sz="733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fld id="{52542719-C800-4F33-91F2-DA8CEA0F92D5}" type="datetime1">
              <a:rPr lang="fr-FR" smtClean="0"/>
              <a:t>19/02/2026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5033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u - 1-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D211CD1B-3C83-517D-E8EB-140401E5B275}"/>
              </a:ext>
            </a:extLst>
          </p:cNvPr>
          <p:cNvCxnSpPr>
            <a:cxnSpLocks/>
          </p:cNvCxnSpPr>
          <p:nvPr userDrawn="1"/>
        </p:nvCxnSpPr>
        <p:spPr>
          <a:xfrm>
            <a:off x="11872373" y="2874507"/>
            <a:ext cx="0" cy="3142127"/>
          </a:xfrm>
          <a:prstGeom prst="line">
            <a:avLst/>
          </a:prstGeom>
          <a:ln w="1143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Espace réservé pour une image  21">
            <a:extLst>
              <a:ext uri="{FF2B5EF4-FFF2-40B4-BE49-F238E27FC236}">
                <a16:creationId xmlns:a16="http://schemas.microsoft.com/office/drawing/2014/main" id="{8C2B4B36-520C-FBA3-AC45-5A3D2DCD4D0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940726" y="2874507"/>
            <a:ext cx="6885437" cy="3142127"/>
          </a:xfrm>
          <a:prstGeom prst="rect">
            <a:avLst/>
          </a:prstGeom>
        </p:spPr>
        <p:txBody>
          <a:bodyPr/>
          <a:lstStyle>
            <a:lvl1pPr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Cliquez sur l'icône pour ajouter une image</a:t>
            </a:r>
            <a:endParaRPr lang="nl-NL"/>
          </a:p>
        </p:txBody>
      </p:sp>
      <p:sp>
        <p:nvSpPr>
          <p:cNvPr id="26" name="Titre 18">
            <a:extLst>
              <a:ext uri="{FF2B5EF4-FFF2-40B4-BE49-F238E27FC236}">
                <a16:creationId xmlns:a16="http://schemas.microsoft.com/office/drawing/2014/main" id="{95E8CD74-5044-A0D8-585A-880A0A2259C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45873"/>
            <a:ext cx="12192000" cy="83174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2729"/>
              </a:lnSpc>
              <a:defRPr sz="2425" b="1" i="0">
                <a:solidFill>
                  <a:schemeClr val="tx1"/>
                </a:solidFill>
                <a:latin typeface="Manrope" pitchFamily="2" charset="0"/>
              </a:defRPr>
            </a:lvl1pPr>
          </a:lstStyle>
          <a:p>
            <a:r>
              <a:rPr lang="fr-FR"/>
              <a:t>Modifiez le style du titre</a:t>
            </a:r>
            <a:br>
              <a:rPr lang="fr-FR"/>
            </a:br>
            <a:r>
              <a:rPr lang="fr-FR"/>
              <a:t>sur une ou deux lignes</a:t>
            </a:r>
            <a:endParaRPr lang="nl-NL"/>
          </a:p>
        </p:txBody>
      </p:sp>
      <p:sp>
        <p:nvSpPr>
          <p:cNvPr id="31" name="Espace réservé du texte 33">
            <a:extLst>
              <a:ext uri="{FF2B5EF4-FFF2-40B4-BE49-F238E27FC236}">
                <a16:creationId xmlns:a16="http://schemas.microsoft.com/office/drawing/2014/main" id="{2AFCDA0C-0C51-4235-3C7B-1CF40F50AA7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73417" y="1719314"/>
            <a:ext cx="11645169" cy="831740"/>
          </a:xfrm>
          <a:prstGeom prst="rect">
            <a:avLst/>
          </a:prstGeom>
        </p:spPr>
        <p:txBody>
          <a:bodyPr/>
          <a:lstStyle>
            <a:lvl1pPr algn="ctr">
              <a:defRPr sz="1456" b="0" i="0">
                <a:solidFill>
                  <a:schemeClr val="accent2"/>
                </a:solidFill>
                <a:latin typeface="Manrope" pitchFamily="2" charset="0"/>
              </a:defRPr>
            </a:lvl1pPr>
            <a:lvl2pPr>
              <a:defRPr sz="1940"/>
            </a:lvl2pPr>
            <a:lvl3pPr>
              <a:defRPr sz="1940"/>
            </a:lvl3pPr>
            <a:lvl4pPr>
              <a:defRPr sz="1940"/>
            </a:lvl4pPr>
            <a:lvl5pPr>
              <a:defRPr sz="1940"/>
            </a:lvl5pPr>
          </a:lstStyle>
          <a:p>
            <a:pPr lvl="0"/>
            <a:r>
              <a:rPr lang="fr-FR"/>
              <a:t>Introduction de slide, chapeau : </a:t>
            </a:r>
            <a:br>
              <a:rPr lang="fr-FR"/>
            </a:br>
            <a:r>
              <a:rPr lang="fr-FR"/>
              <a:t>Lorem ipsum </a:t>
            </a:r>
            <a:r>
              <a:rPr lang="fr-FR" err="1"/>
              <a:t>dolor</a:t>
            </a:r>
            <a:r>
              <a:rPr lang="fr-FR"/>
              <a:t> </a:t>
            </a:r>
            <a:r>
              <a:rPr lang="fr-FR" err="1"/>
              <a:t>sit</a:t>
            </a:r>
            <a:r>
              <a:rPr lang="fr-FR"/>
              <a:t> </a:t>
            </a:r>
            <a:r>
              <a:rPr lang="fr-FR" err="1"/>
              <a:t>amet</a:t>
            </a:r>
            <a:r>
              <a:rPr lang="fr-FR"/>
              <a:t>, </a:t>
            </a:r>
            <a:r>
              <a:rPr lang="fr-FR" err="1"/>
              <a:t>consectetur</a:t>
            </a:r>
            <a:r>
              <a:rPr lang="fr-FR"/>
              <a:t> </a:t>
            </a:r>
            <a:r>
              <a:rPr lang="fr-FR" err="1"/>
              <a:t>adipiscing</a:t>
            </a:r>
            <a:r>
              <a:rPr lang="fr-FR"/>
              <a:t> </a:t>
            </a:r>
            <a:r>
              <a:rPr lang="fr-FR" err="1"/>
              <a:t>elit</a:t>
            </a:r>
            <a:r>
              <a:rPr lang="fr-FR"/>
              <a:t>, </a:t>
            </a:r>
            <a:r>
              <a:rPr lang="fr-FR" err="1"/>
              <a:t>sed</a:t>
            </a:r>
            <a:r>
              <a:rPr lang="fr-FR"/>
              <a:t> do </a:t>
            </a:r>
            <a:r>
              <a:rPr lang="fr-FR" err="1"/>
              <a:t>eiusmod</a:t>
            </a:r>
            <a:r>
              <a:rPr lang="fr-FR"/>
              <a:t> </a:t>
            </a:r>
            <a:r>
              <a:rPr lang="fr-FR" err="1"/>
              <a:t>tempor</a:t>
            </a:r>
            <a:r>
              <a:rPr lang="fr-FR"/>
              <a:t> </a:t>
            </a:r>
            <a:r>
              <a:rPr lang="fr-FR" err="1"/>
              <a:t>incididunt</a:t>
            </a:r>
            <a:r>
              <a:rPr lang="fr-FR"/>
              <a:t> ut </a:t>
            </a:r>
            <a:r>
              <a:rPr lang="fr-FR" err="1"/>
              <a:t>labore</a:t>
            </a:r>
            <a:r>
              <a:rPr lang="fr-FR"/>
              <a:t> et </a:t>
            </a:r>
            <a:r>
              <a:rPr lang="fr-FR" err="1"/>
              <a:t>dolore</a:t>
            </a:r>
            <a:r>
              <a:rPr lang="fr-FR"/>
              <a:t> magna </a:t>
            </a:r>
            <a:r>
              <a:rPr lang="fr-FR" err="1"/>
              <a:t>aliqua</a:t>
            </a:r>
            <a:r>
              <a:rPr lang="fr-FR"/>
              <a:t>. Ut </a:t>
            </a:r>
            <a:r>
              <a:rPr lang="fr-FR" err="1"/>
              <a:t>enim</a:t>
            </a:r>
            <a:r>
              <a:rPr lang="fr-FR"/>
              <a:t> ad </a:t>
            </a:r>
            <a:r>
              <a:rPr lang="fr-FR" err="1"/>
              <a:t>minim</a:t>
            </a:r>
            <a:r>
              <a:rPr lang="fr-FR"/>
              <a:t> </a:t>
            </a:r>
            <a:r>
              <a:rPr lang="fr-FR" err="1"/>
              <a:t>veniam</a:t>
            </a:r>
            <a:r>
              <a:rPr lang="fr-FR"/>
              <a:t>, </a:t>
            </a:r>
            <a:r>
              <a:rPr lang="fr-FR" err="1"/>
              <a:t>quis</a:t>
            </a:r>
            <a:r>
              <a:rPr lang="fr-FR"/>
              <a:t> </a:t>
            </a:r>
            <a:r>
              <a:rPr lang="fr-FR" err="1"/>
              <a:t>nostrud</a:t>
            </a:r>
            <a:r>
              <a:rPr lang="fr-FR"/>
              <a:t> </a:t>
            </a:r>
            <a:r>
              <a:rPr lang="fr-FR" err="1"/>
              <a:t>exercitation</a:t>
            </a:r>
            <a:r>
              <a:rPr lang="fr-FR"/>
              <a:t> </a:t>
            </a:r>
            <a:r>
              <a:rPr lang="fr-FR" err="1"/>
              <a:t>ullamco</a:t>
            </a:r>
            <a:r>
              <a:rPr lang="fr-FR"/>
              <a:t> </a:t>
            </a:r>
            <a:r>
              <a:rPr lang="fr-FR" err="1"/>
              <a:t>laboris</a:t>
            </a:r>
            <a:r>
              <a:rPr lang="fr-FR"/>
              <a:t> </a:t>
            </a:r>
            <a:r>
              <a:rPr lang="fr-FR" err="1"/>
              <a:t>nisi</a:t>
            </a:r>
            <a:r>
              <a:rPr lang="fr-FR"/>
              <a:t> ut </a:t>
            </a:r>
            <a:r>
              <a:rPr lang="fr-FR" err="1"/>
              <a:t>aliquip</a:t>
            </a:r>
            <a:r>
              <a:rPr lang="fr-FR"/>
              <a:t> ex </a:t>
            </a:r>
            <a:r>
              <a:rPr lang="fr-FR" err="1"/>
              <a:t>ea</a:t>
            </a:r>
            <a:r>
              <a:rPr lang="fr-FR"/>
              <a:t> commodo </a:t>
            </a:r>
            <a:r>
              <a:rPr lang="fr-FR" err="1"/>
              <a:t>consequat</a:t>
            </a:r>
            <a:r>
              <a:rPr lang="fr-FR"/>
              <a:t>.</a:t>
            </a:r>
            <a:endParaRPr lang="nl-NL"/>
          </a:p>
        </p:txBody>
      </p:sp>
      <p:sp>
        <p:nvSpPr>
          <p:cNvPr id="32" name="Espace réservé du texte 35">
            <a:extLst>
              <a:ext uri="{FF2B5EF4-FFF2-40B4-BE49-F238E27FC236}">
                <a16:creationId xmlns:a16="http://schemas.microsoft.com/office/drawing/2014/main" id="{19E28665-9E09-A864-98D0-449895A43E5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73416" y="2874507"/>
            <a:ext cx="4343833" cy="3188335"/>
          </a:xfrm>
          <a:prstGeom prst="rect">
            <a:avLst/>
          </a:prstGeom>
        </p:spPr>
        <p:txBody>
          <a:bodyPr/>
          <a:lstStyle>
            <a:lvl1pPr>
              <a:defRPr sz="1456" b="0" i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85168" indent="-207929">
              <a:buClr>
                <a:schemeClr val="accent2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chemeClr val="accent2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039647" indent="-207929">
              <a:buClr>
                <a:schemeClr val="accent2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316886" indent="-207929">
              <a:buClr>
                <a:schemeClr val="accent2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nl-NL"/>
          </a:p>
        </p:txBody>
      </p:sp>
      <p:cxnSp>
        <p:nvCxnSpPr>
          <p:cNvPr id="2" name="Connecteur droit 1">
            <a:extLst>
              <a:ext uri="{FF2B5EF4-FFF2-40B4-BE49-F238E27FC236}">
                <a16:creationId xmlns:a16="http://schemas.microsoft.com/office/drawing/2014/main" id="{F3912584-BD9C-8CA3-86C4-EE61F409D78A}"/>
              </a:ext>
            </a:extLst>
          </p:cNvPr>
          <p:cNvCxnSpPr>
            <a:cxnSpLocks/>
          </p:cNvCxnSpPr>
          <p:nvPr userDrawn="1"/>
        </p:nvCxnSpPr>
        <p:spPr>
          <a:xfrm flipH="1">
            <a:off x="5062127" y="1177612"/>
            <a:ext cx="2067747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3011328E-EE8F-C5CB-76AC-71F8D8792B30}"/>
              </a:ext>
            </a:extLst>
          </p:cNvPr>
          <p:cNvCxnSpPr>
            <a:cxnSpLocks/>
          </p:cNvCxnSpPr>
          <p:nvPr userDrawn="1"/>
        </p:nvCxnSpPr>
        <p:spPr>
          <a:xfrm flipH="1">
            <a:off x="5964416" y="1177612"/>
            <a:ext cx="263168" cy="176216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CB6A09D0-63D9-EEF7-6036-943B7EE2CF3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7813" y="6201741"/>
            <a:ext cx="1160488" cy="656260"/>
          </a:xfrm>
          <a:prstGeom prst="rect">
            <a:avLst/>
          </a:prstGeom>
        </p:spPr>
      </p:pic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856582F7-262F-19A6-FF20-644446640089}"/>
              </a:ext>
            </a:extLst>
          </p:cNvPr>
          <p:cNvCxnSpPr/>
          <p:nvPr userDrawn="1"/>
        </p:nvCxnSpPr>
        <p:spPr>
          <a:xfrm>
            <a:off x="10925391" y="6340088"/>
            <a:ext cx="0" cy="415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oneTexte 6">
            <a:extLst>
              <a:ext uri="{FF2B5EF4-FFF2-40B4-BE49-F238E27FC236}">
                <a16:creationId xmlns:a16="http://schemas.microsoft.com/office/drawing/2014/main" id="{458DF4F8-20B5-CE53-119F-CE7B75D9E12C}"/>
              </a:ext>
            </a:extLst>
          </p:cNvPr>
          <p:cNvSpPr txBox="1"/>
          <p:nvPr userDrawn="1"/>
        </p:nvSpPr>
        <p:spPr>
          <a:xfrm>
            <a:off x="8784299" y="6405331"/>
            <a:ext cx="1931863" cy="25654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67" err="1">
                <a:solidFill>
                  <a:schemeClr val="bg1"/>
                </a:solidFill>
                <a:latin typeface="Manrope"/>
              </a:rPr>
              <a:t>Connected</a:t>
            </a:r>
            <a:r>
              <a:rPr lang="fr-FR" sz="1067">
                <a:solidFill>
                  <a:schemeClr val="bg1"/>
                </a:solidFill>
                <a:latin typeface="Manrope"/>
              </a:rPr>
              <a:t> to the Future</a:t>
            </a:r>
          </a:p>
        </p:txBody>
      </p:sp>
      <p:sp>
        <p:nvSpPr>
          <p:cNvPr id="8" name="Espace réservé du texte 20">
            <a:extLst>
              <a:ext uri="{FF2B5EF4-FFF2-40B4-BE49-F238E27FC236}">
                <a16:creationId xmlns:a16="http://schemas.microsoft.com/office/drawing/2014/main" id="{30679A58-457B-9A28-D216-E758DE5BFB7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8627"/>
            <a:ext cx="12192000" cy="277247"/>
          </a:xfrm>
          <a:prstGeom prst="rect">
            <a:avLst/>
          </a:prstGeom>
        </p:spPr>
        <p:txBody>
          <a:bodyPr anchor="ctr"/>
          <a:lstStyle>
            <a:lvl1pPr algn="ctr">
              <a:defRPr sz="1467" b="0" i="0">
                <a:solidFill>
                  <a:schemeClr val="bg1">
                    <a:lumMod val="50000"/>
                  </a:schemeClr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TITRE DE LA PARTIE</a:t>
            </a:r>
            <a:endParaRPr lang="nl-NL"/>
          </a:p>
        </p:txBody>
      </p:sp>
      <p:sp>
        <p:nvSpPr>
          <p:cNvPr id="16" name="Holder 6">
            <a:extLst>
              <a:ext uri="{FF2B5EF4-FFF2-40B4-BE49-F238E27FC236}">
                <a16:creationId xmlns:a16="http://schemas.microsoft.com/office/drawing/2014/main" id="{DD57E511-786F-05E8-4D9D-11CFA36A01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820"/>
            <a:ext cx="281631" cy="127086"/>
          </a:xfrm>
          <a:prstGeom prst="rect">
            <a:avLst/>
          </a:prstGeom>
          <a:ln>
            <a:noFill/>
          </a:ln>
        </p:spPr>
        <p:txBody>
          <a:bodyPr wrap="square" lIns="0" tIns="0" rIns="0" bIns="0" anchor="ctr">
            <a:spAutoFit/>
          </a:bodyPr>
          <a:lstStyle>
            <a:lvl1pPr algn="ctr">
              <a:defRPr sz="728" b="0" i="0">
                <a:solidFill>
                  <a:schemeClr val="bg1">
                    <a:lumMod val="50000"/>
                  </a:schemeClr>
                </a:solidFill>
                <a:latin typeface="+mn-lt"/>
                <a:cs typeface="Arial"/>
              </a:defRPr>
            </a:lvl1pPr>
          </a:lstStyle>
          <a:p>
            <a:pPr marL="23103">
              <a:lnSpc>
                <a:spcPts val="1052"/>
              </a:lnSpc>
            </a:pPr>
            <a:fld id="{81D60167-4931-47E6-BA6A-407CBD079E47}" type="slidenum">
              <a:rPr lang="fr-FR" spc="-31" smtClean="0"/>
              <a:pPr marL="23103">
                <a:lnSpc>
                  <a:spcPts val="1052"/>
                </a:lnSpc>
              </a:pPr>
              <a:t>‹N°›</a:t>
            </a:fld>
            <a:endParaRPr lang="fr-FR" spc="-31"/>
          </a:p>
        </p:txBody>
      </p:sp>
      <p:sp>
        <p:nvSpPr>
          <p:cNvPr id="17" name="Espace réservé du pied de page 2">
            <a:extLst>
              <a:ext uri="{FF2B5EF4-FFF2-40B4-BE49-F238E27FC236}">
                <a16:creationId xmlns:a16="http://schemas.microsoft.com/office/drawing/2014/main" id="{70AA5CC2-BC4B-6D15-B498-B12B37477A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8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nl-NL"/>
              <a:t>Titre de la présentation</a:t>
            </a: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963678CB-7A3E-1F91-CF09-EF492FC65901}"/>
              </a:ext>
            </a:extLst>
          </p:cNvPr>
          <p:cNvCxnSpPr>
            <a:cxnSpLocks/>
          </p:cNvCxnSpPr>
          <p:nvPr userDrawn="1"/>
        </p:nvCxnSpPr>
        <p:spPr>
          <a:xfrm>
            <a:off x="647912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A994E51D-F675-E65B-3FE1-1DCEDA4656B4}"/>
              </a:ext>
            </a:extLst>
          </p:cNvPr>
          <p:cNvCxnSpPr>
            <a:cxnSpLocks/>
          </p:cNvCxnSpPr>
          <p:nvPr userDrawn="1"/>
        </p:nvCxnSpPr>
        <p:spPr>
          <a:xfrm>
            <a:off x="929401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Espace réservé de la date 16">
            <a:extLst>
              <a:ext uri="{FF2B5EF4-FFF2-40B4-BE49-F238E27FC236}">
                <a16:creationId xmlns:a16="http://schemas.microsoft.com/office/drawing/2014/main" id="{F2C40691-AB3D-909F-68D9-D4418CE4AD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44693" y="6597353"/>
            <a:ext cx="768084" cy="192020"/>
          </a:xfrm>
          <a:prstGeom prst="rect">
            <a:avLst/>
          </a:prstGeom>
        </p:spPr>
        <p:txBody>
          <a:bodyPr vert="horz" lIns="91440" tIns="45720" rIns="36000" bIns="45720" rtlCol="0" anchor="ctr"/>
          <a:lstStyle>
            <a:lvl1pPr algn="r">
              <a:defRPr sz="733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fld id="{68FAC643-5857-4E5C-9589-80F97F4C85A6}" type="datetime1">
              <a:rPr lang="fr-FR" smtClean="0"/>
              <a:t>19/02/2026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58050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u - 1-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Espace réservé du texte 35">
            <a:extLst>
              <a:ext uri="{FF2B5EF4-FFF2-40B4-BE49-F238E27FC236}">
                <a16:creationId xmlns:a16="http://schemas.microsoft.com/office/drawing/2014/main" id="{311573D4-7C06-186D-9B50-28136688590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3416" y="1996560"/>
            <a:ext cx="6561961" cy="4020075"/>
          </a:xfrm>
          <a:prstGeom prst="rect">
            <a:avLst/>
          </a:prstGeom>
        </p:spPr>
        <p:txBody>
          <a:bodyPr/>
          <a:lstStyle>
            <a:lvl1pPr>
              <a:defRPr sz="1456" b="0" i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85168" indent="-207929">
              <a:buClr>
                <a:schemeClr val="accent2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chemeClr val="accent2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039647" indent="-207929">
              <a:buClr>
                <a:schemeClr val="accent2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316886" indent="-207929">
              <a:buClr>
                <a:schemeClr val="accent2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nl-NL"/>
          </a:p>
        </p:txBody>
      </p:sp>
      <p:sp>
        <p:nvSpPr>
          <p:cNvPr id="27" name="Titre 18">
            <a:extLst>
              <a:ext uri="{FF2B5EF4-FFF2-40B4-BE49-F238E27FC236}">
                <a16:creationId xmlns:a16="http://schemas.microsoft.com/office/drawing/2014/main" id="{41CD1713-C624-679E-1C4C-5748A91A008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45873"/>
            <a:ext cx="12192000" cy="83174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2729"/>
              </a:lnSpc>
              <a:defRPr sz="2425" b="1" i="0">
                <a:solidFill>
                  <a:schemeClr val="tx1"/>
                </a:solidFill>
                <a:latin typeface="Manrope" pitchFamily="2" charset="0"/>
              </a:defRPr>
            </a:lvl1pPr>
          </a:lstStyle>
          <a:p>
            <a:r>
              <a:rPr lang="fr-FR"/>
              <a:t>Modifiez le style du titre</a:t>
            </a:r>
            <a:br>
              <a:rPr lang="fr-FR"/>
            </a:br>
            <a:r>
              <a:rPr lang="fr-FR"/>
              <a:t>sur une ou deux lignes</a:t>
            </a:r>
            <a:endParaRPr lang="nl-NL"/>
          </a:p>
        </p:txBody>
      </p:sp>
      <p:cxnSp>
        <p:nvCxnSpPr>
          <p:cNvPr id="2" name="Connecteur droit 1">
            <a:extLst>
              <a:ext uri="{FF2B5EF4-FFF2-40B4-BE49-F238E27FC236}">
                <a16:creationId xmlns:a16="http://schemas.microsoft.com/office/drawing/2014/main" id="{E3E96B58-C606-D10A-CC47-31DDFC6675B6}"/>
              </a:ext>
            </a:extLst>
          </p:cNvPr>
          <p:cNvCxnSpPr>
            <a:cxnSpLocks/>
          </p:cNvCxnSpPr>
          <p:nvPr userDrawn="1"/>
        </p:nvCxnSpPr>
        <p:spPr>
          <a:xfrm flipH="1">
            <a:off x="5062127" y="1177612"/>
            <a:ext cx="2067747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B8E73C79-AC04-CD91-577F-7F7BCF864CFE}"/>
              </a:ext>
            </a:extLst>
          </p:cNvPr>
          <p:cNvCxnSpPr>
            <a:cxnSpLocks/>
          </p:cNvCxnSpPr>
          <p:nvPr userDrawn="1"/>
        </p:nvCxnSpPr>
        <p:spPr>
          <a:xfrm flipH="1">
            <a:off x="5964416" y="1177612"/>
            <a:ext cx="263168" cy="176216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 7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4B49BD3E-21A0-36F3-75ED-7FA401A6928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7813" y="6201741"/>
            <a:ext cx="1160488" cy="656260"/>
          </a:xfrm>
          <a:prstGeom prst="rect">
            <a:avLst/>
          </a:prstGeom>
        </p:spPr>
      </p:pic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AB03E717-CC1D-D4A1-1D2D-22B93294BF84}"/>
              </a:ext>
            </a:extLst>
          </p:cNvPr>
          <p:cNvCxnSpPr/>
          <p:nvPr userDrawn="1"/>
        </p:nvCxnSpPr>
        <p:spPr>
          <a:xfrm>
            <a:off x="10925391" y="6340088"/>
            <a:ext cx="0" cy="415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ZoneTexte 4">
            <a:extLst>
              <a:ext uri="{FF2B5EF4-FFF2-40B4-BE49-F238E27FC236}">
                <a16:creationId xmlns:a16="http://schemas.microsoft.com/office/drawing/2014/main" id="{F0FCB16E-FD6D-D23B-F5DF-EAB439A8D5E0}"/>
              </a:ext>
            </a:extLst>
          </p:cNvPr>
          <p:cNvSpPr txBox="1"/>
          <p:nvPr userDrawn="1"/>
        </p:nvSpPr>
        <p:spPr>
          <a:xfrm>
            <a:off x="8784299" y="6405331"/>
            <a:ext cx="1931863" cy="25654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67" err="1">
                <a:solidFill>
                  <a:schemeClr val="bg1"/>
                </a:solidFill>
                <a:latin typeface="Manrope"/>
              </a:rPr>
              <a:t>Connected</a:t>
            </a:r>
            <a:r>
              <a:rPr lang="fr-FR" sz="1067">
                <a:solidFill>
                  <a:schemeClr val="bg1"/>
                </a:solidFill>
                <a:latin typeface="Manrope"/>
              </a:rPr>
              <a:t> to the Future</a:t>
            </a:r>
          </a:p>
        </p:txBody>
      </p:sp>
      <p:sp>
        <p:nvSpPr>
          <p:cNvPr id="6" name="Espace réservé du texte 20">
            <a:extLst>
              <a:ext uri="{FF2B5EF4-FFF2-40B4-BE49-F238E27FC236}">
                <a16:creationId xmlns:a16="http://schemas.microsoft.com/office/drawing/2014/main" id="{D70DB132-E9F9-DE50-C93F-C32C4CC4F82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8627"/>
            <a:ext cx="12192000" cy="277247"/>
          </a:xfrm>
          <a:prstGeom prst="rect">
            <a:avLst/>
          </a:prstGeom>
        </p:spPr>
        <p:txBody>
          <a:bodyPr anchor="ctr"/>
          <a:lstStyle>
            <a:lvl1pPr algn="ctr">
              <a:defRPr sz="1467" b="0" i="0">
                <a:solidFill>
                  <a:schemeClr val="bg1">
                    <a:lumMod val="50000"/>
                  </a:schemeClr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TITRE DE LA PARTIE</a:t>
            </a:r>
            <a:endParaRPr lang="nl-NL"/>
          </a:p>
        </p:txBody>
      </p:sp>
      <p:sp>
        <p:nvSpPr>
          <p:cNvPr id="9" name="Espace réservé du texte 9">
            <a:extLst>
              <a:ext uri="{FF2B5EF4-FFF2-40B4-BE49-F238E27FC236}">
                <a16:creationId xmlns:a16="http://schemas.microsoft.com/office/drawing/2014/main" id="{B91A8CAA-FCBD-2653-5113-26F2ABB159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5064" y="1811730"/>
            <a:ext cx="2251309" cy="273121"/>
          </a:xfrm>
          <a:prstGeom prst="rect">
            <a:avLst/>
          </a:prstGeom>
          <a:solidFill>
            <a:schemeClr val="accent2"/>
          </a:solidFill>
        </p:spPr>
        <p:txBody>
          <a:bodyPr anchor="ctr"/>
          <a:lstStyle>
            <a:lvl1pPr algn="ctr">
              <a:defRPr sz="1467" b="0" i="0">
                <a:solidFill>
                  <a:schemeClr val="bg1"/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TITRE DE GRAPHIQUE</a:t>
            </a:r>
            <a:endParaRPr lang="nl-NL"/>
          </a:p>
        </p:txBody>
      </p:sp>
      <p:sp>
        <p:nvSpPr>
          <p:cNvPr id="12" name="Espace réservé du contenu 6">
            <a:extLst>
              <a:ext uri="{FF2B5EF4-FFF2-40B4-BE49-F238E27FC236}">
                <a16:creationId xmlns:a16="http://schemas.microsoft.com/office/drawing/2014/main" id="{7CE41FE1-8A45-16C7-5683-673855B706D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205065" y="2135183"/>
            <a:ext cx="4713521" cy="378903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nl-NL"/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CFFA6A2F-D86D-C61E-26CC-06484AD43B4F}"/>
              </a:ext>
            </a:extLst>
          </p:cNvPr>
          <p:cNvCxnSpPr>
            <a:cxnSpLocks/>
          </p:cNvCxnSpPr>
          <p:nvPr userDrawn="1"/>
        </p:nvCxnSpPr>
        <p:spPr>
          <a:xfrm>
            <a:off x="7066431" y="1811730"/>
            <a:ext cx="0" cy="4112489"/>
          </a:xfrm>
          <a:prstGeom prst="line">
            <a:avLst/>
          </a:prstGeom>
          <a:ln w="1143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Holder 6">
            <a:extLst>
              <a:ext uri="{FF2B5EF4-FFF2-40B4-BE49-F238E27FC236}">
                <a16:creationId xmlns:a16="http://schemas.microsoft.com/office/drawing/2014/main" id="{2DA74C1C-16C2-C09B-556E-764ACBA5E4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820"/>
            <a:ext cx="281631" cy="127086"/>
          </a:xfrm>
          <a:prstGeom prst="rect">
            <a:avLst/>
          </a:prstGeom>
          <a:ln>
            <a:noFill/>
          </a:ln>
        </p:spPr>
        <p:txBody>
          <a:bodyPr wrap="square" lIns="0" tIns="0" rIns="0" bIns="0" anchor="ctr">
            <a:spAutoFit/>
          </a:bodyPr>
          <a:lstStyle>
            <a:lvl1pPr algn="ctr">
              <a:defRPr sz="728" b="0" i="0">
                <a:solidFill>
                  <a:schemeClr val="bg1">
                    <a:lumMod val="50000"/>
                  </a:schemeClr>
                </a:solidFill>
                <a:latin typeface="+mn-lt"/>
                <a:cs typeface="Arial"/>
              </a:defRPr>
            </a:lvl1pPr>
          </a:lstStyle>
          <a:p>
            <a:pPr marL="23103">
              <a:lnSpc>
                <a:spcPts val="1052"/>
              </a:lnSpc>
            </a:pPr>
            <a:fld id="{81D60167-4931-47E6-BA6A-407CBD079E47}" type="slidenum">
              <a:rPr lang="fr-FR" spc="-31" smtClean="0"/>
              <a:pPr marL="23103">
                <a:lnSpc>
                  <a:spcPts val="1052"/>
                </a:lnSpc>
              </a:pPr>
              <a:t>‹N°›</a:t>
            </a:fld>
            <a:endParaRPr lang="fr-FR" spc="-31"/>
          </a:p>
        </p:txBody>
      </p:sp>
      <p:sp>
        <p:nvSpPr>
          <p:cNvPr id="25" name="Espace réservé du pied de page 2">
            <a:extLst>
              <a:ext uri="{FF2B5EF4-FFF2-40B4-BE49-F238E27FC236}">
                <a16:creationId xmlns:a16="http://schemas.microsoft.com/office/drawing/2014/main" id="{75AA43BD-0581-E2C3-EA28-F9CC47F148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8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nl-NL"/>
              <a:t>Titre de la présentation</a:t>
            </a:r>
          </a:p>
        </p:txBody>
      </p:sp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EE67A586-BCD7-E3CD-EEE0-4004F464A0AB}"/>
              </a:ext>
            </a:extLst>
          </p:cNvPr>
          <p:cNvCxnSpPr>
            <a:cxnSpLocks/>
          </p:cNvCxnSpPr>
          <p:nvPr userDrawn="1"/>
        </p:nvCxnSpPr>
        <p:spPr>
          <a:xfrm>
            <a:off x="647912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>
            <a:extLst>
              <a:ext uri="{FF2B5EF4-FFF2-40B4-BE49-F238E27FC236}">
                <a16:creationId xmlns:a16="http://schemas.microsoft.com/office/drawing/2014/main" id="{E94BFD14-3C62-0D0E-6711-CA17DECEF140}"/>
              </a:ext>
            </a:extLst>
          </p:cNvPr>
          <p:cNvCxnSpPr>
            <a:cxnSpLocks/>
          </p:cNvCxnSpPr>
          <p:nvPr userDrawn="1"/>
        </p:nvCxnSpPr>
        <p:spPr>
          <a:xfrm>
            <a:off x="929401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Espace réservé de la date 16">
            <a:extLst>
              <a:ext uri="{FF2B5EF4-FFF2-40B4-BE49-F238E27FC236}">
                <a16:creationId xmlns:a16="http://schemas.microsoft.com/office/drawing/2014/main" id="{E52E887C-498E-ECAD-1589-1504752772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44693" y="6597353"/>
            <a:ext cx="768084" cy="192020"/>
          </a:xfrm>
          <a:prstGeom prst="rect">
            <a:avLst/>
          </a:prstGeom>
        </p:spPr>
        <p:txBody>
          <a:bodyPr vert="horz" lIns="91440" tIns="45720" rIns="36000" bIns="45720" rtlCol="0" anchor="ctr"/>
          <a:lstStyle>
            <a:lvl1pPr algn="r">
              <a:defRPr sz="733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fld id="{8BE238B0-F1E0-493C-BCD9-FF7CDD02E81E}" type="datetime1">
              <a:rPr lang="fr-FR" smtClean="0"/>
              <a:t>19/02/2026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04294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-bienvenue">
    <p:bg>
      <p:bgPr>
        <a:solidFill>
          <a:srgbClr val="00959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>
            <a:extLst>
              <a:ext uri="{FF2B5EF4-FFF2-40B4-BE49-F238E27FC236}">
                <a16:creationId xmlns:a16="http://schemas.microsoft.com/office/drawing/2014/main" id="{D3593A48-6087-6FC1-ACFD-024D842D46CA}"/>
              </a:ext>
            </a:extLst>
          </p:cNvPr>
          <p:cNvSpPr/>
          <p:nvPr userDrawn="1"/>
        </p:nvSpPr>
        <p:spPr>
          <a:xfrm>
            <a:off x="0" y="0"/>
            <a:ext cx="4852155" cy="6858000"/>
          </a:xfrm>
          <a:prstGeom prst="rect">
            <a:avLst/>
          </a:prstGeom>
          <a:solidFill>
            <a:srgbClr val="00785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 b="0" i="0">
              <a:latin typeface="Manrope" pitchFamily="2" charset="0"/>
            </a:endParaRPr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793C756D-B92D-AF5A-EECE-8947FCFEFAF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80844" y="1857937"/>
            <a:ext cx="4621099" cy="785532"/>
          </a:xfrm>
          <a:prstGeom prst="rect">
            <a:avLst/>
          </a:prstGeom>
        </p:spPr>
        <p:txBody>
          <a:bodyPr/>
          <a:lstStyle>
            <a:lvl1pPr>
              <a:defRPr sz="5336" b="1">
                <a:solidFill>
                  <a:schemeClr val="bg1"/>
                </a:solidFill>
                <a:latin typeface="Manrope" pitchFamily="2" charset="0"/>
              </a:defRPr>
            </a:lvl1pPr>
          </a:lstStyle>
          <a:p>
            <a:r>
              <a:rPr lang="fr-FR"/>
              <a:t>BIENVENUE !</a:t>
            </a:r>
            <a:endParaRPr lang="nl-NL"/>
          </a:p>
        </p:txBody>
      </p:sp>
      <p:pic>
        <p:nvPicPr>
          <p:cNvPr id="4" name="Image 3" descr="Une image contenant texte, Police, logo, Graphique&#10;&#10;Description générée automatiquement">
            <a:extLst>
              <a:ext uri="{FF2B5EF4-FFF2-40B4-BE49-F238E27FC236}">
                <a16:creationId xmlns:a16="http://schemas.microsoft.com/office/drawing/2014/main" id="{A76C30B5-07E4-99AB-4E88-F73E3DF4A9D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08779" y="148249"/>
            <a:ext cx="1894651" cy="1071432"/>
          </a:xfrm>
          <a:prstGeom prst="rect">
            <a:avLst/>
          </a:prstGeom>
        </p:spPr>
      </p:pic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8258911D-52FA-5242-C422-0239564BFAF9}"/>
              </a:ext>
            </a:extLst>
          </p:cNvPr>
          <p:cNvCxnSpPr>
            <a:cxnSpLocks/>
          </p:cNvCxnSpPr>
          <p:nvPr userDrawn="1"/>
        </p:nvCxnSpPr>
        <p:spPr>
          <a:xfrm>
            <a:off x="11502687" y="1811729"/>
            <a:ext cx="0" cy="4251113"/>
          </a:xfrm>
          <a:prstGeom prst="line">
            <a:avLst/>
          </a:prstGeom>
          <a:ln w="1143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Espace réservé pour une image  21">
            <a:extLst>
              <a:ext uri="{FF2B5EF4-FFF2-40B4-BE49-F238E27FC236}">
                <a16:creationId xmlns:a16="http://schemas.microsoft.com/office/drawing/2014/main" id="{A907DC2C-5D3D-C210-EEAA-F3CA206BE02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012791" y="933782"/>
            <a:ext cx="4482467" cy="5036644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anrope" pitchFamily="2" charset="0"/>
              </a:defRPr>
            </a:lvl1pPr>
          </a:lstStyle>
          <a:p>
            <a:r>
              <a:rPr lang="fr-FR"/>
              <a:t>Cliquez sur l'icône pour ajouter une image</a:t>
            </a:r>
            <a:endParaRPr lang="nl-NL"/>
          </a:p>
        </p:txBody>
      </p:sp>
      <p:sp>
        <p:nvSpPr>
          <p:cNvPr id="35" name="Espace réservé du contenu 22">
            <a:extLst>
              <a:ext uri="{FF2B5EF4-FFF2-40B4-BE49-F238E27FC236}">
                <a16:creationId xmlns:a16="http://schemas.microsoft.com/office/drawing/2014/main" id="{DD426580-309A-1AFB-686A-F50C03CF6C9C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280844" y="2782090"/>
            <a:ext cx="4621099" cy="2541427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3DB5E6"/>
              </a:buClr>
              <a:buFontTx/>
              <a:buNone/>
              <a:defRPr sz="1697">
                <a:solidFill>
                  <a:schemeClr val="bg1"/>
                </a:solidFill>
                <a:latin typeface="Manrope" pitchFamily="2" charset="0"/>
              </a:defRPr>
            </a:lvl1pPr>
            <a:lvl2pPr marL="277240" indent="0">
              <a:buClr>
                <a:srgbClr val="3DB5E6"/>
              </a:buClr>
              <a:buFontTx/>
              <a:buNone/>
              <a:defRPr sz="1456">
                <a:solidFill>
                  <a:schemeClr val="bg1"/>
                </a:solidFill>
              </a:defRPr>
            </a:lvl2pPr>
            <a:lvl3pPr marL="554478" indent="0">
              <a:buClr>
                <a:srgbClr val="3DB5E6"/>
              </a:buClr>
              <a:buFontTx/>
              <a:buNone/>
              <a:defRPr sz="1456">
                <a:solidFill>
                  <a:schemeClr val="bg1"/>
                </a:solidFill>
              </a:defRPr>
            </a:lvl3pPr>
            <a:lvl4pPr marL="831718" indent="0">
              <a:buClr>
                <a:srgbClr val="3DB5E6"/>
              </a:buClr>
              <a:buFontTx/>
              <a:buNone/>
              <a:defRPr sz="1456">
                <a:solidFill>
                  <a:schemeClr val="bg1"/>
                </a:solidFill>
              </a:defRPr>
            </a:lvl4pPr>
            <a:lvl5pPr marL="1108956" indent="0">
              <a:buClr>
                <a:srgbClr val="3DB5E6"/>
              </a:buClr>
              <a:buFontTx/>
              <a:buNone/>
              <a:defRPr sz="1456"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6" name="Espace réservé du contenu 22">
            <a:extLst>
              <a:ext uri="{FF2B5EF4-FFF2-40B4-BE49-F238E27FC236}">
                <a16:creationId xmlns:a16="http://schemas.microsoft.com/office/drawing/2014/main" id="{464791CD-E20F-E51C-2C4A-7A2E0691FEDC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280845" y="5415934"/>
            <a:ext cx="4667311" cy="600701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3DB5E6"/>
              </a:buClr>
              <a:buFontTx/>
              <a:buNone/>
              <a:defRPr sz="1213" b="1">
                <a:solidFill>
                  <a:schemeClr val="bg1"/>
                </a:solidFill>
                <a:latin typeface="Manrope" pitchFamily="2" charset="0"/>
              </a:defRPr>
            </a:lvl1pPr>
            <a:lvl2pPr marL="277240" indent="0">
              <a:buClr>
                <a:srgbClr val="3DB5E6"/>
              </a:buClr>
              <a:buFontTx/>
              <a:buNone/>
              <a:defRPr sz="1456">
                <a:solidFill>
                  <a:schemeClr val="bg1"/>
                </a:solidFill>
              </a:defRPr>
            </a:lvl2pPr>
            <a:lvl3pPr marL="554478" indent="0">
              <a:buClr>
                <a:srgbClr val="3DB5E6"/>
              </a:buClr>
              <a:buFontTx/>
              <a:buNone/>
              <a:defRPr sz="1456">
                <a:solidFill>
                  <a:schemeClr val="bg1"/>
                </a:solidFill>
              </a:defRPr>
            </a:lvl3pPr>
            <a:lvl4pPr marL="831718" indent="0">
              <a:buClr>
                <a:srgbClr val="3DB5E6"/>
              </a:buClr>
              <a:buFontTx/>
              <a:buNone/>
              <a:defRPr sz="1456">
                <a:solidFill>
                  <a:schemeClr val="bg1"/>
                </a:solidFill>
              </a:defRPr>
            </a:lvl4pPr>
            <a:lvl5pPr marL="1108956" indent="0">
              <a:buClr>
                <a:srgbClr val="3DB5E6"/>
              </a:buClr>
              <a:buFontTx/>
              <a:buNone/>
              <a:defRPr sz="1456"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Prénom Nom</a:t>
            </a:r>
          </a:p>
          <a:p>
            <a:pPr lvl="0"/>
            <a:r>
              <a:rPr lang="fr-FR"/>
              <a:t>Poste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2303A06A-6700-AC65-F7B5-7C3AA38DB1E4}"/>
              </a:ext>
            </a:extLst>
          </p:cNvPr>
          <p:cNvSpPr txBox="1"/>
          <p:nvPr userDrawn="1"/>
        </p:nvSpPr>
        <p:spPr>
          <a:xfrm>
            <a:off x="8314128" y="6141865"/>
            <a:ext cx="3234768" cy="37965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867" err="1">
                <a:solidFill>
                  <a:srgbClr val="009597"/>
                </a:solidFill>
                <a:latin typeface="Manrope"/>
              </a:rPr>
              <a:t>Connected</a:t>
            </a:r>
            <a:r>
              <a:rPr lang="fr-FR" sz="1867">
                <a:solidFill>
                  <a:srgbClr val="009597"/>
                </a:solidFill>
                <a:latin typeface="Manrope"/>
              </a:rPr>
              <a:t> to the Future</a:t>
            </a:r>
          </a:p>
        </p:txBody>
      </p:sp>
      <p:pic>
        <p:nvPicPr>
          <p:cNvPr id="3" name="Image 2" descr="Une image contenant capture d’écran, noir, espace, noir et blanc&#10;&#10;Description générée automatiquement">
            <a:extLst>
              <a:ext uri="{FF2B5EF4-FFF2-40B4-BE49-F238E27FC236}">
                <a16:creationId xmlns:a16="http://schemas.microsoft.com/office/drawing/2014/main" id="{D7A57744-7D0B-6E1D-D2EB-E80A4018B38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2690"/>
          <a:stretch/>
        </p:blipFill>
        <p:spPr>
          <a:xfrm>
            <a:off x="-29843" y="-5776"/>
            <a:ext cx="2132441" cy="5987751"/>
          </a:xfrm>
          <a:prstGeom prst="rect">
            <a:avLst/>
          </a:prstGeom>
        </p:spPr>
      </p:pic>
      <p:sp>
        <p:nvSpPr>
          <p:cNvPr id="7" name="Espace réservé de la date 1">
            <a:extLst>
              <a:ext uri="{FF2B5EF4-FFF2-40B4-BE49-F238E27FC236}">
                <a16:creationId xmlns:a16="http://schemas.microsoft.com/office/drawing/2014/main" id="{47EB09ED-DB90-F695-BDDC-B1C1139024A7}"/>
              </a:ext>
            </a:extLst>
          </p:cNvPr>
          <p:cNvSpPr txBox="1">
            <a:spLocks/>
          </p:cNvSpPr>
          <p:nvPr userDrawn="1"/>
        </p:nvSpPr>
        <p:spPr>
          <a:xfrm>
            <a:off x="-211275" y="6607344"/>
            <a:ext cx="834668" cy="172037"/>
          </a:xfrm>
          <a:prstGeom prst="rect">
            <a:avLst/>
          </a:prstGeom>
        </p:spPr>
        <p:txBody>
          <a:bodyPr vert="horz" lIns="121920" tIns="60960" rIns="48000" bIns="60960" rtlCol="0" anchor="ctr"/>
          <a:lstStyle>
            <a:defPPr>
              <a:defRPr kern="0"/>
            </a:defPPr>
            <a:lvl1pPr algn="r">
              <a:defRPr sz="546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endParaRPr lang="nl-NL" sz="728">
              <a:solidFill>
                <a:schemeClr val="bg1"/>
              </a:solidFill>
            </a:endParaRPr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C3B88AAA-46F4-3B8B-0516-21FC897D6309}"/>
              </a:ext>
            </a:extLst>
          </p:cNvPr>
          <p:cNvCxnSpPr>
            <a:cxnSpLocks/>
          </p:cNvCxnSpPr>
          <p:nvPr userDrawn="1"/>
        </p:nvCxnSpPr>
        <p:spPr>
          <a:xfrm>
            <a:off x="647912" y="6624053"/>
            <a:ext cx="0" cy="13862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4DF52330-B374-E482-A96B-5868845D7192}"/>
              </a:ext>
            </a:extLst>
          </p:cNvPr>
          <p:cNvCxnSpPr>
            <a:cxnSpLocks/>
          </p:cNvCxnSpPr>
          <p:nvPr userDrawn="1"/>
        </p:nvCxnSpPr>
        <p:spPr>
          <a:xfrm>
            <a:off x="929401" y="6624053"/>
            <a:ext cx="0" cy="13862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Holder 6">
            <a:extLst>
              <a:ext uri="{FF2B5EF4-FFF2-40B4-BE49-F238E27FC236}">
                <a16:creationId xmlns:a16="http://schemas.microsoft.com/office/drawing/2014/main" id="{080FE960-33B8-086D-4E6A-57A426F88F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820"/>
            <a:ext cx="281631" cy="127086"/>
          </a:xfrm>
          <a:prstGeom prst="rect">
            <a:avLst/>
          </a:prstGeom>
          <a:ln>
            <a:noFill/>
          </a:ln>
        </p:spPr>
        <p:txBody>
          <a:bodyPr wrap="square" lIns="0" tIns="0" rIns="0" bIns="0" anchor="ctr">
            <a:spAutoFit/>
          </a:bodyPr>
          <a:lstStyle>
            <a:lvl1pPr algn="ctr">
              <a:defRPr sz="728" b="0" i="0">
                <a:solidFill>
                  <a:schemeClr val="bg1"/>
                </a:solidFill>
                <a:latin typeface="+mn-lt"/>
                <a:cs typeface="Arial"/>
              </a:defRPr>
            </a:lvl1pPr>
          </a:lstStyle>
          <a:p>
            <a:pPr marL="23103">
              <a:lnSpc>
                <a:spcPts val="1052"/>
              </a:lnSpc>
            </a:pPr>
            <a:fld id="{81D60167-4931-47E6-BA6A-407CBD079E47}" type="slidenum">
              <a:rPr lang="fr-FR" spc="-31" smtClean="0"/>
              <a:pPr marL="23103">
                <a:lnSpc>
                  <a:spcPts val="1052"/>
                </a:lnSpc>
              </a:pPr>
              <a:t>‹N°›</a:t>
            </a:fld>
            <a:endParaRPr lang="fr-FR" spc="-31"/>
          </a:p>
        </p:txBody>
      </p:sp>
      <p:sp>
        <p:nvSpPr>
          <p:cNvPr id="11" name="Espace réservé du pied de page 2">
            <a:extLst>
              <a:ext uri="{FF2B5EF4-FFF2-40B4-BE49-F238E27FC236}">
                <a16:creationId xmlns:a16="http://schemas.microsoft.com/office/drawing/2014/main" id="{68D94AF9-B5E4-FFA8-B80C-D4FC3524BF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8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nl-NL"/>
              <a:t>Titre de la présentation</a:t>
            </a:r>
          </a:p>
        </p:txBody>
      </p:sp>
      <p:sp>
        <p:nvSpPr>
          <p:cNvPr id="12" name="Espace réservé de la date 16">
            <a:extLst>
              <a:ext uri="{FF2B5EF4-FFF2-40B4-BE49-F238E27FC236}">
                <a16:creationId xmlns:a16="http://schemas.microsoft.com/office/drawing/2014/main" id="{AC1BB3B3-D127-1E7F-5BB7-7958B1FD51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44693" y="6597353"/>
            <a:ext cx="768084" cy="192020"/>
          </a:xfrm>
          <a:prstGeom prst="rect">
            <a:avLst/>
          </a:prstGeom>
        </p:spPr>
        <p:txBody>
          <a:bodyPr vert="horz" lIns="91440" tIns="45720" rIns="36000" bIns="45720" rtlCol="0" anchor="ctr"/>
          <a:lstStyle>
            <a:lvl1pPr algn="r">
              <a:defRPr sz="733">
                <a:solidFill>
                  <a:schemeClr val="bg1"/>
                </a:solidFill>
                <a:latin typeface="+mn-lt"/>
              </a:defRPr>
            </a:lvl1pPr>
          </a:lstStyle>
          <a:p>
            <a:fld id="{0D32DB50-40CC-48BA-A1B0-79DC811FE386}" type="datetime1">
              <a:rPr lang="fr-FR" smtClean="0"/>
              <a:t>19/02/2026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43478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u - 1-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ce réservé du texte 35">
            <a:extLst>
              <a:ext uri="{FF2B5EF4-FFF2-40B4-BE49-F238E27FC236}">
                <a16:creationId xmlns:a16="http://schemas.microsoft.com/office/drawing/2014/main" id="{59F73062-F373-C71B-FF89-4BE48B35F0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3416" y="1811729"/>
            <a:ext cx="8702905" cy="4389736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456" b="0" i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32" name="Titre 18">
            <a:extLst>
              <a:ext uri="{FF2B5EF4-FFF2-40B4-BE49-F238E27FC236}">
                <a16:creationId xmlns:a16="http://schemas.microsoft.com/office/drawing/2014/main" id="{87A735C7-9873-F253-472A-76CE9C5335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45873"/>
            <a:ext cx="12192000" cy="83174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2729"/>
              </a:lnSpc>
              <a:defRPr sz="2425" b="1" i="0">
                <a:solidFill>
                  <a:schemeClr val="tx1"/>
                </a:solidFill>
                <a:latin typeface="Manrope" pitchFamily="2" charset="0"/>
              </a:defRPr>
            </a:lvl1pPr>
          </a:lstStyle>
          <a:p>
            <a:r>
              <a:rPr lang="fr-FR"/>
              <a:t>Modifiez le style du titre</a:t>
            </a:r>
            <a:br>
              <a:rPr lang="fr-FR"/>
            </a:br>
            <a:r>
              <a:rPr lang="fr-FR"/>
              <a:t>sur une ou deux lignes</a:t>
            </a:r>
            <a:endParaRPr lang="nl-NL"/>
          </a:p>
        </p:txBody>
      </p:sp>
      <p:cxnSp>
        <p:nvCxnSpPr>
          <p:cNvPr id="2" name="Connecteur droit 1">
            <a:extLst>
              <a:ext uri="{FF2B5EF4-FFF2-40B4-BE49-F238E27FC236}">
                <a16:creationId xmlns:a16="http://schemas.microsoft.com/office/drawing/2014/main" id="{62241F20-C2D7-66BF-3C51-7355399FE40B}"/>
              </a:ext>
            </a:extLst>
          </p:cNvPr>
          <p:cNvCxnSpPr>
            <a:cxnSpLocks/>
          </p:cNvCxnSpPr>
          <p:nvPr userDrawn="1"/>
        </p:nvCxnSpPr>
        <p:spPr>
          <a:xfrm flipH="1">
            <a:off x="5062127" y="1177612"/>
            <a:ext cx="2067747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1A0A81E5-1676-6B6C-6301-CF470226DB16}"/>
              </a:ext>
            </a:extLst>
          </p:cNvPr>
          <p:cNvCxnSpPr>
            <a:cxnSpLocks/>
          </p:cNvCxnSpPr>
          <p:nvPr userDrawn="1"/>
        </p:nvCxnSpPr>
        <p:spPr>
          <a:xfrm flipH="1">
            <a:off x="5964416" y="1177612"/>
            <a:ext cx="263168" cy="176216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A9A9923D-D82C-C0E9-55D1-0BEC5E6A94D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7813" y="6201741"/>
            <a:ext cx="1160488" cy="656260"/>
          </a:xfrm>
          <a:prstGeom prst="rect">
            <a:avLst/>
          </a:prstGeom>
        </p:spPr>
      </p:pic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4C24DE57-0BAF-9696-BAEB-0E6E07D737F6}"/>
              </a:ext>
            </a:extLst>
          </p:cNvPr>
          <p:cNvCxnSpPr/>
          <p:nvPr userDrawn="1"/>
        </p:nvCxnSpPr>
        <p:spPr>
          <a:xfrm>
            <a:off x="10925391" y="6340088"/>
            <a:ext cx="0" cy="415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ZoneTexte 4">
            <a:extLst>
              <a:ext uri="{FF2B5EF4-FFF2-40B4-BE49-F238E27FC236}">
                <a16:creationId xmlns:a16="http://schemas.microsoft.com/office/drawing/2014/main" id="{BA938717-F3CD-1533-6CB9-F41ED55776F5}"/>
              </a:ext>
            </a:extLst>
          </p:cNvPr>
          <p:cNvSpPr txBox="1"/>
          <p:nvPr userDrawn="1"/>
        </p:nvSpPr>
        <p:spPr>
          <a:xfrm>
            <a:off x="8784299" y="6405331"/>
            <a:ext cx="1931863" cy="25654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67" err="1">
                <a:solidFill>
                  <a:schemeClr val="bg1"/>
                </a:solidFill>
                <a:latin typeface="Manrope"/>
              </a:rPr>
              <a:t>Connected</a:t>
            </a:r>
            <a:r>
              <a:rPr lang="fr-FR" sz="1067">
                <a:solidFill>
                  <a:schemeClr val="bg1"/>
                </a:solidFill>
                <a:latin typeface="Manrope"/>
              </a:rPr>
              <a:t> to the Future</a:t>
            </a:r>
          </a:p>
        </p:txBody>
      </p:sp>
      <p:sp>
        <p:nvSpPr>
          <p:cNvPr id="6" name="Espace réservé du texte 20">
            <a:extLst>
              <a:ext uri="{FF2B5EF4-FFF2-40B4-BE49-F238E27FC236}">
                <a16:creationId xmlns:a16="http://schemas.microsoft.com/office/drawing/2014/main" id="{C8427B78-BFD4-14DA-37CE-32E4ABC0BE0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8627"/>
            <a:ext cx="12192000" cy="277247"/>
          </a:xfrm>
          <a:prstGeom prst="rect">
            <a:avLst/>
          </a:prstGeom>
        </p:spPr>
        <p:txBody>
          <a:bodyPr anchor="ctr"/>
          <a:lstStyle>
            <a:lvl1pPr algn="ctr">
              <a:defRPr sz="1467" b="0" i="0">
                <a:solidFill>
                  <a:schemeClr val="bg1">
                    <a:lumMod val="50000"/>
                  </a:schemeClr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TITRE DE LA PARTIE</a:t>
            </a:r>
            <a:endParaRPr lang="nl-NL"/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F1B494EC-DC3B-9622-726E-B5A0FBFE877D}"/>
              </a:ext>
            </a:extLst>
          </p:cNvPr>
          <p:cNvCxnSpPr>
            <a:cxnSpLocks/>
          </p:cNvCxnSpPr>
          <p:nvPr userDrawn="1"/>
        </p:nvCxnSpPr>
        <p:spPr>
          <a:xfrm>
            <a:off x="9504897" y="1811730"/>
            <a:ext cx="0" cy="4305569"/>
          </a:xfrm>
          <a:prstGeom prst="line">
            <a:avLst/>
          </a:prstGeom>
          <a:ln w="1143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Espace réservé du texte 23">
            <a:extLst>
              <a:ext uri="{FF2B5EF4-FFF2-40B4-BE49-F238E27FC236}">
                <a16:creationId xmlns:a16="http://schemas.microsoft.com/office/drawing/2014/main" id="{D4E540A8-7BB1-9BE3-0CD2-2F8E20B2A22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648395" y="1811729"/>
            <a:ext cx="2021139" cy="877947"/>
          </a:xfrm>
          <a:prstGeom prst="rect">
            <a:avLst/>
          </a:prstGeom>
        </p:spPr>
        <p:txBody>
          <a:bodyPr/>
          <a:lstStyle>
            <a:lvl1pPr algn="ctr">
              <a:defRPr sz="2667" b="0" i="0">
                <a:solidFill>
                  <a:schemeClr val="accent2"/>
                </a:solidFill>
                <a:latin typeface="Manrope" pitchFamily="2" charset="0"/>
              </a:defRPr>
            </a:lvl1pPr>
            <a:lvl2pPr marL="0" algn="ctr">
              <a:defRPr sz="1333" b="0" i="0">
                <a:latin typeface="Manrope" pitchFamily="2" charset="0"/>
              </a:defRPr>
            </a:lvl2pPr>
          </a:lstStyle>
          <a:p>
            <a:pPr lvl="0"/>
            <a:r>
              <a:rPr lang="fr-FR"/>
              <a:t>800</a:t>
            </a:r>
          </a:p>
          <a:p>
            <a:pPr lvl="1"/>
            <a:r>
              <a:rPr lang="fr-FR"/>
              <a:t>PART DE XX EN 2024</a:t>
            </a:r>
            <a:endParaRPr lang="nl-NL"/>
          </a:p>
        </p:txBody>
      </p:sp>
      <p:sp>
        <p:nvSpPr>
          <p:cNvPr id="12" name="Espace réservé du texte 23">
            <a:extLst>
              <a:ext uri="{FF2B5EF4-FFF2-40B4-BE49-F238E27FC236}">
                <a16:creationId xmlns:a16="http://schemas.microsoft.com/office/drawing/2014/main" id="{1D09C05C-C302-C34C-B544-A195C65A740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648395" y="2828300"/>
            <a:ext cx="2021139" cy="877947"/>
          </a:xfrm>
          <a:prstGeom prst="rect">
            <a:avLst/>
          </a:prstGeom>
        </p:spPr>
        <p:txBody>
          <a:bodyPr/>
          <a:lstStyle>
            <a:lvl1pPr algn="ctr">
              <a:defRPr sz="2667" b="0" i="0">
                <a:solidFill>
                  <a:schemeClr val="accent2"/>
                </a:solidFill>
                <a:latin typeface="Manrope" pitchFamily="2" charset="0"/>
              </a:defRPr>
            </a:lvl1pPr>
            <a:lvl2pPr marL="0" algn="ctr">
              <a:defRPr sz="1333" b="0" i="0">
                <a:latin typeface="Manrope" pitchFamily="2" charset="0"/>
              </a:defRPr>
            </a:lvl2pPr>
          </a:lstStyle>
          <a:p>
            <a:pPr lvl="0"/>
            <a:r>
              <a:rPr lang="fr-FR"/>
              <a:t>1 Mds €</a:t>
            </a:r>
          </a:p>
          <a:p>
            <a:pPr lvl="1"/>
            <a:r>
              <a:rPr lang="fr-FR"/>
              <a:t>PART DE XX EN 2024</a:t>
            </a:r>
            <a:endParaRPr lang="nl-NL"/>
          </a:p>
        </p:txBody>
      </p:sp>
      <p:sp>
        <p:nvSpPr>
          <p:cNvPr id="13" name="Espace réservé du texte 23">
            <a:extLst>
              <a:ext uri="{FF2B5EF4-FFF2-40B4-BE49-F238E27FC236}">
                <a16:creationId xmlns:a16="http://schemas.microsoft.com/office/drawing/2014/main" id="{DD8B8536-F841-C5FE-10D7-B4AF00FBEAE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648395" y="3844871"/>
            <a:ext cx="2021139" cy="877947"/>
          </a:xfrm>
          <a:prstGeom prst="rect">
            <a:avLst/>
          </a:prstGeom>
        </p:spPr>
        <p:txBody>
          <a:bodyPr/>
          <a:lstStyle>
            <a:lvl1pPr algn="ctr">
              <a:defRPr sz="2667" b="0" i="0">
                <a:solidFill>
                  <a:schemeClr val="accent2"/>
                </a:solidFill>
                <a:latin typeface="Manrope" pitchFamily="2" charset="0"/>
              </a:defRPr>
            </a:lvl1pPr>
            <a:lvl2pPr marL="0" algn="ctr">
              <a:defRPr sz="1333" b="0" i="0">
                <a:latin typeface="Manrope" pitchFamily="2" charset="0"/>
              </a:defRPr>
            </a:lvl2pPr>
          </a:lstStyle>
          <a:p>
            <a:pPr lvl="0"/>
            <a:r>
              <a:rPr lang="fr-FR"/>
              <a:t>0,5%</a:t>
            </a:r>
          </a:p>
          <a:p>
            <a:pPr lvl="1"/>
            <a:r>
              <a:rPr lang="fr-FR"/>
              <a:t>PART DE XX EN 2024</a:t>
            </a:r>
            <a:endParaRPr lang="nl-NL"/>
          </a:p>
        </p:txBody>
      </p:sp>
      <p:sp>
        <p:nvSpPr>
          <p:cNvPr id="14" name="Espace réservé du texte 23">
            <a:extLst>
              <a:ext uri="{FF2B5EF4-FFF2-40B4-BE49-F238E27FC236}">
                <a16:creationId xmlns:a16="http://schemas.microsoft.com/office/drawing/2014/main" id="{C839460E-E3B6-3607-8CD3-C402660D686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648395" y="4861440"/>
            <a:ext cx="2021139" cy="877947"/>
          </a:xfrm>
          <a:prstGeom prst="rect">
            <a:avLst/>
          </a:prstGeom>
        </p:spPr>
        <p:txBody>
          <a:bodyPr/>
          <a:lstStyle>
            <a:lvl1pPr algn="ctr">
              <a:defRPr sz="2667" b="0" i="0">
                <a:solidFill>
                  <a:schemeClr val="accent2"/>
                </a:solidFill>
                <a:latin typeface="Manrope" pitchFamily="2" charset="0"/>
              </a:defRPr>
            </a:lvl1pPr>
            <a:lvl2pPr marL="0" algn="ctr">
              <a:defRPr sz="1333" b="0" i="0">
                <a:latin typeface="Manrope" pitchFamily="2" charset="0"/>
              </a:defRPr>
            </a:lvl2pPr>
          </a:lstStyle>
          <a:p>
            <a:pPr lvl="0"/>
            <a:r>
              <a:rPr lang="fr-FR"/>
              <a:t>1/2</a:t>
            </a:r>
          </a:p>
          <a:p>
            <a:pPr lvl="1"/>
            <a:r>
              <a:rPr lang="fr-FR"/>
              <a:t>PART DE XX EN 2024</a:t>
            </a:r>
            <a:endParaRPr lang="nl-NL"/>
          </a:p>
        </p:txBody>
      </p:sp>
      <p:sp>
        <p:nvSpPr>
          <p:cNvPr id="15" name="Espace réservé du texte 9">
            <a:extLst>
              <a:ext uri="{FF2B5EF4-FFF2-40B4-BE49-F238E27FC236}">
                <a16:creationId xmlns:a16="http://schemas.microsoft.com/office/drawing/2014/main" id="{0103F49A-FCFA-7416-1FD5-D3005161717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 rot="16200000">
            <a:off x="8054613" y="2930367"/>
            <a:ext cx="2481371" cy="244084"/>
          </a:xfrm>
          <a:prstGeom prst="rect">
            <a:avLst/>
          </a:prstGeom>
          <a:solidFill>
            <a:schemeClr val="accent2"/>
          </a:solidFill>
        </p:spPr>
        <p:txBody>
          <a:bodyPr anchor="ctr"/>
          <a:lstStyle>
            <a:lvl1pPr algn="ctr">
              <a:defRPr sz="1400" b="0" i="0">
                <a:solidFill>
                  <a:schemeClr val="bg1"/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EN QUELQUES CHIFFRES</a:t>
            </a:r>
            <a:endParaRPr lang="nl-NL"/>
          </a:p>
        </p:txBody>
      </p:sp>
      <p:sp>
        <p:nvSpPr>
          <p:cNvPr id="34" name="Holder 6">
            <a:extLst>
              <a:ext uri="{FF2B5EF4-FFF2-40B4-BE49-F238E27FC236}">
                <a16:creationId xmlns:a16="http://schemas.microsoft.com/office/drawing/2014/main" id="{3F81743D-A3C5-327D-360F-CCA8CC90B3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820"/>
            <a:ext cx="281631" cy="127086"/>
          </a:xfrm>
          <a:prstGeom prst="rect">
            <a:avLst/>
          </a:prstGeom>
          <a:ln>
            <a:noFill/>
          </a:ln>
        </p:spPr>
        <p:txBody>
          <a:bodyPr wrap="square" lIns="0" tIns="0" rIns="0" bIns="0" anchor="ctr">
            <a:spAutoFit/>
          </a:bodyPr>
          <a:lstStyle>
            <a:lvl1pPr algn="ctr">
              <a:defRPr sz="728" b="0" i="0">
                <a:solidFill>
                  <a:schemeClr val="bg1">
                    <a:lumMod val="50000"/>
                  </a:schemeClr>
                </a:solidFill>
                <a:latin typeface="+mn-lt"/>
                <a:cs typeface="Arial"/>
              </a:defRPr>
            </a:lvl1pPr>
          </a:lstStyle>
          <a:p>
            <a:pPr marL="23103">
              <a:lnSpc>
                <a:spcPts val="1052"/>
              </a:lnSpc>
            </a:pPr>
            <a:fld id="{81D60167-4931-47E6-BA6A-407CBD079E47}" type="slidenum">
              <a:rPr lang="fr-FR" spc="-31" smtClean="0"/>
              <a:pPr marL="23103">
                <a:lnSpc>
                  <a:spcPts val="1052"/>
                </a:lnSpc>
              </a:pPr>
              <a:t>‹N°›</a:t>
            </a:fld>
            <a:endParaRPr lang="fr-FR" spc="-31"/>
          </a:p>
        </p:txBody>
      </p:sp>
      <p:sp>
        <p:nvSpPr>
          <p:cNvPr id="35" name="Espace réservé du pied de page 2">
            <a:extLst>
              <a:ext uri="{FF2B5EF4-FFF2-40B4-BE49-F238E27FC236}">
                <a16:creationId xmlns:a16="http://schemas.microsoft.com/office/drawing/2014/main" id="{01F35BA3-834D-F580-DCBC-32B0A032A0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8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nl-NL"/>
              <a:t>Titre de la présentation</a:t>
            </a:r>
          </a:p>
        </p:txBody>
      </p:sp>
      <p:cxnSp>
        <p:nvCxnSpPr>
          <p:cNvPr id="37" name="Connecteur droit 36">
            <a:extLst>
              <a:ext uri="{FF2B5EF4-FFF2-40B4-BE49-F238E27FC236}">
                <a16:creationId xmlns:a16="http://schemas.microsoft.com/office/drawing/2014/main" id="{BDA25853-7F57-47DB-C52B-C483EFE7871D}"/>
              </a:ext>
            </a:extLst>
          </p:cNvPr>
          <p:cNvCxnSpPr>
            <a:cxnSpLocks/>
          </p:cNvCxnSpPr>
          <p:nvPr userDrawn="1"/>
        </p:nvCxnSpPr>
        <p:spPr>
          <a:xfrm>
            <a:off x="647912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>
            <a:extLst>
              <a:ext uri="{FF2B5EF4-FFF2-40B4-BE49-F238E27FC236}">
                <a16:creationId xmlns:a16="http://schemas.microsoft.com/office/drawing/2014/main" id="{1D511F17-150D-F350-F477-8BA8126793AC}"/>
              </a:ext>
            </a:extLst>
          </p:cNvPr>
          <p:cNvCxnSpPr>
            <a:cxnSpLocks/>
          </p:cNvCxnSpPr>
          <p:nvPr userDrawn="1"/>
        </p:nvCxnSpPr>
        <p:spPr>
          <a:xfrm>
            <a:off x="929401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Espace réservé de la date 16">
            <a:extLst>
              <a:ext uri="{FF2B5EF4-FFF2-40B4-BE49-F238E27FC236}">
                <a16:creationId xmlns:a16="http://schemas.microsoft.com/office/drawing/2014/main" id="{EFAB600B-9548-A37A-CD61-D86AB79010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44693" y="6597353"/>
            <a:ext cx="768084" cy="192020"/>
          </a:xfrm>
          <a:prstGeom prst="rect">
            <a:avLst/>
          </a:prstGeom>
        </p:spPr>
        <p:txBody>
          <a:bodyPr vert="horz" lIns="91440" tIns="45720" rIns="36000" bIns="45720" rtlCol="0" anchor="ctr"/>
          <a:lstStyle>
            <a:lvl1pPr algn="r">
              <a:defRPr sz="733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fld id="{F0314BAB-9D68-4C45-A935-35B293D4C05B}" type="datetime1">
              <a:rPr lang="fr-FR" smtClean="0"/>
              <a:t>19/02/2026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6801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u - 1-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83BF45DB-2E6F-8A55-033E-1A5C84CB7F51}"/>
              </a:ext>
            </a:extLst>
          </p:cNvPr>
          <p:cNvCxnSpPr>
            <a:cxnSpLocks/>
          </p:cNvCxnSpPr>
          <p:nvPr userDrawn="1"/>
        </p:nvCxnSpPr>
        <p:spPr>
          <a:xfrm>
            <a:off x="3138496" y="4537985"/>
            <a:ext cx="0" cy="1524856"/>
          </a:xfrm>
          <a:prstGeom prst="line">
            <a:avLst/>
          </a:prstGeom>
          <a:ln w="1143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Espace réservé du texte 35">
            <a:extLst>
              <a:ext uri="{FF2B5EF4-FFF2-40B4-BE49-F238E27FC236}">
                <a16:creationId xmlns:a16="http://schemas.microsoft.com/office/drawing/2014/main" id="{A27B655C-5268-230E-1A14-153B79A0F5E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3415" y="4537985"/>
            <a:ext cx="2772660" cy="1524856"/>
          </a:xfrm>
          <a:prstGeom prst="rect">
            <a:avLst/>
          </a:prstGeom>
        </p:spPr>
        <p:txBody>
          <a:bodyPr/>
          <a:lstStyle>
            <a:lvl1pPr algn="ctr">
              <a:defRPr sz="1456" b="0" i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 algn="ctr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38" name="Espace réservé pour une image  37">
            <a:extLst>
              <a:ext uri="{FF2B5EF4-FFF2-40B4-BE49-F238E27FC236}">
                <a16:creationId xmlns:a16="http://schemas.microsoft.com/office/drawing/2014/main" id="{E8EA5C5F-856A-19A6-E85D-A1BAD657433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12049" y="1904144"/>
            <a:ext cx="2495393" cy="2495219"/>
          </a:xfrm>
          <a:custGeom>
            <a:avLst/>
            <a:gdLst>
              <a:gd name="connsiteX0" fmla="*/ 2057400 w 4114800"/>
              <a:gd name="connsiteY0" fmla="*/ 0 h 4114800"/>
              <a:gd name="connsiteX1" fmla="*/ 4114800 w 4114800"/>
              <a:gd name="connsiteY1" fmla="*/ 2057400 h 4114800"/>
              <a:gd name="connsiteX2" fmla="*/ 2057400 w 4114800"/>
              <a:gd name="connsiteY2" fmla="*/ 4114800 h 4114800"/>
              <a:gd name="connsiteX3" fmla="*/ 0 w 4114800"/>
              <a:gd name="connsiteY3" fmla="*/ 2057400 h 4114800"/>
              <a:gd name="connsiteX4" fmla="*/ 2057400 w 4114800"/>
              <a:gd name="connsiteY4" fmla="*/ 0 h 411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14800" h="4114800">
                <a:moveTo>
                  <a:pt x="2057400" y="0"/>
                </a:moveTo>
                <a:cubicBezTo>
                  <a:pt x="3193671" y="0"/>
                  <a:pt x="4114800" y="921129"/>
                  <a:pt x="4114800" y="2057400"/>
                </a:cubicBezTo>
                <a:cubicBezTo>
                  <a:pt x="4114800" y="3193671"/>
                  <a:pt x="3193671" y="4114800"/>
                  <a:pt x="2057400" y="4114800"/>
                </a:cubicBezTo>
                <a:cubicBezTo>
                  <a:pt x="921129" y="4114800"/>
                  <a:pt x="0" y="3193671"/>
                  <a:pt x="0" y="2057400"/>
                </a:cubicBezTo>
                <a:cubicBezTo>
                  <a:pt x="0" y="921129"/>
                  <a:pt x="921129" y="0"/>
                  <a:pt x="20574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 b="0" i="0">
                <a:latin typeface="Manrope" pitchFamily="2" charset="0"/>
              </a:defRPr>
            </a:lvl1pPr>
          </a:lstStyle>
          <a:p>
            <a:r>
              <a:rPr lang="fr-FR"/>
              <a:t>Cliquez sur l'icône pour ajouter une image</a:t>
            </a:r>
            <a:endParaRPr lang="nl-NL"/>
          </a:p>
        </p:txBody>
      </p:sp>
      <p:sp>
        <p:nvSpPr>
          <p:cNvPr id="39" name="Espace réservé du texte 35">
            <a:extLst>
              <a:ext uri="{FF2B5EF4-FFF2-40B4-BE49-F238E27FC236}">
                <a16:creationId xmlns:a16="http://schemas.microsoft.com/office/drawing/2014/main" id="{E9915D10-BD69-F2EC-23C8-51CB494D842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30919" y="4537985"/>
            <a:ext cx="2772660" cy="1524856"/>
          </a:xfrm>
          <a:prstGeom prst="rect">
            <a:avLst/>
          </a:prstGeom>
        </p:spPr>
        <p:txBody>
          <a:bodyPr/>
          <a:lstStyle>
            <a:lvl1pPr algn="ctr">
              <a:defRPr sz="1456" b="0" i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 algn="ctr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40" name="Espace réservé pour une image  39">
            <a:extLst>
              <a:ext uri="{FF2B5EF4-FFF2-40B4-BE49-F238E27FC236}">
                <a16:creationId xmlns:a16="http://schemas.microsoft.com/office/drawing/2014/main" id="{1045548E-7019-E153-B314-BAA66BD7BDB8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9553" y="1904144"/>
            <a:ext cx="2495393" cy="2495219"/>
          </a:xfrm>
          <a:custGeom>
            <a:avLst/>
            <a:gdLst>
              <a:gd name="connsiteX0" fmla="*/ 2057400 w 4114800"/>
              <a:gd name="connsiteY0" fmla="*/ 0 h 4114800"/>
              <a:gd name="connsiteX1" fmla="*/ 4114800 w 4114800"/>
              <a:gd name="connsiteY1" fmla="*/ 2057400 h 4114800"/>
              <a:gd name="connsiteX2" fmla="*/ 2057400 w 4114800"/>
              <a:gd name="connsiteY2" fmla="*/ 4114800 h 4114800"/>
              <a:gd name="connsiteX3" fmla="*/ 0 w 4114800"/>
              <a:gd name="connsiteY3" fmla="*/ 2057400 h 4114800"/>
              <a:gd name="connsiteX4" fmla="*/ 2057400 w 4114800"/>
              <a:gd name="connsiteY4" fmla="*/ 0 h 411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14800" h="4114800">
                <a:moveTo>
                  <a:pt x="2057400" y="0"/>
                </a:moveTo>
                <a:cubicBezTo>
                  <a:pt x="3193671" y="0"/>
                  <a:pt x="4114800" y="921129"/>
                  <a:pt x="4114800" y="2057400"/>
                </a:cubicBezTo>
                <a:cubicBezTo>
                  <a:pt x="4114800" y="3193671"/>
                  <a:pt x="3193671" y="4114800"/>
                  <a:pt x="2057400" y="4114800"/>
                </a:cubicBezTo>
                <a:cubicBezTo>
                  <a:pt x="921129" y="4114800"/>
                  <a:pt x="0" y="3193671"/>
                  <a:pt x="0" y="2057400"/>
                </a:cubicBezTo>
                <a:cubicBezTo>
                  <a:pt x="0" y="921129"/>
                  <a:pt x="921129" y="0"/>
                  <a:pt x="20574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 b="0" i="0">
                <a:latin typeface="Manrope" pitchFamily="2" charset="0"/>
              </a:defRPr>
            </a:lvl1pPr>
          </a:lstStyle>
          <a:p>
            <a:r>
              <a:rPr lang="fr-FR"/>
              <a:t>Cliquez sur l'icône pour ajouter une image</a:t>
            </a:r>
            <a:endParaRPr lang="nl-NL"/>
          </a:p>
        </p:txBody>
      </p:sp>
      <p:cxnSp>
        <p:nvCxnSpPr>
          <p:cNvPr id="43" name="Connecteur droit 42">
            <a:extLst>
              <a:ext uri="{FF2B5EF4-FFF2-40B4-BE49-F238E27FC236}">
                <a16:creationId xmlns:a16="http://schemas.microsoft.com/office/drawing/2014/main" id="{9532C7F3-4DD3-4B27-B182-1E6FE71D41E9}"/>
              </a:ext>
            </a:extLst>
          </p:cNvPr>
          <p:cNvCxnSpPr>
            <a:cxnSpLocks/>
          </p:cNvCxnSpPr>
          <p:nvPr userDrawn="1"/>
        </p:nvCxnSpPr>
        <p:spPr>
          <a:xfrm>
            <a:off x="6096000" y="4537985"/>
            <a:ext cx="0" cy="1524856"/>
          </a:xfrm>
          <a:prstGeom prst="line">
            <a:avLst/>
          </a:prstGeom>
          <a:ln w="1143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Espace réservé du texte 35">
            <a:extLst>
              <a:ext uri="{FF2B5EF4-FFF2-40B4-BE49-F238E27FC236}">
                <a16:creationId xmlns:a16="http://schemas.microsoft.com/office/drawing/2014/main" id="{2EA7FCC5-997C-8386-3D31-E753A3B8536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188422" y="4537985"/>
            <a:ext cx="2772660" cy="1524856"/>
          </a:xfrm>
          <a:prstGeom prst="rect">
            <a:avLst/>
          </a:prstGeom>
        </p:spPr>
        <p:txBody>
          <a:bodyPr/>
          <a:lstStyle>
            <a:lvl1pPr algn="ctr">
              <a:defRPr sz="1456" b="0" i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 algn="ctr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45" name="Espace réservé pour une image  44">
            <a:extLst>
              <a:ext uri="{FF2B5EF4-FFF2-40B4-BE49-F238E27FC236}">
                <a16:creationId xmlns:a16="http://schemas.microsoft.com/office/drawing/2014/main" id="{4BA4E484-89D8-FE46-EDA8-942677B187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327056" y="1904144"/>
            <a:ext cx="2495393" cy="2495219"/>
          </a:xfrm>
          <a:custGeom>
            <a:avLst/>
            <a:gdLst>
              <a:gd name="connsiteX0" fmla="*/ 2057400 w 4114800"/>
              <a:gd name="connsiteY0" fmla="*/ 0 h 4114800"/>
              <a:gd name="connsiteX1" fmla="*/ 4114800 w 4114800"/>
              <a:gd name="connsiteY1" fmla="*/ 2057400 h 4114800"/>
              <a:gd name="connsiteX2" fmla="*/ 2057400 w 4114800"/>
              <a:gd name="connsiteY2" fmla="*/ 4114800 h 4114800"/>
              <a:gd name="connsiteX3" fmla="*/ 0 w 4114800"/>
              <a:gd name="connsiteY3" fmla="*/ 2057400 h 4114800"/>
              <a:gd name="connsiteX4" fmla="*/ 2057400 w 4114800"/>
              <a:gd name="connsiteY4" fmla="*/ 0 h 411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14800" h="4114800">
                <a:moveTo>
                  <a:pt x="2057400" y="0"/>
                </a:moveTo>
                <a:cubicBezTo>
                  <a:pt x="3193671" y="0"/>
                  <a:pt x="4114800" y="921129"/>
                  <a:pt x="4114800" y="2057400"/>
                </a:cubicBezTo>
                <a:cubicBezTo>
                  <a:pt x="4114800" y="3193671"/>
                  <a:pt x="3193671" y="4114800"/>
                  <a:pt x="2057400" y="4114800"/>
                </a:cubicBezTo>
                <a:cubicBezTo>
                  <a:pt x="921129" y="4114800"/>
                  <a:pt x="0" y="3193671"/>
                  <a:pt x="0" y="2057400"/>
                </a:cubicBezTo>
                <a:cubicBezTo>
                  <a:pt x="0" y="921129"/>
                  <a:pt x="921129" y="0"/>
                  <a:pt x="20574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 b="0" i="0">
                <a:latin typeface="Manrope" pitchFamily="2" charset="0"/>
              </a:defRPr>
            </a:lvl1pPr>
          </a:lstStyle>
          <a:p>
            <a:r>
              <a:rPr lang="fr-FR"/>
              <a:t>Cliquez sur l'icône pour ajouter une image</a:t>
            </a:r>
            <a:endParaRPr lang="nl-NL"/>
          </a:p>
        </p:txBody>
      </p:sp>
      <p:cxnSp>
        <p:nvCxnSpPr>
          <p:cNvPr id="31" name="Connecteur droit 30">
            <a:extLst>
              <a:ext uri="{FF2B5EF4-FFF2-40B4-BE49-F238E27FC236}">
                <a16:creationId xmlns:a16="http://schemas.microsoft.com/office/drawing/2014/main" id="{65071245-E00C-4D75-346A-1AD214DB6299}"/>
              </a:ext>
            </a:extLst>
          </p:cNvPr>
          <p:cNvCxnSpPr>
            <a:cxnSpLocks/>
          </p:cNvCxnSpPr>
          <p:nvPr userDrawn="1"/>
        </p:nvCxnSpPr>
        <p:spPr>
          <a:xfrm>
            <a:off x="9053504" y="4537985"/>
            <a:ext cx="0" cy="1524856"/>
          </a:xfrm>
          <a:prstGeom prst="line">
            <a:avLst/>
          </a:prstGeom>
          <a:ln w="1143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Espace réservé du texte 35">
            <a:extLst>
              <a:ext uri="{FF2B5EF4-FFF2-40B4-BE49-F238E27FC236}">
                <a16:creationId xmlns:a16="http://schemas.microsoft.com/office/drawing/2014/main" id="{9BCF33AB-25D0-68A6-0C2E-6FFDF9BA695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145926" y="4537985"/>
            <a:ext cx="2772660" cy="1524856"/>
          </a:xfrm>
          <a:prstGeom prst="rect">
            <a:avLst/>
          </a:prstGeom>
        </p:spPr>
        <p:txBody>
          <a:bodyPr/>
          <a:lstStyle>
            <a:lvl1pPr algn="ctr">
              <a:defRPr sz="1456" b="0" i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 algn="ctr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33" name="Espace réservé pour une image  44">
            <a:extLst>
              <a:ext uri="{FF2B5EF4-FFF2-40B4-BE49-F238E27FC236}">
                <a16:creationId xmlns:a16="http://schemas.microsoft.com/office/drawing/2014/main" id="{B3AD043F-BD25-B848-7155-A13A5DE8F41A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9284560" y="1904144"/>
            <a:ext cx="2495393" cy="2495219"/>
          </a:xfrm>
          <a:custGeom>
            <a:avLst/>
            <a:gdLst>
              <a:gd name="connsiteX0" fmla="*/ 2057400 w 4114800"/>
              <a:gd name="connsiteY0" fmla="*/ 0 h 4114800"/>
              <a:gd name="connsiteX1" fmla="*/ 4114800 w 4114800"/>
              <a:gd name="connsiteY1" fmla="*/ 2057400 h 4114800"/>
              <a:gd name="connsiteX2" fmla="*/ 2057400 w 4114800"/>
              <a:gd name="connsiteY2" fmla="*/ 4114800 h 4114800"/>
              <a:gd name="connsiteX3" fmla="*/ 0 w 4114800"/>
              <a:gd name="connsiteY3" fmla="*/ 2057400 h 4114800"/>
              <a:gd name="connsiteX4" fmla="*/ 2057400 w 4114800"/>
              <a:gd name="connsiteY4" fmla="*/ 0 h 411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14800" h="4114800">
                <a:moveTo>
                  <a:pt x="2057400" y="0"/>
                </a:moveTo>
                <a:cubicBezTo>
                  <a:pt x="3193671" y="0"/>
                  <a:pt x="4114800" y="921129"/>
                  <a:pt x="4114800" y="2057400"/>
                </a:cubicBezTo>
                <a:cubicBezTo>
                  <a:pt x="4114800" y="3193671"/>
                  <a:pt x="3193671" y="4114800"/>
                  <a:pt x="2057400" y="4114800"/>
                </a:cubicBezTo>
                <a:cubicBezTo>
                  <a:pt x="921129" y="4114800"/>
                  <a:pt x="0" y="3193671"/>
                  <a:pt x="0" y="2057400"/>
                </a:cubicBezTo>
                <a:cubicBezTo>
                  <a:pt x="0" y="921129"/>
                  <a:pt x="921129" y="0"/>
                  <a:pt x="20574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 b="0" i="0">
                <a:latin typeface="Manrope" pitchFamily="2" charset="0"/>
              </a:defRPr>
            </a:lvl1pPr>
          </a:lstStyle>
          <a:p>
            <a:r>
              <a:rPr lang="fr-FR"/>
              <a:t>Cliquez sur l'icône pour ajouter une image</a:t>
            </a:r>
            <a:endParaRPr lang="nl-NL"/>
          </a:p>
        </p:txBody>
      </p:sp>
      <p:sp>
        <p:nvSpPr>
          <p:cNvPr id="34" name="Titre 18">
            <a:extLst>
              <a:ext uri="{FF2B5EF4-FFF2-40B4-BE49-F238E27FC236}">
                <a16:creationId xmlns:a16="http://schemas.microsoft.com/office/drawing/2014/main" id="{4EE689B4-1234-8349-27FD-D3AF970F30D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45873"/>
            <a:ext cx="12192000" cy="83174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2729"/>
              </a:lnSpc>
              <a:defRPr sz="2425" b="1" i="0">
                <a:solidFill>
                  <a:schemeClr val="tx1"/>
                </a:solidFill>
                <a:latin typeface="Manrope" pitchFamily="2" charset="0"/>
              </a:defRPr>
            </a:lvl1pPr>
          </a:lstStyle>
          <a:p>
            <a:r>
              <a:rPr lang="fr-FR"/>
              <a:t>Modifiez le style du titre</a:t>
            </a:r>
            <a:br>
              <a:rPr lang="fr-FR"/>
            </a:br>
            <a:r>
              <a:rPr lang="fr-FR"/>
              <a:t>sur une ou deux lignes</a:t>
            </a:r>
            <a:endParaRPr lang="nl-NL"/>
          </a:p>
        </p:txBody>
      </p:sp>
      <p:cxnSp>
        <p:nvCxnSpPr>
          <p:cNvPr id="2" name="Connecteur droit 1">
            <a:extLst>
              <a:ext uri="{FF2B5EF4-FFF2-40B4-BE49-F238E27FC236}">
                <a16:creationId xmlns:a16="http://schemas.microsoft.com/office/drawing/2014/main" id="{34098176-2F52-DD9D-9A85-1C3F1BEB8AB3}"/>
              </a:ext>
            </a:extLst>
          </p:cNvPr>
          <p:cNvCxnSpPr>
            <a:cxnSpLocks/>
          </p:cNvCxnSpPr>
          <p:nvPr userDrawn="1"/>
        </p:nvCxnSpPr>
        <p:spPr>
          <a:xfrm flipH="1">
            <a:off x="5062127" y="1177612"/>
            <a:ext cx="2067747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736DE69F-61B9-11FA-CF60-1E73917E316E}"/>
              </a:ext>
            </a:extLst>
          </p:cNvPr>
          <p:cNvCxnSpPr>
            <a:cxnSpLocks/>
          </p:cNvCxnSpPr>
          <p:nvPr userDrawn="1"/>
        </p:nvCxnSpPr>
        <p:spPr>
          <a:xfrm flipH="1">
            <a:off x="5964416" y="1177612"/>
            <a:ext cx="263168" cy="176216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79318C10-94A7-445E-E37E-52F30F78ADE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7813" y="6201741"/>
            <a:ext cx="1160488" cy="656260"/>
          </a:xfrm>
          <a:prstGeom prst="rect">
            <a:avLst/>
          </a:prstGeom>
        </p:spPr>
      </p:pic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38988936-2F55-297F-89AD-9B39644A0674}"/>
              </a:ext>
            </a:extLst>
          </p:cNvPr>
          <p:cNvCxnSpPr/>
          <p:nvPr userDrawn="1"/>
        </p:nvCxnSpPr>
        <p:spPr>
          <a:xfrm>
            <a:off x="10925391" y="6340088"/>
            <a:ext cx="0" cy="415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ZoneTexte 4">
            <a:extLst>
              <a:ext uri="{FF2B5EF4-FFF2-40B4-BE49-F238E27FC236}">
                <a16:creationId xmlns:a16="http://schemas.microsoft.com/office/drawing/2014/main" id="{C709C780-AB89-17E4-E7E6-7DA184772CF0}"/>
              </a:ext>
            </a:extLst>
          </p:cNvPr>
          <p:cNvSpPr txBox="1"/>
          <p:nvPr userDrawn="1"/>
        </p:nvSpPr>
        <p:spPr>
          <a:xfrm>
            <a:off x="8784299" y="6405331"/>
            <a:ext cx="1931863" cy="25654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67" err="1">
                <a:solidFill>
                  <a:schemeClr val="bg1"/>
                </a:solidFill>
                <a:latin typeface="Manrope"/>
              </a:rPr>
              <a:t>Connected</a:t>
            </a:r>
            <a:r>
              <a:rPr lang="fr-FR" sz="1067">
                <a:solidFill>
                  <a:schemeClr val="bg1"/>
                </a:solidFill>
                <a:latin typeface="Manrope"/>
              </a:rPr>
              <a:t> to the Future</a:t>
            </a:r>
          </a:p>
        </p:txBody>
      </p:sp>
      <p:sp>
        <p:nvSpPr>
          <p:cNvPr id="6" name="Espace réservé du texte 20">
            <a:extLst>
              <a:ext uri="{FF2B5EF4-FFF2-40B4-BE49-F238E27FC236}">
                <a16:creationId xmlns:a16="http://schemas.microsoft.com/office/drawing/2014/main" id="{6FF51712-530A-89E1-5C7F-E4F2EBE34BD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8627"/>
            <a:ext cx="12192000" cy="277247"/>
          </a:xfrm>
          <a:prstGeom prst="rect">
            <a:avLst/>
          </a:prstGeom>
        </p:spPr>
        <p:txBody>
          <a:bodyPr anchor="ctr"/>
          <a:lstStyle>
            <a:lvl1pPr algn="ctr">
              <a:defRPr sz="1467" b="0" i="0">
                <a:solidFill>
                  <a:schemeClr val="bg1">
                    <a:lumMod val="50000"/>
                  </a:schemeClr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TITRE DE LA PARTIE</a:t>
            </a:r>
            <a:endParaRPr lang="nl-NL"/>
          </a:p>
        </p:txBody>
      </p:sp>
      <p:sp>
        <p:nvSpPr>
          <p:cNvPr id="14" name="Holder 6">
            <a:extLst>
              <a:ext uri="{FF2B5EF4-FFF2-40B4-BE49-F238E27FC236}">
                <a16:creationId xmlns:a16="http://schemas.microsoft.com/office/drawing/2014/main" id="{B76A89FC-AE3A-CDF3-32D5-8217E3E9A8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820"/>
            <a:ext cx="281631" cy="127086"/>
          </a:xfrm>
          <a:prstGeom prst="rect">
            <a:avLst/>
          </a:prstGeom>
          <a:ln>
            <a:noFill/>
          </a:ln>
        </p:spPr>
        <p:txBody>
          <a:bodyPr wrap="square" lIns="0" tIns="0" rIns="0" bIns="0" anchor="ctr">
            <a:spAutoFit/>
          </a:bodyPr>
          <a:lstStyle>
            <a:lvl1pPr algn="ctr">
              <a:defRPr sz="728" b="0" i="0">
                <a:solidFill>
                  <a:schemeClr val="bg1">
                    <a:lumMod val="50000"/>
                  </a:schemeClr>
                </a:solidFill>
                <a:latin typeface="+mn-lt"/>
                <a:cs typeface="Arial"/>
              </a:defRPr>
            </a:lvl1pPr>
          </a:lstStyle>
          <a:p>
            <a:pPr marL="23103">
              <a:lnSpc>
                <a:spcPts val="1052"/>
              </a:lnSpc>
            </a:pPr>
            <a:fld id="{81D60167-4931-47E6-BA6A-407CBD079E47}" type="slidenum">
              <a:rPr lang="fr-FR" spc="-31" smtClean="0"/>
              <a:pPr marL="23103">
                <a:lnSpc>
                  <a:spcPts val="1052"/>
                </a:lnSpc>
              </a:pPr>
              <a:t>‹N°›</a:t>
            </a:fld>
            <a:endParaRPr lang="fr-FR" spc="-31"/>
          </a:p>
        </p:txBody>
      </p:sp>
      <p:sp>
        <p:nvSpPr>
          <p:cNvPr id="16" name="Espace réservé du pied de page 2">
            <a:extLst>
              <a:ext uri="{FF2B5EF4-FFF2-40B4-BE49-F238E27FC236}">
                <a16:creationId xmlns:a16="http://schemas.microsoft.com/office/drawing/2014/main" id="{40B9D92D-E411-0D7C-0385-99AE84E5EC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8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nl-NL"/>
              <a:t>Titre de la présentation</a:t>
            </a:r>
          </a:p>
        </p:txBody>
      </p: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33113287-F3D1-D12B-BFAB-0623A003AF95}"/>
              </a:ext>
            </a:extLst>
          </p:cNvPr>
          <p:cNvCxnSpPr>
            <a:cxnSpLocks/>
          </p:cNvCxnSpPr>
          <p:nvPr userDrawn="1"/>
        </p:nvCxnSpPr>
        <p:spPr>
          <a:xfrm>
            <a:off x="647912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824365DB-49EA-E5E4-24BB-3A9B1A9117B5}"/>
              </a:ext>
            </a:extLst>
          </p:cNvPr>
          <p:cNvCxnSpPr>
            <a:cxnSpLocks/>
          </p:cNvCxnSpPr>
          <p:nvPr userDrawn="1"/>
        </p:nvCxnSpPr>
        <p:spPr>
          <a:xfrm>
            <a:off x="929401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Espace réservé de la date 16">
            <a:extLst>
              <a:ext uri="{FF2B5EF4-FFF2-40B4-BE49-F238E27FC236}">
                <a16:creationId xmlns:a16="http://schemas.microsoft.com/office/drawing/2014/main" id="{E8C7DE9D-AAF5-DA3E-61BD-349F1BCD18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44693" y="6597353"/>
            <a:ext cx="768084" cy="192020"/>
          </a:xfrm>
          <a:prstGeom prst="rect">
            <a:avLst/>
          </a:prstGeom>
        </p:spPr>
        <p:txBody>
          <a:bodyPr vert="horz" lIns="91440" tIns="45720" rIns="36000" bIns="45720" rtlCol="0" anchor="ctr"/>
          <a:lstStyle>
            <a:lvl1pPr algn="r">
              <a:defRPr sz="733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fld id="{2E1502D1-2100-46C6-93D6-2AAA7C37B886}" type="datetime1">
              <a:rPr lang="fr-FR" smtClean="0"/>
              <a:t>19/02/2026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89568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u - 1-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45457222-0A10-0745-3BCF-55015CE5E9A0}"/>
              </a:ext>
            </a:extLst>
          </p:cNvPr>
          <p:cNvSpPr/>
          <p:nvPr userDrawn="1"/>
        </p:nvSpPr>
        <p:spPr>
          <a:xfrm>
            <a:off x="0" y="0"/>
            <a:ext cx="12192000" cy="37524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 b="0" i="0">
              <a:latin typeface="Manrope" pitchFamily="2" charset="0"/>
            </a:endParaRPr>
          </a:p>
        </p:txBody>
      </p:sp>
      <p:sp>
        <p:nvSpPr>
          <p:cNvPr id="56" name="Espace réservé du texte 35">
            <a:extLst>
              <a:ext uri="{FF2B5EF4-FFF2-40B4-BE49-F238E27FC236}">
                <a16:creationId xmlns:a16="http://schemas.microsoft.com/office/drawing/2014/main" id="{84CBD3D9-04AF-52EE-B035-FD66C2BFE9D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68809" y="3844870"/>
            <a:ext cx="1327587" cy="2264180"/>
          </a:xfrm>
          <a:prstGeom prst="rect">
            <a:avLst/>
          </a:prstGeom>
        </p:spPr>
        <p:txBody>
          <a:bodyPr/>
          <a:lstStyle>
            <a:lvl1pPr algn="ctr">
              <a:defRPr sz="1213" b="0" i="0">
                <a:solidFill>
                  <a:schemeClr val="accent2"/>
                </a:solidFill>
                <a:latin typeface="Manrope" pitchFamily="2" charset="0"/>
              </a:defRPr>
            </a:lvl1pPr>
            <a:lvl2pPr marL="0" indent="0" algn="ctr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57" name="Espace réservé du texte 35">
            <a:extLst>
              <a:ext uri="{FF2B5EF4-FFF2-40B4-BE49-F238E27FC236}">
                <a16:creationId xmlns:a16="http://schemas.microsoft.com/office/drawing/2014/main" id="{85848FC3-4B5D-6F5A-DE7D-B8F45434FBE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32901" y="3844870"/>
            <a:ext cx="1327587" cy="2264180"/>
          </a:xfrm>
          <a:prstGeom prst="rect">
            <a:avLst/>
          </a:prstGeom>
        </p:spPr>
        <p:txBody>
          <a:bodyPr/>
          <a:lstStyle>
            <a:lvl1pPr algn="ctr">
              <a:defRPr sz="1213" b="0" i="0">
                <a:solidFill>
                  <a:schemeClr val="accent2"/>
                </a:solidFill>
                <a:latin typeface="Manrope" pitchFamily="2" charset="0"/>
              </a:defRPr>
            </a:lvl1pPr>
            <a:lvl2pPr marL="0" indent="0" algn="ctr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58" name="Espace réservé du texte 35">
            <a:extLst>
              <a:ext uri="{FF2B5EF4-FFF2-40B4-BE49-F238E27FC236}">
                <a16:creationId xmlns:a16="http://schemas.microsoft.com/office/drawing/2014/main" id="{60BCCC6F-2697-7BD5-D9B8-E5851DE125E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406945" y="3844870"/>
            <a:ext cx="1327587" cy="2264180"/>
          </a:xfrm>
          <a:prstGeom prst="rect">
            <a:avLst/>
          </a:prstGeom>
        </p:spPr>
        <p:txBody>
          <a:bodyPr/>
          <a:lstStyle>
            <a:lvl1pPr algn="ctr">
              <a:defRPr sz="1213" b="0" i="0">
                <a:solidFill>
                  <a:schemeClr val="accent2"/>
                </a:solidFill>
                <a:latin typeface="Manrope" pitchFamily="2" charset="0"/>
              </a:defRPr>
            </a:lvl1pPr>
            <a:lvl2pPr marL="0" indent="0" algn="ctr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59" name="Espace réservé du texte 35">
            <a:extLst>
              <a:ext uri="{FF2B5EF4-FFF2-40B4-BE49-F238E27FC236}">
                <a16:creationId xmlns:a16="http://schemas.microsoft.com/office/drawing/2014/main" id="{F52836A9-C375-696C-6741-CB6BF207B9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71037" y="3844870"/>
            <a:ext cx="1327587" cy="2264180"/>
          </a:xfrm>
          <a:prstGeom prst="rect">
            <a:avLst/>
          </a:prstGeom>
        </p:spPr>
        <p:txBody>
          <a:bodyPr/>
          <a:lstStyle>
            <a:lvl1pPr algn="ctr">
              <a:defRPr sz="1213" b="0" i="0">
                <a:solidFill>
                  <a:schemeClr val="accent2"/>
                </a:solidFill>
                <a:latin typeface="Manrope" pitchFamily="2" charset="0"/>
              </a:defRPr>
            </a:lvl1pPr>
            <a:lvl2pPr marL="0" indent="0" algn="ctr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61" name="Espace réservé du texte 35">
            <a:extLst>
              <a:ext uri="{FF2B5EF4-FFF2-40B4-BE49-F238E27FC236}">
                <a16:creationId xmlns:a16="http://schemas.microsoft.com/office/drawing/2014/main" id="{FB5D24E7-1FE4-D431-1AE4-8BD8B07E5D3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070145" y="3844870"/>
            <a:ext cx="1327587" cy="2264180"/>
          </a:xfrm>
          <a:prstGeom prst="rect">
            <a:avLst/>
          </a:prstGeom>
        </p:spPr>
        <p:txBody>
          <a:bodyPr/>
          <a:lstStyle>
            <a:lvl1pPr algn="ctr">
              <a:defRPr sz="1213" b="0" i="0">
                <a:solidFill>
                  <a:schemeClr val="accent2"/>
                </a:solidFill>
                <a:latin typeface="Manrope" pitchFamily="2" charset="0"/>
              </a:defRPr>
            </a:lvl1pPr>
            <a:lvl2pPr marL="0" indent="0" algn="ctr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62" name="Espace réservé du texte 35">
            <a:extLst>
              <a:ext uri="{FF2B5EF4-FFF2-40B4-BE49-F238E27FC236}">
                <a16:creationId xmlns:a16="http://schemas.microsoft.com/office/drawing/2014/main" id="{8DAF13D2-3B02-8E1F-7B3D-936BAF46B4D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234239" y="3844870"/>
            <a:ext cx="1327587" cy="2264180"/>
          </a:xfrm>
          <a:prstGeom prst="rect">
            <a:avLst/>
          </a:prstGeom>
        </p:spPr>
        <p:txBody>
          <a:bodyPr/>
          <a:lstStyle>
            <a:lvl1pPr algn="ctr">
              <a:defRPr sz="1213" b="0" i="0">
                <a:solidFill>
                  <a:schemeClr val="accent2"/>
                </a:solidFill>
                <a:latin typeface="Manrope" pitchFamily="2" charset="0"/>
              </a:defRPr>
            </a:lvl1pPr>
            <a:lvl2pPr marL="0" indent="0" algn="ctr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22" name="Titre 18">
            <a:extLst>
              <a:ext uri="{FF2B5EF4-FFF2-40B4-BE49-F238E27FC236}">
                <a16:creationId xmlns:a16="http://schemas.microsoft.com/office/drawing/2014/main" id="{19653E56-FF68-3097-7B71-B84D4A000E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45873"/>
            <a:ext cx="12192000" cy="83174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2729"/>
              </a:lnSpc>
              <a:defRPr sz="2425" b="1" i="0">
                <a:solidFill>
                  <a:schemeClr val="tx1"/>
                </a:solidFill>
                <a:latin typeface="Manrope" pitchFamily="2" charset="0"/>
              </a:defRPr>
            </a:lvl1pPr>
          </a:lstStyle>
          <a:p>
            <a:r>
              <a:rPr lang="fr-FR"/>
              <a:t>Modifiez le style du titre</a:t>
            </a:r>
            <a:br>
              <a:rPr lang="fr-FR"/>
            </a:br>
            <a:r>
              <a:rPr lang="fr-FR"/>
              <a:t>sur une ou deux lignes</a:t>
            </a:r>
            <a:endParaRPr lang="nl-NL"/>
          </a:p>
        </p:txBody>
      </p: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C0EDC8F9-720B-005E-97CC-E6C1AF890076}"/>
              </a:ext>
            </a:extLst>
          </p:cNvPr>
          <p:cNvCxnSpPr>
            <a:cxnSpLocks/>
          </p:cNvCxnSpPr>
          <p:nvPr userDrawn="1"/>
        </p:nvCxnSpPr>
        <p:spPr>
          <a:xfrm flipH="1">
            <a:off x="5062127" y="1177612"/>
            <a:ext cx="2067747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32B7D58D-495B-170F-29A3-042E68855E05}"/>
              </a:ext>
            </a:extLst>
          </p:cNvPr>
          <p:cNvCxnSpPr>
            <a:cxnSpLocks/>
          </p:cNvCxnSpPr>
          <p:nvPr userDrawn="1"/>
        </p:nvCxnSpPr>
        <p:spPr>
          <a:xfrm flipH="1">
            <a:off x="5964416" y="1177612"/>
            <a:ext cx="263168" cy="176216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 4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BB1EC2CA-2ABD-9823-F49A-03D3CDC222A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7813" y="6201741"/>
            <a:ext cx="1160488" cy="656260"/>
          </a:xfrm>
          <a:prstGeom prst="rect">
            <a:avLst/>
          </a:prstGeom>
        </p:spPr>
      </p:pic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3DB34EA1-F7DA-168E-84D4-93E522530B45}"/>
              </a:ext>
            </a:extLst>
          </p:cNvPr>
          <p:cNvCxnSpPr/>
          <p:nvPr userDrawn="1"/>
        </p:nvCxnSpPr>
        <p:spPr>
          <a:xfrm>
            <a:off x="10925391" y="6340088"/>
            <a:ext cx="0" cy="415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oneTexte 2">
            <a:extLst>
              <a:ext uri="{FF2B5EF4-FFF2-40B4-BE49-F238E27FC236}">
                <a16:creationId xmlns:a16="http://schemas.microsoft.com/office/drawing/2014/main" id="{BEFC42B8-1915-6F19-0D06-28547AB5DD2F}"/>
              </a:ext>
            </a:extLst>
          </p:cNvPr>
          <p:cNvSpPr txBox="1"/>
          <p:nvPr userDrawn="1"/>
        </p:nvSpPr>
        <p:spPr>
          <a:xfrm>
            <a:off x="8784299" y="6405331"/>
            <a:ext cx="1931863" cy="25654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67" err="1">
                <a:solidFill>
                  <a:schemeClr val="bg1"/>
                </a:solidFill>
                <a:latin typeface="Manrope"/>
              </a:rPr>
              <a:t>Connected</a:t>
            </a:r>
            <a:r>
              <a:rPr lang="fr-FR" sz="1067">
                <a:solidFill>
                  <a:schemeClr val="bg1"/>
                </a:solidFill>
                <a:latin typeface="Manrope"/>
              </a:rPr>
              <a:t> to the Future</a:t>
            </a:r>
          </a:p>
        </p:txBody>
      </p:sp>
      <p:sp>
        <p:nvSpPr>
          <p:cNvPr id="4" name="Espace réservé du texte 20">
            <a:extLst>
              <a:ext uri="{FF2B5EF4-FFF2-40B4-BE49-F238E27FC236}">
                <a16:creationId xmlns:a16="http://schemas.microsoft.com/office/drawing/2014/main" id="{B57E642E-3975-A30D-9863-C43F65F4E0A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8627"/>
            <a:ext cx="12192000" cy="277247"/>
          </a:xfrm>
          <a:prstGeom prst="rect">
            <a:avLst/>
          </a:prstGeom>
        </p:spPr>
        <p:txBody>
          <a:bodyPr anchor="ctr"/>
          <a:lstStyle>
            <a:lvl1pPr algn="ctr">
              <a:defRPr sz="1467" b="0" i="0">
                <a:solidFill>
                  <a:schemeClr val="bg1">
                    <a:lumMod val="50000"/>
                  </a:schemeClr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TITRE DE LA PARTIE</a:t>
            </a:r>
            <a:endParaRPr lang="nl-NL"/>
          </a:p>
        </p:txBody>
      </p:sp>
      <p:sp>
        <p:nvSpPr>
          <p:cNvPr id="16" name="Holder 6">
            <a:extLst>
              <a:ext uri="{FF2B5EF4-FFF2-40B4-BE49-F238E27FC236}">
                <a16:creationId xmlns:a16="http://schemas.microsoft.com/office/drawing/2014/main" id="{1E587D70-56E0-2D34-63DF-4CFB44F8E2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820"/>
            <a:ext cx="281631" cy="127086"/>
          </a:xfrm>
          <a:prstGeom prst="rect">
            <a:avLst/>
          </a:prstGeom>
          <a:ln>
            <a:noFill/>
          </a:ln>
        </p:spPr>
        <p:txBody>
          <a:bodyPr wrap="square" lIns="0" tIns="0" rIns="0" bIns="0" anchor="ctr">
            <a:spAutoFit/>
          </a:bodyPr>
          <a:lstStyle>
            <a:lvl1pPr algn="ctr">
              <a:defRPr sz="728" b="0" i="0">
                <a:solidFill>
                  <a:schemeClr val="bg1">
                    <a:lumMod val="50000"/>
                  </a:schemeClr>
                </a:solidFill>
                <a:latin typeface="+mn-lt"/>
                <a:cs typeface="Arial"/>
              </a:defRPr>
            </a:lvl1pPr>
          </a:lstStyle>
          <a:p>
            <a:pPr marL="23103">
              <a:lnSpc>
                <a:spcPts val="1052"/>
              </a:lnSpc>
            </a:pPr>
            <a:fld id="{81D60167-4931-47E6-BA6A-407CBD079E47}" type="slidenum">
              <a:rPr lang="fr-FR" spc="-31" smtClean="0"/>
              <a:pPr marL="23103">
                <a:lnSpc>
                  <a:spcPts val="1052"/>
                </a:lnSpc>
              </a:pPr>
              <a:t>‹N°›</a:t>
            </a:fld>
            <a:endParaRPr lang="fr-FR" spc="-31"/>
          </a:p>
        </p:txBody>
      </p:sp>
      <p:sp>
        <p:nvSpPr>
          <p:cNvPr id="18" name="Espace réservé du pied de page 2">
            <a:extLst>
              <a:ext uri="{FF2B5EF4-FFF2-40B4-BE49-F238E27FC236}">
                <a16:creationId xmlns:a16="http://schemas.microsoft.com/office/drawing/2014/main" id="{D8BF06FA-9FB4-6067-9DCB-C7383B2B4D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8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nl-NL"/>
              <a:t>Titre de la présentation</a:t>
            </a:r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32964171-DC13-2A88-6507-EA6E196867DE}"/>
              </a:ext>
            </a:extLst>
          </p:cNvPr>
          <p:cNvCxnSpPr>
            <a:cxnSpLocks/>
          </p:cNvCxnSpPr>
          <p:nvPr userDrawn="1"/>
        </p:nvCxnSpPr>
        <p:spPr>
          <a:xfrm>
            <a:off x="647912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82B08F18-020F-8727-AE8D-308446A804F0}"/>
              </a:ext>
            </a:extLst>
          </p:cNvPr>
          <p:cNvCxnSpPr>
            <a:cxnSpLocks/>
          </p:cNvCxnSpPr>
          <p:nvPr userDrawn="1"/>
        </p:nvCxnSpPr>
        <p:spPr>
          <a:xfrm>
            <a:off x="929401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Espace réservé de la date 16">
            <a:extLst>
              <a:ext uri="{FF2B5EF4-FFF2-40B4-BE49-F238E27FC236}">
                <a16:creationId xmlns:a16="http://schemas.microsoft.com/office/drawing/2014/main" id="{94D8D613-D9D3-23BA-5E2B-0D752F3AA0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44693" y="6597353"/>
            <a:ext cx="768084" cy="192020"/>
          </a:xfrm>
          <a:prstGeom prst="rect">
            <a:avLst/>
          </a:prstGeom>
        </p:spPr>
        <p:txBody>
          <a:bodyPr vert="horz" lIns="91440" tIns="45720" rIns="36000" bIns="45720" rtlCol="0" anchor="ctr"/>
          <a:lstStyle>
            <a:lvl1pPr algn="r">
              <a:defRPr sz="733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fld id="{DFDD0840-6C72-46F1-B0E8-838BFCA312BB}" type="datetime1">
              <a:rPr lang="fr-FR" smtClean="0"/>
              <a:t>19/02/2026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33687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u - 1-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45457222-0A10-0745-3BCF-55015CE5E9A0}"/>
              </a:ext>
            </a:extLst>
          </p:cNvPr>
          <p:cNvSpPr/>
          <p:nvPr userDrawn="1"/>
        </p:nvSpPr>
        <p:spPr>
          <a:xfrm>
            <a:off x="7436120" y="1719313"/>
            <a:ext cx="4755881" cy="43897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 b="0" i="0">
              <a:latin typeface="Manrope" pitchFamily="2" charset="0"/>
            </a:endParaRPr>
          </a:p>
        </p:txBody>
      </p:sp>
      <p:sp>
        <p:nvSpPr>
          <p:cNvPr id="62" name="Espace réservé du texte 35">
            <a:extLst>
              <a:ext uri="{FF2B5EF4-FFF2-40B4-BE49-F238E27FC236}">
                <a16:creationId xmlns:a16="http://schemas.microsoft.com/office/drawing/2014/main" id="{8DAF13D2-3B02-8E1F-7B3D-936BAF46B4D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05807" y="2181391"/>
            <a:ext cx="3881723" cy="2264180"/>
          </a:xfrm>
          <a:prstGeom prst="rect">
            <a:avLst/>
          </a:prstGeom>
        </p:spPr>
        <p:txBody>
          <a:bodyPr/>
          <a:lstStyle>
            <a:lvl1pPr marL="0" indent="0" algn="l">
              <a:buFont typeface="Arial" panose="020B0604020202020204" pitchFamily="34" charset="0"/>
              <a:buNone/>
              <a:defRPr sz="1213" b="0" i="0">
                <a:solidFill>
                  <a:schemeClr val="accent2"/>
                </a:solidFill>
                <a:latin typeface="Manrope" pitchFamily="2" charset="0"/>
              </a:defRPr>
            </a:lvl1pPr>
            <a:lvl2pPr marL="207929" indent="-207929" algn="l">
              <a:spcBef>
                <a:spcPts val="728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Manrope" pitchFamily="2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cxnSp>
        <p:nvCxnSpPr>
          <p:cNvPr id="2" name="Connecteur droit 1">
            <a:extLst>
              <a:ext uri="{FF2B5EF4-FFF2-40B4-BE49-F238E27FC236}">
                <a16:creationId xmlns:a16="http://schemas.microsoft.com/office/drawing/2014/main" id="{7435F11F-A568-071D-E373-854378721526}"/>
              </a:ext>
            </a:extLst>
          </p:cNvPr>
          <p:cNvCxnSpPr>
            <a:cxnSpLocks/>
          </p:cNvCxnSpPr>
          <p:nvPr userDrawn="1"/>
        </p:nvCxnSpPr>
        <p:spPr>
          <a:xfrm>
            <a:off x="7436119" y="1719313"/>
            <a:ext cx="0" cy="4389736"/>
          </a:xfrm>
          <a:prstGeom prst="line">
            <a:avLst/>
          </a:prstGeom>
          <a:ln w="1143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Espace réservé du texte 35">
            <a:extLst>
              <a:ext uri="{FF2B5EF4-FFF2-40B4-BE49-F238E27FC236}">
                <a16:creationId xmlns:a16="http://schemas.microsoft.com/office/drawing/2014/main" id="{6CF930EF-90D6-CC2B-4B9C-41EC2567299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3415" y="1719313"/>
            <a:ext cx="6977860" cy="4435944"/>
          </a:xfrm>
          <a:prstGeom prst="rect">
            <a:avLst/>
          </a:prstGeom>
        </p:spPr>
        <p:txBody>
          <a:bodyPr/>
          <a:lstStyle>
            <a:lvl1pPr>
              <a:defRPr sz="1456" b="0" i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30" name="Titre 18">
            <a:extLst>
              <a:ext uri="{FF2B5EF4-FFF2-40B4-BE49-F238E27FC236}">
                <a16:creationId xmlns:a16="http://schemas.microsoft.com/office/drawing/2014/main" id="{D5ED8651-16D7-584E-F0D9-EE9BF7E0E7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45873"/>
            <a:ext cx="12192000" cy="83174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2729"/>
              </a:lnSpc>
              <a:defRPr sz="2425" b="1" i="0">
                <a:solidFill>
                  <a:schemeClr val="tx1"/>
                </a:solidFill>
                <a:latin typeface="Manrope" pitchFamily="2" charset="0"/>
              </a:defRPr>
            </a:lvl1pPr>
          </a:lstStyle>
          <a:p>
            <a:r>
              <a:rPr lang="fr-FR"/>
              <a:t>Modifiez le style du titre</a:t>
            </a:r>
            <a:br>
              <a:rPr lang="fr-FR"/>
            </a:br>
            <a:r>
              <a:rPr lang="fr-FR"/>
              <a:t>sur une ou deux lignes</a:t>
            </a:r>
            <a:endParaRPr lang="nl-NL"/>
          </a:p>
        </p:txBody>
      </p: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CA9725EC-266C-CBA7-E4E7-D9BCD71B0E44}"/>
              </a:ext>
            </a:extLst>
          </p:cNvPr>
          <p:cNvCxnSpPr>
            <a:cxnSpLocks/>
          </p:cNvCxnSpPr>
          <p:nvPr userDrawn="1"/>
        </p:nvCxnSpPr>
        <p:spPr>
          <a:xfrm flipH="1">
            <a:off x="5062127" y="1177612"/>
            <a:ext cx="2067747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3CF5BDB0-F4CE-E685-FF67-E526C4B292C1}"/>
              </a:ext>
            </a:extLst>
          </p:cNvPr>
          <p:cNvCxnSpPr>
            <a:cxnSpLocks/>
          </p:cNvCxnSpPr>
          <p:nvPr userDrawn="1"/>
        </p:nvCxnSpPr>
        <p:spPr>
          <a:xfrm flipH="1">
            <a:off x="5964416" y="1177612"/>
            <a:ext cx="263168" cy="176216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 5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31B08C4E-C0E7-E259-966F-51CCD95C4AC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7813" y="6201741"/>
            <a:ext cx="1160488" cy="656260"/>
          </a:xfrm>
          <a:prstGeom prst="rect">
            <a:avLst/>
          </a:prstGeom>
        </p:spPr>
      </p:pic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2611E9D3-2FB3-790A-6FBF-56BE80446313}"/>
              </a:ext>
            </a:extLst>
          </p:cNvPr>
          <p:cNvCxnSpPr/>
          <p:nvPr userDrawn="1"/>
        </p:nvCxnSpPr>
        <p:spPr>
          <a:xfrm>
            <a:off x="10925391" y="6340088"/>
            <a:ext cx="0" cy="415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ZoneTexte 3">
            <a:extLst>
              <a:ext uri="{FF2B5EF4-FFF2-40B4-BE49-F238E27FC236}">
                <a16:creationId xmlns:a16="http://schemas.microsoft.com/office/drawing/2014/main" id="{4A1776AD-328F-D292-41CC-718CC0DB2AE5}"/>
              </a:ext>
            </a:extLst>
          </p:cNvPr>
          <p:cNvSpPr txBox="1"/>
          <p:nvPr userDrawn="1"/>
        </p:nvSpPr>
        <p:spPr>
          <a:xfrm>
            <a:off x="8784299" y="6405331"/>
            <a:ext cx="1931863" cy="25654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67" err="1">
                <a:solidFill>
                  <a:schemeClr val="bg1"/>
                </a:solidFill>
                <a:latin typeface="Manrope"/>
              </a:rPr>
              <a:t>Connected</a:t>
            </a:r>
            <a:r>
              <a:rPr lang="fr-FR" sz="1067">
                <a:solidFill>
                  <a:schemeClr val="bg1"/>
                </a:solidFill>
                <a:latin typeface="Manrope"/>
              </a:rPr>
              <a:t> to the Future</a:t>
            </a:r>
          </a:p>
        </p:txBody>
      </p:sp>
      <p:sp>
        <p:nvSpPr>
          <p:cNvPr id="5" name="Espace réservé du texte 20">
            <a:extLst>
              <a:ext uri="{FF2B5EF4-FFF2-40B4-BE49-F238E27FC236}">
                <a16:creationId xmlns:a16="http://schemas.microsoft.com/office/drawing/2014/main" id="{1AA77383-2451-BA2A-0928-C40C74ED257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8627"/>
            <a:ext cx="12192000" cy="277247"/>
          </a:xfrm>
          <a:prstGeom prst="rect">
            <a:avLst/>
          </a:prstGeom>
        </p:spPr>
        <p:txBody>
          <a:bodyPr anchor="ctr"/>
          <a:lstStyle>
            <a:lvl1pPr algn="ctr">
              <a:defRPr sz="1467" b="0" i="0">
                <a:solidFill>
                  <a:schemeClr val="bg1">
                    <a:lumMod val="50000"/>
                  </a:schemeClr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TITRE DE LA PARTIE</a:t>
            </a:r>
            <a:endParaRPr lang="nl-NL"/>
          </a:p>
        </p:txBody>
      </p:sp>
      <p:sp>
        <p:nvSpPr>
          <p:cNvPr id="13" name="Holder 6">
            <a:extLst>
              <a:ext uri="{FF2B5EF4-FFF2-40B4-BE49-F238E27FC236}">
                <a16:creationId xmlns:a16="http://schemas.microsoft.com/office/drawing/2014/main" id="{47560B51-0E63-5495-8E56-6916BD0FF3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820"/>
            <a:ext cx="281631" cy="127086"/>
          </a:xfrm>
          <a:prstGeom prst="rect">
            <a:avLst/>
          </a:prstGeom>
          <a:ln>
            <a:noFill/>
          </a:ln>
        </p:spPr>
        <p:txBody>
          <a:bodyPr wrap="square" lIns="0" tIns="0" rIns="0" bIns="0" anchor="ctr">
            <a:spAutoFit/>
          </a:bodyPr>
          <a:lstStyle>
            <a:lvl1pPr algn="ctr">
              <a:defRPr sz="728" b="0" i="0">
                <a:solidFill>
                  <a:schemeClr val="bg1">
                    <a:lumMod val="50000"/>
                  </a:schemeClr>
                </a:solidFill>
                <a:latin typeface="+mn-lt"/>
                <a:cs typeface="Arial"/>
              </a:defRPr>
            </a:lvl1pPr>
          </a:lstStyle>
          <a:p>
            <a:pPr marL="23103">
              <a:lnSpc>
                <a:spcPts val="1052"/>
              </a:lnSpc>
            </a:pPr>
            <a:fld id="{81D60167-4931-47E6-BA6A-407CBD079E47}" type="slidenum">
              <a:rPr lang="fr-FR" spc="-31" smtClean="0"/>
              <a:pPr marL="23103">
                <a:lnSpc>
                  <a:spcPts val="1052"/>
                </a:lnSpc>
              </a:pPr>
              <a:t>‹N°›</a:t>
            </a:fld>
            <a:endParaRPr lang="fr-FR" spc="-31"/>
          </a:p>
        </p:txBody>
      </p:sp>
      <p:sp>
        <p:nvSpPr>
          <p:cNvPr id="14" name="Espace réservé du pied de page 2">
            <a:extLst>
              <a:ext uri="{FF2B5EF4-FFF2-40B4-BE49-F238E27FC236}">
                <a16:creationId xmlns:a16="http://schemas.microsoft.com/office/drawing/2014/main" id="{34BD0694-2726-367D-A6C5-1D71493770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8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nl-NL"/>
              <a:t>Titre de la présentation</a:t>
            </a: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900EDBF0-4521-8AF9-F4ED-940567ADF138}"/>
              </a:ext>
            </a:extLst>
          </p:cNvPr>
          <p:cNvCxnSpPr>
            <a:cxnSpLocks/>
          </p:cNvCxnSpPr>
          <p:nvPr userDrawn="1"/>
        </p:nvCxnSpPr>
        <p:spPr>
          <a:xfrm>
            <a:off x="647912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1F915F06-444D-460B-8F76-9038D0AC9E5F}"/>
              </a:ext>
            </a:extLst>
          </p:cNvPr>
          <p:cNvCxnSpPr>
            <a:cxnSpLocks/>
          </p:cNvCxnSpPr>
          <p:nvPr userDrawn="1"/>
        </p:nvCxnSpPr>
        <p:spPr>
          <a:xfrm>
            <a:off x="929401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e la date 16">
            <a:extLst>
              <a:ext uri="{FF2B5EF4-FFF2-40B4-BE49-F238E27FC236}">
                <a16:creationId xmlns:a16="http://schemas.microsoft.com/office/drawing/2014/main" id="{180F64CE-0D47-8E95-B0F5-52E5B43ED6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44693" y="6597353"/>
            <a:ext cx="768084" cy="192020"/>
          </a:xfrm>
          <a:prstGeom prst="rect">
            <a:avLst/>
          </a:prstGeom>
        </p:spPr>
        <p:txBody>
          <a:bodyPr vert="horz" lIns="91440" tIns="45720" rIns="36000" bIns="45720" rtlCol="0" anchor="ctr"/>
          <a:lstStyle>
            <a:lvl1pPr algn="r">
              <a:defRPr sz="733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fld id="{359B1191-7B39-45B3-B05B-356004747170}" type="datetime1">
              <a:rPr lang="fr-FR" smtClean="0"/>
              <a:t>19/02/2026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07542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i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>
            <a:extLst>
              <a:ext uri="{FF2B5EF4-FFF2-40B4-BE49-F238E27FC236}">
                <a16:creationId xmlns:a16="http://schemas.microsoft.com/office/drawing/2014/main" id="{F930CAB2-256A-B7AD-1CB1-BD7B6ECF4954}"/>
              </a:ext>
            </a:extLst>
          </p:cNvPr>
          <p:cNvSpPr/>
          <p:nvPr userDrawn="1"/>
        </p:nvSpPr>
        <p:spPr>
          <a:xfrm>
            <a:off x="1" y="0"/>
            <a:ext cx="3646817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 b="0" i="0">
              <a:latin typeface="Manrope" pitchFamily="2" charset="0"/>
            </a:endParaRPr>
          </a:p>
        </p:txBody>
      </p:sp>
      <p:sp>
        <p:nvSpPr>
          <p:cNvPr id="37" name="Espace réservé pour une image  21">
            <a:extLst>
              <a:ext uri="{FF2B5EF4-FFF2-40B4-BE49-F238E27FC236}">
                <a16:creationId xmlns:a16="http://schemas.microsoft.com/office/drawing/2014/main" id="{A71ECB59-4540-3876-CDE6-59904FBB0F5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012791" y="933782"/>
            <a:ext cx="2818871" cy="5036644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anrope" pitchFamily="2" charset="0"/>
              </a:defRPr>
            </a:lvl1pPr>
          </a:lstStyle>
          <a:p>
            <a:r>
              <a:rPr lang="fr-FR"/>
              <a:t>Cliquez sur l'icône pour ajouter une image</a:t>
            </a:r>
            <a:endParaRPr lang="nl-NL"/>
          </a:p>
        </p:txBody>
      </p:sp>
      <p:sp>
        <p:nvSpPr>
          <p:cNvPr id="17" name="Titre 18">
            <a:extLst>
              <a:ext uri="{FF2B5EF4-FFF2-40B4-BE49-F238E27FC236}">
                <a16:creationId xmlns:a16="http://schemas.microsoft.com/office/drawing/2014/main" id="{D06AC1B6-AA0D-872C-3183-3097914CCB3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17249" y="2042767"/>
            <a:ext cx="6654383" cy="1571064"/>
          </a:xfrm>
          <a:prstGeom prst="rect">
            <a:avLst/>
          </a:prstGeom>
        </p:spPr>
        <p:txBody>
          <a:bodyPr anchor="b"/>
          <a:lstStyle>
            <a:lvl1pPr algn="l">
              <a:defRPr sz="4851" b="1" i="0">
                <a:solidFill>
                  <a:schemeClr val="accent3"/>
                </a:solidFill>
                <a:latin typeface="Manrope" pitchFamily="2" charset="0"/>
              </a:defRPr>
            </a:lvl1pPr>
          </a:lstStyle>
          <a:p>
            <a:r>
              <a:rPr lang="fr-FR"/>
              <a:t>MODIFIEZ LE STYLE DU TITRE</a:t>
            </a:r>
            <a:endParaRPr lang="nl-NL"/>
          </a:p>
        </p:txBody>
      </p:sp>
      <p:sp>
        <p:nvSpPr>
          <p:cNvPr id="18" name="Espace réservé du texte 20">
            <a:extLst>
              <a:ext uri="{FF2B5EF4-FFF2-40B4-BE49-F238E27FC236}">
                <a16:creationId xmlns:a16="http://schemas.microsoft.com/office/drawing/2014/main" id="{05D8FE70-55DF-15B5-8FF3-6157FC40061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617248" y="3798663"/>
            <a:ext cx="7162704" cy="415869"/>
          </a:xfrm>
          <a:prstGeom prst="rect">
            <a:avLst/>
          </a:prstGeom>
          <a:noFill/>
        </p:spPr>
        <p:txBody>
          <a:bodyPr lIns="36000" tIns="36000" rIns="36000" bIns="36000" anchor="ctr"/>
          <a:lstStyle>
            <a:lvl1pPr algn="l">
              <a:defRPr sz="2183" b="0" i="0">
                <a:solidFill>
                  <a:schemeClr val="tx1"/>
                </a:solidFill>
                <a:latin typeface="Manrope" pitchFamily="2" charset="0"/>
                <a:ea typeface="Tahoma" panose="020B0604030504040204" pitchFamily="34" charset="0"/>
                <a:cs typeface="Arial" panose="020B0604020202020204" pitchFamily="34" charset="0"/>
              </a:defRPr>
            </a:lvl1pPr>
            <a:lvl2pPr>
              <a:defRPr sz="2183">
                <a:solidFill>
                  <a:schemeClr val="bg1"/>
                </a:solidFill>
              </a:defRPr>
            </a:lvl2pPr>
            <a:lvl3pPr>
              <a:defRPr sz="2183">
                <a:solidFill>
                  <a:schemeClr val="bg1"/>
                </a:solidFill>
              </a:defRPr>
            </a:lvl3pPr>
            <a:lvl4pPr>
              <a:defRPr sz="2183">
                <a:solidFill>
                  <a:schemeClr val="bg1"/>
                </a:solidFill>
              </a:defRPr>
            </a:lvl4pPr>
            <a:lvl5pPr>
              <a:defRPr sz="2183"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Prénom Nom</a:t>
            </a:r>
            <a:endParaRPr lang="nl-NL"/>
          </a:p>
        </p:txBody>
      </p:sp>
      <p:sp>
        <p:nvSpPr>
          <p:cNvPr id="19" name="Espace réservé du texte 26">
            <a:extLst>
              <a:ext uri="{FF2B5EF4-FFF2-40B4-BE49-F238E27FC236}">
                <a16:creationId xmlns:a16="http://schemas.microsoft.com/office/drawing/2014/main" id="{C654D647-1B81-160F-6EBC-FC0E64C7FF1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1037" y="4214532"/>
            <a:ext cx="7162704" cy="415869"/>
          </a:xfrm>
          <a:prstGeom prst="rect">
            <a:avLst/>
          </a:prstGeom>
        </p:spPr>
        <p:txBody>
          <a:bodyPr/>
          <a:lstStyle>
            <a:lvl1pPr algn="l">
              <a:defRPr sz="1940" b="0" i="0">
                <a:solidFill>
                  <a:schemeClr val="tx1"/>
                </a:solidFill>
                <a:latin typeface="Manrope" pitchFamily="2" charset="0"/>
              </a:defRPr>
            </a:lvl1pPr>
            <a:lvl2pPr algn="r">
              <a:defRPr sz="1940">
                <a:solidFill>
                  <a:schemeClr val="bg1"/>
                </a:solidFill>
              </a:defRPr>
            </a:lvl2pPr>
            <a:lvl3pPr algn="r">
              <a:defRPr sz="1940">
                <a:solidFill>
                  <a:schemeClr val="bg1"/>
                </a:solidFill>
              </a:defRPr>
            </a:lvl3pPr>
            <a:lvl4pPr algn="r">
              <a:defRPr sz="1940">
                <a:solidFill>
                  <a:schemeClr val="bg1"/>
                </a:solidFill>
              </a:defRPr>
            </a:lvl4pPr>
            <a:lvl5pPr algn="r">
              <a:defRPr sz="1940"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Poste</a:t>
            </a:r>
            <a:endParaRPr lang="nl-NL"/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12E3DEFC-1A23-8487-7937-77B9EEDD2C8E}"/>
              </a:ext>
            </a:extLst>
          </p:cNvPr>
          <p:cNvCxnSpPr>
            <a:cxnSpLocks/>
          </p:cNvCxnSpPr>
          <p:nvPr userDrawn="1"/>
        </p:nvCxnSpPr>
        <p:spPr>
          <a:xfrm>
            <a:off x="4201349" y="933782"/>
            <a:ext cx="0" cy="4990437"/>
          </a:xfrm>
          <a:prstGeom prst="line">
            <a:avLst/>
          </a:prstGeom>
          <a:ln w="1143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 4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8884B7F1-F6ED-9539-994D-71166634EDE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7813" y="6201741"/>
            <a:ext cx="1160488" cy="656260"/>
          </a:xfrm>
          <a:prstGeom prst="rect">
            <a:avLst/>
          </a:prstGeom>
        </p:spPr>
      </p:pic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D93FFC57-D32F-1AF1-9352-CB244313F6D8}"/>
              </a:ext>
            </a:extLst>
          </p:cNvPr>
          <p:cNvCxnSpPr/>
          <p:nvPr userDrawn="1"/>
        </p:nvCxnSpPr>
        <p:spPr>
          <a:xfrm>
            <a:off x="10925391" y="6340088"/>
            <a:ext cx="0" cy="415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ZoneTexte 3">
            <a:extLst>
              <a:ext uri="{FF2B5EF4-FFF2-40B4-BE49-F238E27FC236}">
                <a16:creationId xmlns:a16="http://schemas.microsoft.com/office/drawing/2014/main" id="{D3E9769A-335C-FF55-2191-6983E56BA7E9}"/>
              </a:ext>
            </a:extLst>
          </p:cNvPr>
          <p:cNvSpPr txBox="1"/>
          <p:nvPr userDrawn="1"/>
        </p:nvSpPr>
        <p:spPr>
          <a:xfrm>
            <a:off x="8784299" y="6405331"/>
            <a:ext cx="1931863" cy="256545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67" err="1">
                <a:solidFill>
                  <a:schemeClr val="bg1"/>
                </a:solidFill>
                <a:latin typeface="Manrope"/>
              </a:rPr>
              <a:t>Connected</a:t>
            </a:r>
            <a:r>
              <a:rPr lang="fr-FR" sz="1067">
                <a:solidFill>
                  <a:schemeClr val="bg1"/>
                </a:solidFill>
                <a:latin typeface="Manrope"/>
              </a:rPr>
              <a:t> to the Future</a:t>
            </a:r>
          </a:p>
        </p:txBody>
      </p:sp>
      <p:pic>
        <p:nvPicPr>
          <p:cNvPr id="6" name="Image 5" descr="Une image contenant capture d’écran, noir, espace, noir et blanc&#10;&#10;Description générée automatiquement">
            <a:extLst>
              <a:ext uri="{FF2B5EF4-FFF2-40B4-BE49-F238E27FC236}">
                <a16:creationId xmlns:a16="http://schemas.microsoft.com/office/drawing/2014/main" id="{8E3BF779-21AF-1EAE-3BB3-FA838BA6372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2690"/>
          <a:stretch/>
        </p:blipFill>
        <p:spPr>
          <a:xfrm>
            <a:off x="-29843" y="-5776"/>
            <a:ext cx="2132441" cy="5987751"/>
          </a:xfrm>
          <a:prstGeom prst="rect">
            <a:avLst/>
          </a:prstGeom>
        </p:spPr>
      </p:pic>
      <p:sp>
        <p:nvSpPr>
          <p:cNvPr id="26" name="Holder 6">
            <a:extLst>
              <a:ext uri="{FF2B5EF4-FFF2-40B4-BE49-F238E27FC236}">
                <a16:creationId xmlns:a16="http://schemas.microsoft.com/office/drawing/2014/main" id="{CC348F97-3DA5-C5B1-5280-564FC235EC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820"/>
            <a:ext cx="281631" cy="127086"/>
          </a:xfrm>
          <a:prstGeom prst="rect">
            <a:avLst/>
          </a:prstGeom>
          <a:ln>
            <a:noFill/>
          </a:ln>
        </p:spPr>
        <p:txBody>
          <a:bodyPr wrap="square" lIns="0" tIns="0" rIns="0" bIns="0" anchor="ctr">
            <a:spAutoFit/>
          </a:bodyPr>
          <a:lstStyle>
            <a:lvl1pPr algn="ctr">
              <a:defRPr sz="728" b="0" i="0">
                <a:solidFill>
                  <a:schemeClr val="bg1"/>
                </a:solidFill>
                <a:latin typeface="+mn-lt"/>
                <a:cs typeface="Arial"/>
              </a:defRPr>
            </a:lvl1pPr>
          </a:lstStyle>
          <a:p>
            <a:pPr marL="23103">
              <a:lnSpc>
                <a:spcPts val="1052"/>
              </a:lnSpc>
            </a:pPr>
            <a:fld id="{81D60167-4931-47E6-BA6A-407CBD079E47}" type="slidenum">
              <a:rPr lang="fr-FR" spc="-31" smtClean="0"/>
              <a:pPr marL="23103">
                <a:lnSpc>
                  <a:spcPts val="1052"/>
                </a:lnSpc>
              </a:pPr>
              <a:t>‹N°›</a:t>
            </a:fld>
            <a:endParaRPr lang="fr-FR" spc="-31"/>
          </a:p>
        </p:txBody>
      </p:sp>
      <p:sp>
        <p:nvSpPr>
          <p:cNvPr id="27" name="Espace réservé du pied de page 2">
            <a:extLst>
              <a:ext uri="{FF2B5EF4-FFF2-40B4-BE49-F238E27FC236}">
                <a16:creationId xmlns:a16="http://schemas.microsoft.com/office/drawing/2014/main" id="{E0B36437-4EE1-E2E3-F19E-67F03F564F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8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nl-NL" err="1"/>
              <a:t>Titre</a:t>
            </a:r>
            <a:r>
              <a:rPr lang="nl-NL"/>
              <a:t> de la </a:t>
            </a:r>
            <a:r>
              <a:rPr lang="nl-NL" err="1"/>
              <a:t>présentation</a:t>
            </a:r>
            <a:endParaRPr lang="nl-NL"/>
          </a:p>
        </p:txBody>
      </p:sp>
      <p:sp>
        <p:nvSpPr>
          <p:cNvPr id="28" name="Espace réservé de la date 1">
            <a:extLst>
              <a:ext uri="{FF2B5EF4-FFF2-40B4-BE49-F238E27FC236}">
                <a16:creationId xmlns:a16="http://schemas.microsoft.com/office/drawing/2014/main" id="{A19F1627-B4FE-09B2-1DC2-161E95ED56A3}"/>
              </a:ext>
            </a:extLst>
          </p:cNvPr>
          <p:cNvSpPr txBox="1">
            <a:spLocks/>
          </p:cNvSpPr>
          <p:nvPr userDrawn="1"/>
        </p:nvSpPr>
        <p:spPr>
          <a:xfrm>
            <a:off x="-211275" y="6607344"/>
            <a:ext cx="834668" cy="172037"/>
          </a:xfrm>
          <a:prstGeom prst="rect">
            <a:avLst/>
          </a:prstGeom>
        </p:spPr>
        <p:txBody>
          <a:bodyPr vert="horz" lIns="121920" tIns="60960" rIns="48000" bIns="60960" rtlCol="0" anchor="ctr"/>
          <a:lstStyle>
            <a:defPPr>
              <a:defRPr kern="0"/>
            </a:defPPr>
            <a:lvl1pPr algn="r">
              <a:defRPr sz="546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endParaRPr lang="nl-NL" sz="728">
              <a:solidFill>
                <a:schemeClr val="bg1"/>
              </a:solidFill>
            </a:endParaRPr>
          </a:p>
        </p:txBody>
      </p: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3A2CF6AE-6913-6197-062C-5D1889B6122A}"/>
              </a:ext>
            </a:extLst>
          </p:cNvPr>
          <p:cNvCxnSpPr>
            <a:cxnSpLocks/>
          </p:cNvCxnSpPr>
          <p:nvPr userDrawn="1"/>
        </p:nvCxnSpPr>
        <p:spPr>
          <a:xfrm>
            <a:off x="647912" y="6624053"/>
            <a:ext cx="0" cy="13862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5E4CB5C9-12F7-CE3F-D72B-5CCB9CDF04F4}"/>
              </a:ext>
            </a:extLst>
          </p:cNvPr>
          <p:cNvCxnSpPr>
            <a:cxnSpLocks/>
          </p:cNvCxnSpPr>
          <p:nvPr userDrawn="1"/>
        </p:nvCxnSpPr>
        <p:spPr>
          <a:xfrm>
            <a:off x="929401" y="6624053"/>
            <a:ext cx="0" cy="13862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Espace réservé de la date 16">
            <a:extLst>
              <a:ext uri="{FF2B5EF4-FFF2-40B4-BE49-F238E27FC236}">
                <a16:creationId xmlns:a16="http://schemas.microsoft.com/office/drawing/2014/main" id="{95732FEA-4663-3958-F57B-21B5C8F451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44693" y="6597353"/>
            <a:ext cx="768084" cy="192020"/>
          </a:xfrm>
          <a:prstGeom prst="rect">
            <a:avLst/>
          </a:prstGeom>
        </p:spPr>
        <p:txBody>
          <a:bodyPr vert="horz" lIns="91440" tIns="45720" rIns="36000" bIns="45720" rtlCol="0" anchor="ctr"/>
          <a:lstStyle>
            <a:lvl1pPr algn="r">
              <a:defRPr sz="733">
                <a:solidFill>
                  <a:schemeClr val="bg1"/>
                </a:solidFill>
                <a:latin typeface="+mn-lt"/>
              </a:defRPr>
            </a:lvl1pPr>
          </a:lstStyle>
          <a:p>
            <a:fld id="{63F72868-74D4-4192-886A-6D298CA74FE1}" type="datetime1">
              <a:rPr lang="fr-FR" smtClean="0"/>
              <a:t>19/02/2026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67951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3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35">
            <a:extLst>
              <a:ext uri="{FF2B5EF4-FFF2-40B4-BE49-F238E27FC236}">
                <a16:creationId xmlns:a16="http://schemas.microsoft.com/office/drawing/2014/main" id="{AAA3B6CC-D22E-87E2-88B5-49C112D3FAD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3417" y="1811729"/>
            <a:ext cx="11645169" cy="4251113"/>
          </a:xfrm>
          <a:prstGeom prst="rect">
            <a:avLst/>
          </a:prstGeom>
        </p:spPr>
        <p:txBody>
          <a:bodyPr/>
          <a:lstStyle>
            <a:lvl1pPr>
              <a:defRPr sz="1456" b="0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85168" indent="-207929">
              <a:buClr>
                <a:schemeClr val="accent3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chemeClr val="accent3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039647" indent="-207929">
              <a:buClr>
                <a:schemeClr val="accent3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316886" indent="-207929">
              <a:buClr>
                <a:schemeClr val="accent3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nl-NL"/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2037F43A-90CA-D900-0B9C-69D7B8E37E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45873"/>
            <a:ext cx="12192000" cy="83174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2729"/>
              </a:lnSpc>
              <a:defRPr sz="2425" b="1" i="0">
                <a:solidFill>
                  <a:schemeClr val="tx1"/>
                </a:solidFill>
                <a:latin typeface="Manrope" pitchFamily="2" charset="0"/>
              </a:defRPr>
            </a:lvl1pPr>
          </a:lstStyle>
          <a:p>
            <a:r>
              <a:rPr lang="fr-FR"/>
              <a:t>Modifiez le style du titre</a:t>
            </a:r>
            <a:br>
              <a:rPr lang="fr-FR"/>
            </a:br>
            <a:r>
              <a:rPr lang="fr-FR"/>
              <a:t>sur une ou deux lignes</a:t>
            </a:r>
            <a:endParaRPr lang="nl-NL"/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FAAC093C-8DE9-3FE4-11C0-40A02BBCE399}"/>
              </a:ext>
            </a:extLst>
          </p:cNvPr>
          <p:cNvCxnSpPr>
            <a:cxnSpLocks/>
          </p:cNvCxnSpPr>
          <p:nvPr userDrawn="1"/>
        </p:nvCxnSpPr>
        <p:spPr>
          <a:xfrm flipH="1">
            <a:off x="5062127" y="1177612"/>
            <a:ext cx="2067747" cy="0"/>
          </a:xfrm>
          <a:prstGeom prst="line">
            <a:avLst/>
          </a:prstGeom>
          <a:ln w="2222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75B3A2A6-57CB-CCFD-5ABD-FDE60F75C6F2}"/>
              </a:ext>
            </a:extLst>
          </p:cNvPr>
          <p:cNvCxnSpPr>
            <a:cxnSpLocks/>
          </p:cNvCxnSpPr>
          <p:nvPr userDrawn="1"/>
        </p:nvCxnSpPr>
        <p:spPr>
          <a:xfrm flipH="1">
            <a:off x="5964416" y="1177612"/>
            <a:ext cx="263168" cy="176216"/>
          </a:xfrm>
          <a:prstGeom prst="line">
            <a:avLst/>
          </a:prstGeom>
          <a:ln w="2222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 4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FB5FE87A-17D9-9104-A594-99AF37BC82D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7813" y="6201741"/>
            <a:ext cx="1160488" cy="656260"/>
          </a:xfrm>
          <a:prstGeom prst="rect">
            <a:avLst/>
          </a:prstGeom>
        </p:spPr>
      </p:pic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61A1879F-DB2E-F2E5-3B68-2C8FB35AD81D}"/>
              </a:ext>
            </a:extLst>
          </p:cNvPr>
          <p:cNvCxnSpPr/>
          <p:nvPr userDrawn="1"/>
        </p:nvCxnSpPr>
        <p:spPr>
          <a:xfrm>
            <a:off x="10925391" y="6340088"/>
            <a:ext cx="0" cy="415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ZoneTexte 1">
            <a:extLst>
              <a:ext uri="{FF2B5EF4-FFF2-40B4-BE49-F238E27FC236}">
                <a16:creationId xmlns:a16="http://schemas.microsoft.com/office/drawing/2014/main" id="{5861B558-C4C2-6199-B471-AA114F1E2563}"/>
              </a:ext>
            </a:extLst>
          </p:cNvPr>
          <p:cNvSpPr txBox="1"/>
          <p:nvPr userDrawn="1"/>
        </p:nvSpPr>
        <p:spPr>
          <a:xfrm>
            <a:off x="8784299" y="6405331"/>
            <a:ext cx="1931863" cy="256545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67" err="1">
                <a:solidFill>
                  <a:schemeClr val="bg1"/>
                </a:solidFill>
                <a:latin typeface="Manrope"/>
              </a:rPr>
              <a:t>Connected</a:t>
            </a:r>
            <a:r>
              <a:rPr lang="fr-FR" sz="1067">
                <a:solidFill>
                  <a:schemeClr val="bg1"/>
                </a:solidFill>
                <a:latin typeface="Manrope"/>
              </a:rPr>
              <a:t> to the Future</a:t>
            </a:r>
          </a:p>
        </p:txBody>
      </p:sp>
      <p:sp>
        <p:nvSpPr>
          <p:cNvPr id="4" name="Espace réservé du texte 20">
            <a:extLst>
              <a:ext uri="{FF2B5EF4-FFF2-40B4-BE49-F238E27FC236}">
                <a16:creationId xmlns:a16="http://schemas.microsoft.com/office/drawing/2014/main" id="{094304E1-F136-9A07-60A9-6A02494C80F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8627"/>
            <a:ext cx="12192000" cy="277247"/>
          </a:xfrm>
          <a:prstGeom prst="rect">
            <a:avLst/>
          </a:prstGeom>
        </p:spPr>
        <p:txBody>
          <a:bodyPr anchor="ctr"/>
          <a:lstStyle>
            <a:lvl1pPr algn="ctr">
              <a:defRPr sz="1467" b="0" i="0">
                <a:solidFill>
                  <a:schemeClr val="bg1">
                    <a:lumMod val="50000"/>
                  </a:schemeClr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TITRE DE LA PARTIE</a:t>
            </a:r>
            <a:endParaRPr lang="nl-NL"/>
          </a:p>
        </p:txBody>
      </p:sp>
      <p:sp>
        <p:nvSpPr>
          <p:cNvPr id="12" name="Holder 6">
            <a:extLst>
              <a:ext uri="{FF2B5EF4-FFF2-40B4-BE49-F238E27FC236}">
                <a16:creationId xmlns:a16="http://schemas.microsoft.com/office/drawing/2014/main" id="{1BCC71C2-948F-97F3-64D7-6DB78A00AF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820"/>
            <a:ext cx="281631" cy="127086"/>
          </a:xfrm>
          <a:prstGeom prst="rect">
            <a:avLst/>
          </a:prstGeom>
          <a:ln>
            <a:noFill/>
          </a:ln>
        </p:spPr>
        <p:txBody>
          <a:bodyPr wrap="square" lIns="0" tIns="0" rIns="0" bIns="0" anchor="ctr">
            <a:spAutoFit/>
          </a:bodyPr>
          <a:lstStyle>
            <a:lvl1pPr algn="ctr">
              <a:defRPr sz="728" b="0" i="0">
                <a:solidFill>
                  <a:schemeClr val="bg1">
                    <a:lumMod val="50000"/>
                  </a:schemeClr>
                </a:solidFill>
                <a:latin typeface="+mn-lt"/>
                <a:cs typeface="Arial"/>
              </a:defRPr>
            </a:lvl1pPr>
          </a:lstStyle>
          <a:p>
            <a:pPr marL="23103">
              <a:lnSpc>
                <a:spcPts val="1052"/>
              </a:lnSpc>
            </a:pPr>
            <a:fld id="{81D60167-4931-47E6-BA6A-407CBD079E47}" type="slidenum">
              <a:rPr lang="fr-FR" spc="-31" smtClean="0"/>
              <a:pPr marL="23103">
                <a:lnSpc>
                  <a:spcPts val="1052"/>
                </a:lnSpc>
              </a:pPr>
              <a:t>‹N°›</a:t>
            </a:fld>
            <a:endParaRPr lang="fr-FR" spc="-31"/>
          </a:p>
        </p:txBody>
      </p:sp>
      <p:sp>
        <p:nvSpPr>
          <p:cNvPr id="23" name="Espace réservé du pied de page 2">
            <a:extLst>
              <a:ext uri="{FF2B5EF4-FFF2-40B4-BE49-F238E27FC236}">
                <a16:creationId xmlns:a16="http://schemas.microsoft.com/office/drawing/2014/main" id="{E6683C57-50ED-B2EC-1536-A6F841ABA4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8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nl-NL"/>
              <a:t>Titre de la présentation</a:t>
            </a:r>
          </a:p>
        </p:txBody>
      </p: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2091F6E7-8AF8-8580-CF52-1D4DC6F36FDC}"/>
              </a:ext>
            </a:extLst>
          </p:cNvPr>
          <p:cNvCxnSpPr>
            <a:cxnSpLocks/>
          </p:cNvCxnSpPr>
          <p:nvPr userDrawn="1"/>
        </p:nvCxnSpPr>
        <p:spPr>
          <a:xfrm>
            <a:off x="647912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27CF8582-B10C-C7AE-4E7E-A88810CF6CAD}"/>
              </a:ext>
            </a:extLst>
          </p:cNvPr>
          <p:cNvCxnSpPr>
            <a:cxnSpLocks/>
          </p:cNvCxnSpPr>
          <p:nvPr userDrawn="1"/>
        </p:nvCxnSpPr>
        <p:spPr>
          <a:xfrm>
            <a:off x="929401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e la date 16">
            <a:extLst>
              <a:ext uri="{FF2B5EF4-FFF2-40B4-BE49-F238E27FC236}">
                <a16:creationId xmlns:a16="http://schemas.microsoft.com/office/drawing/2014/main" id="{9603A163-2EBA-65B4-DEC0-6F19380FCD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44693" y="6597353"/>
            <a:ext cx="768084" cy="192020"/>
          </a:xfrm>
          <a:prstGeom prst="rect">
            <a:avLst/>
          </a:prstGeom>
        </p:spPr>
        <p:txBody>
          <a:bodyPr vert="horz" lIns="91440" tIns="45720" rIns="36000" bIns="45720" rtlCol="0" anchor="ctr"/>
          <a:lstStyle>
            <a:lvl1pPr algn="r">
              <a:defRPr sz="733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fld id="{B176CF1A-1CE8-4365-B225-040AB30C7345}" type="datetime1">
              <a:rPr lang="fr-FR" smtClean="0"/>
              <a:t>19/02/2026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65864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u 1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D27742DF-F90A-539B-DFEC-375AFF470B4A}"/>
              </a:ext>
            </a:extLst>
          </p:cNvPr>
          <p:cNvCxnSpPr>
            <a:cxnSpLocks/>
          </p:cNvCxnSpPr>
          <p:nvPr userDrawn="1"/>
        </p:nvCxnSpPr>
        <p:spPr>
          <a:xfrm>
            <a:off x="4848303" y="2874507"/>
            <a:ext cx="0" cy="3188335"/>
          </a:xfrm>
          <a:prstGeom prst="line">
            <a:avLst/>
          </a:prstGeom>
          <a:ln w="1143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Espace réservé du texte 33">
            <a:extLst>
              <a:ext uri="{FF2B5EF4-FFF2-40B4-BE49-F238E27FC236}">
                <a16:creationId xmlns:a16="http://schemas.microsoft.com/office/drawing/2014/main" id="{7C5A2F4A-C196-4773-1B27-76451B6D9DC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73417" y="1719314"/>
            <a:ext cx="11645169" cy="831740"/>
          </a:xfrm>
          <a:prstGeom prst="rect">
            <a:avLst/>
          </a:prstGeom>
        </p:spPr>
        <p:txBody>
          <a:bodyPr/>
          <a:lstStyle>
            <a:lvl1pPr algn="ctr">
              <a:defRPr sz="1456" b="0" i="0">
                <a:solidFill>
                  <a:schemeClr val="accent3"/>
                </a:solidFill>
                <a:latin typeface="Manrope" pitchFamily="2" charset="0"/>
              </a:defRPr>
            </a:lvl1pPr>
            <a:lvl2pPr>
              <a:defRPr sz="1940"/>
            </a:lvl2pPr>
            <a:lvl3pPr>
              <a:defRPr sz="1940"/>
            </a:lvl3pPr>
            <a:lvl4pPr>
              <a:defRPr sz="1940"/>
            </a:lvl4pPr>
            <a:lvl5pPr>
              <a:defRPr sz="1940"/>
            </a:lvl5pPr>
          </a:lstStyle>
          <a:p>
            <a:pPr lvl="0"/>
            <a:r>
              <a:rPr lang="fr-FR"/>
              <a:t>Introduction de slide, chapeau : </a:t>
            </a:r>
            <a:br>
              <a:rPr lang="fr-FR"/>
            </a:br>
            <a:r>
              <a:rPr lang="fr-FR"/>
              <a:t>Lorem ipsum </a:t>
            </a:r>
            <a:r>
              <a:rPr lang="fr-FR" err="1"/>
              <a:t>dolor</a:t>
            </a:r>
            <a:r>
              <a:rPr lang="fr-FR"/>
              <a:t> </a:t>
            </a:r>
            <a:r>
              <a:rPr lang="fr-FR" err="1"/>
              <a:t>sit</a:t>
            </a:r>
            <a:r>
              <a:rPr lang="fr-FR"/>
              <a:t> </a:t>
            </a:r>
            <a:r>
              <a:rPr lang="fr-FR" err="1"/>
              <a:t>amet</a:t>
            </a:r>
            <a:r>
              <a:rPr lang="fr-FR"/>
              <a:t>, </a:t>
            </a:r>
            <a:r>
              <a:rPr lang="fr-FR" err="1"/>
              <a:t>consectetur</a:t>
            </a:r>
            <a:r>
              <a:rPr lang="fr-FR"/>
              <a:t> </a:t>
            </a:r>
            <a:r>
              <a:rPr lang="fr-FR" err="1"/>
              <a:t>adipiscing</a:t>
            </a:r>
            <a:r>
              <a:rPr lang="fr-FR"/>
              <a:t> </a:t>
            </a:r>
            <a:r>
              <a:rPr lang="fr-FR" err="1"/>
              <a:t>elit</a:t>
            </a:r>
            <a:r>
              <a:rPr lang="fr-FR"/>
              <a:t>, </a:t>
            </a:r>
            <a:r>
              <a:rPr lang="fr-FR" err="1"/>
              <a:t>sed</a:t>
            </a:r>
            <a:r>
              <a:rPr lang="fr-FR"/>
              <a:t> do </a:t>
            </a:r>
            <a:r>
              <a:rPr lang="fr-FR" err="1"/>
              <a:t>eiusmod</a:t>
            </a:r>
            <a:r>
              <a:rPr lang="fr-FR"/>
              <a:t> </a:t>
            </a:r>
            <a:r>
              <a:rPr lang="fr-FR" err="1"/>
              <a:t>tempor</a:t>
            </a:r>
            <a:r>
              <a:rPr lang="fr-FR"/>
              <a:t> </a:t>
            </a:r>
            <a:r>
              <a:rPr lang="fr-FR" err="1"/>
              <a:t>incididunt</a:t>
            </a:r>
            <a:r>
              <a:rPr lang="fr-FR"/>
              <a:t> ut </a:t>
            </a:r>
            <a:r>
              <a:rPr lang="fr-FR" err="1"/>
              <a:t>labore</a:t>
            </a:r>
            <a:r>
              <a:rPr lang="fr-FR"/>
              <a:t> et </a:t>
            </a:r>
            <a:r>
              <a:rPr lang="fr-FR" err="1"/>
              <a:t>dolore</a:t>
            </a:r>
            <a:r>
              <a:rPr lang="fr-FR"/>
              <a:t> magna </a:t>
            </a:r>
            <a:r>
              <a:rPr lang="fr-FR" err="1"/>
              <a:t>aliqua</a:t>
            </a:r>
            <a:r>
              <a:rPr lang="fr-FR"/>
              <a:t>. Ut </a:t>
            </a:r>
            <a:r>
              <a:rPr lang="fr-FR" err="1"/>
              <a:t>enim</a:t>
            </a:r>
            <a:r>
              <a:rPr lang="fr-FR"/>
              <a:t> ad </a:t>
            </a:r>
            <a:r>
              <a:rPr lang="fr-FR" err="1"/>
              <a:t>minim</a:t>
            </a:r>
            <a:r>
              <a:rPr lang="fr-FR"/>
              <a:t> </a:t>
            </a:r>
            <a:r>
              <a:rPr lang="fr-FR" err="1"/>
              <a:t>veniam</a:t>
            </a:r>
            <a:r>
              <a:rPr lang="fr-FR"/>
              <a:t>, </a:t>
            </a:r>
            <a:r>
              <a:rPr lang="fr-FR" err="1"/>
              <a:t>quis</a:t>
            </a:r>
            <a:r>
              <a:rPr lang="fr-FR"/>
              <a:t> </a:t>
            </a:r>
            <a:r>
              <a:rPr lang="fr-FR" err="1"/>
              <a:t>nostrud</a:t>
            </a:r>
            <a:r>
              <a:rPr lang="fr-FR"/>
              <a:t> </a:t>
            </a:r>
            <a:r>
              <a:rPr lang="fr-FR" err="1"/>
              <a:t>exercitation</a:t>
            </a:r>
            <a:r>
              <a:rPr lang="fr-FR"/>
              <a:t> </a:t>
            </a:r>
            <a:r>
              <a:rPr lang="fr-FR" err="1"/>
              <a:t>ullamco</a:t>
            </a:r>
            <a:r>
              <a:rPr lang="fr-FR"/>
              <a:t> </a:t>
            </a:r>
            <a:r>
              <a:rPr lang="fr-FR" err="1"/>
              <a:t>laboris</a:t>
            </a:r>
            <a:r>
              <a:rPr lang="fr-FR"/>
              <a:t> </a:t>
            </a:r>
            <a:r>
              <a:rPr lang="fr-FR" err="1"/>
              <a:t>nisi</a:t>
            </a:r>
            <a:r>
              <a:rPr lang="fr-FR"/>
              <a:t> ut </a:t>
            </a:r>
            <a:r>
              <a:rPr lang="fr-FR" err="1"/>
              <a:t>aliquip</a:t>
            </a:r>
            <a:r>
              <a:rPr lang="fr-FR"/>
              <a:t> ex </a:t>
            </a:r>
            <a:r>
              <a:rPr lang="fr-FR" err="1"/>
              <a:t>ea</a:t>
            </a:r>
            <a:r>
              <a:rPr lang="fr-FR"/>
              <a:t> commodo </a:t>
            </a:r>
            <a:r>
              <a:rPr lang="fr-FR" err="1"/>
              <a:t>consequat</a:t>
            </a:r>
            <a:r>
              <a:rPr lang="fr-FR"/>
              <a:t>.</a:t>
            </a:r>
            <a:endParaRPr lang="nl-NL"/>
          </a:p>
        </p:txBody>
      </p:sp>
      <p:sp>
        <p:nvSpPr>
          <p:cNvPr id="36" name="Espace réservé du texte 35">
            <a:extLst>
              <a:ext uri="{FF2B5EF4-FFF2-40B4-BE49-F238E27FC236}">
                <a16:creationId xmlns:a16="http://schemas.microsoft.com/office/drawing/2014/main" id="{311573D4-7C06-186D-9B50-28136688590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3416" y="2874507"/>
            <a:ext cx="4343833" cy="3188335"/>
          </a:xfrm>
          <a:prstGeom prst="rect">
            <a:avLst/>
          </a:prstGeom>
        </p:spPr>
        <p:txBody>
          <a:bodyPr/>
          <a:lstStyle>
            <a:lvl1pPr>
              <a:defRPr sz="1456" b="0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85168" indent="-207929">
              <a:buClr>
                <a:schemeClr val="accent3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chemeClr val="accent3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039647" indent="-207929">
              <a:buClr>
                <a:schemeClr val="accent3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316886" indent="-207929">
              <a:buClr>
                <a:schemeClr val="accent3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nl-NL"/>
          </a:p>
        </p:txBody>
      </p:sp>
      <p:sp>
        <p:nvSpPr>
          <p:cNvPr id="38" name="Espace réservé pour une image  21">
            <a:extLst>
              <a:ext uri="{FF2B5EF4-FFF2-40B4-BE49-F238E27FC236}">
                <a16:creationId xmlns:a16="http://schemas.microsoft.com/office/drawing/2014/main" id="{9AE14168-74BB-E9F1-8EE7-689BBA1922E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079359" y="2874507"/>
            <a:ext cx="6839227" cy="3142127"/>
          </a:xfrm>
          <a:prstGeom prst="rect">
            <a:avLst/>
          </a:prstGeom>
        </p:spPr>
        <p:txBody>
          <a:bodyPr/>
          <a:lstStyle>
            <a:lvl1pPr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Cliquez sur l'icône pour ajouter une image</a:t>
            </a:r>
            <a:endParaRPr lang="nl-NL"/>
          </a:p>
        </p:txBody>
      </p:sp>
      <p:sp>
        <p:nvSpPr>
          <p:cNvPr id="17" name="Titre 18">
            <a:extLst>
              <a:ext uri="{FF2B5EF4-FFF2-40B4-BE49-F238E27FC236}">
                <a16:creationId xmlns:a16="http://schemas.microsoft.com/office/drawing/2014/main" id="{9AA853B9-2281-77A6-A954-96D4EDAD307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45873"/>
            <a:ext cx="12192000" cy="83174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2729"/>
              </a:lnSpc>
              <a:defRPr sz="2425" b="1" i="0">
                <a:solidFill>
                  <a:schemeClr val="tx1"/>
                </a:solidFill>
                <a:latin typeface="Manrope" pitchFamily="2" charset="0"/>
              </a:defRPr>
            </a:lvl1pPr>
          </a:lstStyle>
          <a:p>
            <a:r>
              <a:rPr lang="fr-FR"/>
              <a:t>Modifiez le style du titre</a:t>
            </a:r>
            <a:br>
              <a:rPr lang="fr-FR"/>
            </a:br>
            <a:r>
              <a:rPr lang="fr-FR"/>
              <a:t>sur une ou deux lignes</a:t>
            </a:r>
            <a:endParaRPr lang="nl-NL"/>
          </a:p>
        </p:txBody>
      </p: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41082A36-8DBA-B98D-F460-36088F80BF50}"/>
              </a:ext>
            </a:extLst>
          </p:cNvPr>
          <p:cNvCxnSpPr>
            <a:cxnSpLocks/>
          </p:cNvCxnSpPr>
          <p:nvPr userDrawn="1"/>
        </p:nvCxnSpPr>
        <p:spPr>
          <a:xfrm flipH="1">
            <a:off x="5062127" y="1177612"/>
            <a:ext cx="2067747" cy="0"/>
          </a:xfrm>
          <a:prstGeom prst="line">
            <a:avLst/>
          </a:prstGeom>
          <a:ln w="2222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FC11A7E7-3329-E5C4-A67B-FDE418334A95}"/>
              </a:ext>
            </a:extLst>
          </p:cNvPr>
          <p:cNvCxnSpPr>
            <a:cxnSpLocks/>
          </p:cNvCxnSpPr>
          <p:nvPr userDrawn="1"/>
        </p:nvCxnSpPr>
        <p:spPr>
          <a:xfrm flipH="1">
            <a:off x="5964416" y="1177612"/>
            <a:ext cx="263168" cy="176216"/>
          </a:xfrm>
          <a:prstGeom prst="line">
            <a:avLst/>
          </a:prstGeom>
          <a:ln w="2222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age 1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213DCB03-3B4D-D8B0-5784-42E80E8CDE0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7813" y="6201741"/>
            <a:ext cx="1160488" cy="656260"/>
          </a:xfrm>
          <a:prstGeom prst="rect">
            <a:avLst/>
          </a:prstGeom>
        </p:spPr>
      </p:pic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23C63BD3-071A-46D7-EAFF-ABD2AE577800}"/>
              </a:ext>
            </a:extLst>
          </p:cNvPr>
          <p:cNvCxnSpPr/>
          <p:nvPr userDrawn="1"/>
        </p:nvCxnSpPr>
        <p:spPr>
          <a:xfrm>
            <a:off x="10925391" y="6340088"/>
            <a:ext cx="0" cy="415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id="{C5D5E191-0968-285E-610C-C62B17ADEEE5}"/>
              </a:ext>
            </a:extLst>
          </p:cNvPr>
          <p:cNvSpPr txBox="1"/>
          <p:nvPr userDrawn="1"/>
        </p:nvSpPr>
        <p:spPr>
          <a:xfrm>
            <a:off x="8784299" y="6405331"/>
            <a:ext cx="1931863" cy="256545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67" err="1">
                <a:solidFill>
                  <a:schemeClr val="bg1"/>
                </a:solidFill>
                <a:latin typeface="Manrope"/>
              </a:rPr>
              <a:t>Connected</a:t>
            </a:r>
            <a:r>
              <a:rPr lang="fr-FR" sz="1067">
                <a:solidFill>
                  <a:schemeClr val="bg1"/>
                </a:solidFill>
                <a:latin typeface="Manrope"/>
              </a:rPr>
              <a:t> to the Future</a:t>
            </a:r>
          </a:p>
        </p:txBody>
      </p:sp>
      <p:sp>
        <p:nvSpPr>
          <p:cNvPr id="7" name="Espace réservé du texte 20">
            <a:extLst>
              <a:ext uri="{FF2B5EF4-FFF2-40B4-BE49-F238E27FC236}">
                <a16:creationId xmlns:a16="http://schemas.microsoft.com/office/drawing/2014/main" id="{04D5C6B4-ED45-3CE4-C9E5-60F9B2A217A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8627"/>
            <a:ext cx="12192000" cy="277247"/>
          </a:xfrm>
          <a:prstGeom prst="rect">
            <a:avLst/>
          </a:prstGeom>
        </p:spPr>
        <p:txBody>
          <a:bodyPr anchor="ctr"/>
          <a:lstStyle>
            <a:lvl1pPr algn="ctr">
              <a:defRPr sz="1467" b="0" i="0">
                <a:solidFill>
                  <a:schemeClr val="bg1">
                    <a:lumMod val="50000"/>
                  </a:schemeClr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TITRE DE LA PARTIE</a:t>
            </a:r>
            <a:endParaRPr lang="nl-NL"/>
          </a:p>
        </p:txBody>
      </p:sp>
      <p:sp>
        <p:nvSpPr>
          <p:cNvPr id="21" name="Holder 6">
            <a:extLst>
              <a:ext uri="{FF2B5EF4-FFF2-40B4-BE49-F238E27FC236}">
                <a16:creationId xmlns:a16="http://schemas.microsoft.com/office/drawing/2014/main" id="{6DFDD091-84C8-5BF7-B88E-8B6DCF00B4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820"/>
            <a:ext cx="281631" cy="127086"/>
          </a:xfrm>
          <a:prstGeom prst="rect">
            <a:avLst/>
          </a:prstGeom>
          <a:ln>
            <a:noFill/>
          </a:ln>
        </p:spPr>
        <p:txBody>
          <a:bodyPr wrap="square" lIns="0" tIns="0" rIns="0" bIns="0" anchor="ctr">
            <a:spAutoFit/>
          </a:bodyPr>
          <a:lstStyle>
            <a:lvl1pPr algn="ctr">
              <a:defRPr sz="728" b="0" i="0">
                <a:solidFill>
                  <a:schemeClr val="bg1">
                    <a:lumMod val="50000"/>
                  </a:schemeClr>
                </a:solidFill>
                <a:latin typeface="+mn-lt"/>
                <a:cs typeface="Arial"/>
              </a:defRPr>
            </a:lvl1pPr>
          </a:lstStyle>
          <a:p>
            <a:pPr marL="23103">
              <a:lnSpc>
                <a:spcPts val="1052"/>
              </a:lnSpc>
            </a:pPr>
            <a:fld id="{81D60167-4931-47E6-BA6A-407CBD079E47}" type="slidenum">
              <a:rPr lang="fr-FR" spc="-31" smtClean="0"/>
              <a:pPr marL="23103">
                <a:lnSpc>
                  <a:spcPts val="1052"/>
                </a:lnSpc>
              </a:pPr>
              <a:t>‹N°›</a:t>
            </a:fld>
            <a:endParaRPr lang="fr-FR" spc="-31"/>
          </a:p>
        </p:txBody>
      </p:sp>
      <p:sp>
        <p:nvSpPr>
          <p:cNvPr id="22" name="Espace réservé du pied de page 2">
            <a:extLst>
              <a:ext uri="{FF2B5EF4-FFF2-40B4-BE49-F238E27FC236}">
                <a16:creationId xmlns:a16="http://schemas.microsoft.com/office/drawing/2014/main" id="{44058500-B518-DE70-3E91-D1097D7636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8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nl-NL"/>
              <a:t>Titre de la présentation</a:t>
            </a:r>
          </a:p>
        </p:txBody>
      </p: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0BBF66FB-1D48-4111-3A05-840959D0E8F9}"/>
              </a:ext>
            </a:extLst>
          </p:cNvPr>
          <p:cNvCxnSpPr>
            <a:cxnSpLocks/>
          </p:cNvCxnSpPr>
          <p:nvPr userDrawn="1"/>
        </p:nvCxnSpPr>
        <p:spPr>
          <a:xfrm>
            <a:off x="647912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2F500497-EE62-7351-C15F-BD427A30DE55}"/>
              </a:ext>
            </a:extLst>
          </p:cNvPr>
          <p:cNvCxnSpPr>
            <a:cxnSpLocks/>
          </p:cNvCxnSpPr>
          <p:nvPr userDrawn="1"/>
        </p:nvCxnSpPr>
        <p:spPr>
          <a:xfrm>
            <a:off x="929401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Espace réservé de la date 16">
            <a:extLst>
              <a:ext uri="{FF2B5EF4-FFF2-40B4-BE49-F238E27FC236}">
                <a16:creationId xmlns:a16="http://schemas.microsoft.com/office/drawing/2014/main" id="{3CAEF7AD-6ED9-370A-DC86-D1E67EF542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44693" y="6597353"/>
            <a:ext cx="768084" cy="192020"/>
          </a:xfrm>
          <a:prstGeom prst="rect">
            <a:avLst/>
          </a:prstGeom>
        </p:spPr>
        <p:txBody>
          <a:bodyPr vert="horz" lIns="91440" tIns="45720" rIns="36000" bIns="45720" rtlCol="0" anchor="ctr"/>
          <a:lstStyle>
            <a:lvl1pPr algn="r">
              <a:defRPr sz="733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fld id="{ED14731E-1AEB-46C9-9814-4A8CA96A889C}" type="datetime1">
              <a:rPr lang="fr-FR" smtClean="0"/>
              <a:t>19/02/2026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46927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u - 1-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re 18">
            <a:extLst>
              <a:ext uri="{FF2B5EF4-FFF2-40B4-BE49-F238E27FC236}">
                <a16:creationId xmlns:a16="http://schemas.microsoft.com/office/drawing/2014/main" id="{9AA853B9-2281-77A6-A954-96D4EDAD307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45873"/>
            <a:ext cx="12192000" cy="83174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2729"/>
              </a:lnSpc>
              <a:defRPr sz="2425" b="1" i="0">
                <a:solidFill>
                  <a:schemeClr val="tx1"/>
                </a:solidFill>
                <a:latin typeface="Manrope" pitchFamily="2" charset="0"/>
              </a:defRPr>
            </a:lvl1pPr>
          </a:lstStyle>
          <a:p>
            <a:r>
              <a:rPr lang="fr-FR"/>
              <a:t>Modifiez le style du titre</a:t>
            </a:r>
            <a:br>
              <a:rPr lang="fr-FR"/>
            </a:br>
            <a:r>
              <a:rPr lang="fr-FR"/>
              <a:t>sur une ou deux lignes</a:t>
            </a:r>
            <a:endParaRPr lang="nl-NL"/>
          </a:p>
        </p:txBody>
      </p: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BF1A9964-B3ED-C458-94DB-2959ACB890FD}"/>
              </a:ext>
            </a:extLst>
          </p:cNvPr>
          <p:cNvCxnSpPr>
            <a:cxnSpLocks/>
          </p:cNvCxnSpPr>
          <p:nvPr userDrawn="1"/>
        </p:nvCxnSpPr>
        <p:spPr>
          <a:xfrm flipH="1">
            <a:off x="5062127" y="1177612"/>
            <a:ext cx="2067747" cy="0"/>
          </a:xfrm>
          <a:prstGeom prst="line">
            <a:avLst/>
          </a:prstGeom>
          <a:ln w="2222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3483E3F9-694D-7A6D-C0DA-09A740095D2D}"/>
              </a:ext>
            </a:extLst>
          </p:cNvPr>
          <p:cNvCxnSpPr>
            <a:cxnSpLocks/>
          </p:cNvCxnSpPr>
          <p:nvPr userDrawn="1"/>
        </p:nvCxnSpPr>
        <p:spPr>
          <a:xfrm flipH="1">
            <a:off x="5964416" y="1177612"/>
            <a:ext cx="263168" cy="176216"/>
          </a:xfrm>
          <a:prstGeom prst="line">
            <a:avLst/>
          </a:prstGeom>
          <a:ln w="2222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age 1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9E93D58F-AD47-6D77-27C7-EEA60172D51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7813" y="6201741"/>
            <a:ext cx="1160488" cy="656260"/>
          </a:xfrm>
          <a:prstGeom prst="rect">
            <a:avLst/>
          </a:prstGeom>
        </p:spPr>
      </p:pic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8BCF95BB-A054-389F-30F4-C68E0F3243F2}"/>
              </a:ext>
            </a:extLst>
          </p:cNvPr>
          <p:cNvCxnSpPr/>
          <p:nvPr userDrawn="1"/>
        </p:nvCxnSpPr>
        <p:spPr>
          <a:xfrm>
            <a:off x="10925391" y="6340088"/>
            <a:ext cx="0" cy="415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id="{338CB93E-76CB-F5DD-6768-FEE477091A35}"/>
              </a:ext>
            </a:extLst>
          </p:cNvPr>
          <p:cNvSpPr txBox="1"/>
          <p:nvPr userDrawn="1"/>
        </p:nvSpPr>
        <p:spPr>
          <a:xfrm>
            <a:off x="8784299" y="6405331"/>
            <a:ext cx="1931863" cy="256545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67" err="1">
                <a:solidFill>
                  <a:schemeClr val="bg1"/>
                </a:solidFill>
                <a:latin typeface="Manrope"/>
              </a:rPr>
              <a:t>Connected</a:t>
            </a:r>
            <a:r>
              <a:rPr lang="fr-FR" sz="1067">
                <a:solidFill>
                  <a:schemeClr val="bg1"/>
                </a:solidFill>
                <a:latin typeface="Manrope"/>
              </a:rPr>
              <a:t> to the Future</a:t>
            </a:r>
          </a:p>
        </p:txBody>
      </p:sp>
      <p:sp>
        <p:nvSpPr>
          <p:cNvPr id="7" name="Espace réservé du texte 20">
            <a:extLst>
              <a:ext uri="{FF2B5EF4-FFF2-40B4-BE49-F238E27FC236}">
                <a16:creationId xmlns:a16="http://schemas.microsoft.com/office/drawing/2014/main" id="{3B058468-5505-2EB0-293B-BF431611F79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8627"/>
            <a:ext cx="12192000" cy="277247"/>
          </a:xfrm>
          <a:prstGeom prst="rect">
            <a:avLst/>
          </a:prstGeom>
        </p:spPr>
        <p:txBody>
          <a:bodyPr anchor="ctr"/>
          <a:lstStyle>
            <a:lvl1pPr algn="ctr">
              <a:defRPr sz="1467" b="0" i="0">
                <a:solidFill>
                  <a:schemeClr val="bg1">
                    <a:lumMod val="50000"/>
                  </a:schemeClr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TITRE DE LA PARTIE</a:t>
            </a:r>
            <a:endParaRPr lang="nl-NL"/>
          </a:p>
        </p:txBody>
      </p:sp>
      <p:sp>
        <p:nvSpPr>
          <p:cNvPr id="21" name="Holder 6">
            <a:extLst>
              <a:ext uri="{FF2B5EF4-FFF2-40B4-BE49-F238E27FC236}">
                <a16:creationId xmlns:a16="http://schemas.microsoft.com/office/drawing/2014/main" id="{BAF43C8A-5816-9262-A468-E2B8AF599B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820"/>
            <a:ext cx="281631" cy="127086"/>
          </a:xfrm>
          <a:prstGeom prst="rect">
            <a:avLst/>
          </a:prstGeom>
          <a:ln>
            <a:noFill/>
          </a:ln>
        </p:spPr>
        <p:txBody>
          <a:bodyPr wrap="square" lIns="0" tIns="0" rIns="0" bIns="0" anchor="ctr">
            <a:spAutoFit/>
          </a:bodyPr>
          <a:lstStyle>
            <a:lvl1pPr algn="ctr">
              <a:defRPr sz="728" b="0" i="0">
                <a:solidFill>
                  <a:schemeClr val="bg1">
                    <a:lumMod val="50000"/>
                  </a:schemeClr>
                </a:solidFill>
                <a:latin typeface="+mn-lt"/>
                <a:cs typeface="Arial"/>
              </a:defRPr>
            </a:lvl1pPr>
          </a:lstStyle>
          <a:p>
            <a:pPr marL="23103">
              <a:lnSpc>
                <a:spcPts val="1052"/>
              </a:lnSpc>
            </a:pPr>
            <a:fld id="{81D60167-4931-47E6-BA6A-407CBD079E47}" type="slidenum">
              <a:rPr lang="fr-FR" spc="-31" smtClean="0"/>
              <a:pPr marL="23103">
                <a:lnSpc>
                  <a:spcPts val="1052"/>
                </a:lnSpc>
              </a:pPr>
              <a:t>‹N°›</a:t>
            </a:fld>
            <a:endParaRPr lang="fr-FR" spc="-31"/>
          </a:p>
        </p:txBody>
      </p:sp>
      <p:sp>
        <p:nvSpPr>
          <p:cNvPr id="22" name="Espace réservé du pied de page 2">
            <a:extLst>
              <a:ext uri="{FF2B5EF4-FFF2-40B4-BE49-F238E27FC236}">
                <a16:creationId xmlns:a16="http://schemas.microsoft.com/office/drawing/2014/main" id="{5C750338-A959-25C4-D67E-BB3CC03EA7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8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nl-NL"/>
              <a:t>Titre de la présentation</a:t>
            </a:r>
          </a:p>
        </p:txBody>
      </p: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6FD24BED-8DC8-8F2E-AEB0-BB2954847616}"/>
              </a:ext>
            </a:extLst>
          </p:cNvPr>
          <p:cNvCxnSpPr>
            <a:cxnSpLocks/>
          </p:cNvCxnSpPr>
          <p:nvPr userDrawn="1"/>
        </p:nvCxnSpPr>
        <p:spPr>
          <a:xfrm>
            <a:off x="647912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F3BB83AC-E92A-2A70-03DD-29C3518750A0}"/>
              </a:ext>
            </a:extLst>
          </p:cNvPr>
          <p:cNvCxnSpPr>
            <a:cxnSpLocks/>
          </p:cNvCxnSpPr>
          <p:nvPr userDrawn="1"/>
        </p:nvCxnSpPr>
        <p:spPr>
          <a:xfrm>
            <a:off x="929401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Espace réservé de la date 16">
            <a:extLst>
              <a:ext uri="{FF2B5EF4-FFF2-40B4-BE49-F238E27FC236}">
                <a16:creationId xmlns:a16="http://schemas.microsoft.com/office/drawing/2014/main" id="{D29EA30E-8FA5-338B-F446-569485CBC4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44693" y="6597353"/>
            <a:ext cx="768084" cy="192020"/>
          </a:xfrm>
          <a:prstGeom prst="rect">
            <a:avLst/>
          </a:prstGeom>
        </p:spPr>
        <p:txBody>
          <a:bodyPr vert="horz" lIns="91440" tIns="45720" rIns="36000" bIns="45720" rtlCol="0" anchor="ctr"/>
          <a:lstStyle>
            <a:lvl1pPr algn="r">
              <a:defRPr sz="733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fld id="{82F7B777-C574-47C7-8326-A626426CD2A5}" type="datetime1">
              <a:rPr lang="fr-FR" smtClean="0"/>
              <a:t>19/02/2026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87061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u - 1-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D211CD1B-3C83-517D-E8EB-140401E5B275}"/>
              </a:ext>
            </a:extLst>
          </p:cNvPr>
          <p:cNvCxnSpPr>
            <a:cxnSpLocks/>
          </p:cNvCxnSpPr>
          <p:nvPr userDrawn="1"/>
        </p:nvCxnSpPr>
        <p:spPr>
          <a:xfrm>
            <a:off x="11872373" y="2874507"/>
            <a:ext cx="0" cy="3142127"/>
          </a:xfrm>
          <a:prstGeom prst="line">
            <a:avLst/>
          </a:prstGeom>
          <a:ln w="1143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Espace réservé pour une image  21">
            <a:extLst>
              <a:ext uri="{FF2B5EF4-FFF2-40B4-BE49-F238E27FC236}">
                <a16:creationId xmlns:a16="http://schemas.microsoft.com/office/drawing/2014/main" id="{8C2B4B36-520C-FBA3-AC45-5A3D2DCD4D0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940726" y="2874507"/>
            <a:ext cx="6885437" cy="3142127"/>
          </a:xfrm>
          <a:prstGeom prst="rect">
            <a:avLst/>
          </a:prstGeom>
        </p:spPr>
        <p:txBody>
          <a:bodyPr/>
          <a:lstStyle>
            <a:lvl1pPr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Cliquez sur l'icône pour ajouter une image</a:t>
            </a:r>
            <a:endParaRPr lang="nl-NL"/>
          </a:p>
        </p:txBody>
      </p:sp>
      <p:sp>
        <p:nvSpPr>
          <p:cNvPr id="26" name="Titre 18">
            <a:extLst>
              <a:ext uri="{FF2B5EF4-FFF2-40B4-BE49-F238E27FC236}">
                <a16:creationId xmlns:a16="http://schemas.microsoft.com/office/drawing/2014/main" id="{95E8CD74-5044-A0D8-585A-880A0A2259C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45873"/>
            <a:ext cx="12192000" cy="83174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2729"/>
              </a:lnSpc>
              <a:defRPr sz="2425" b="1" i="0">
                <a:solidFill>
                  <a:schemeClr val="tx1"/>
                </a:solidFill>
                <a:latin typeface="Manrope" pitchFamily="2" charset="0"/>
              </a:defRPr>
            </a:lvl1pPr>
          </a:lstStyle>
          <a:p>
            <a:r>
              <a:rPr lang="fr-FR"/>
              <a:t>Modifiez le style du titre</a:t>
            </a:r>
            <a:br>
              <a:rPr lang="fr-FR"/>
            </a:br>
            <a:r>
              <a:rPr lang="fr-FR"/>
              <a:t>sur une ou deux lignes</a:t>
            </a:r>
            <a:endParaRPr lang="nl-NL"/>
          </a:p>
        </p:txBody>
      </p:sp>
      <p:sp>
        <p:nvSpPr>
          <p:cNvPr id="31" name="Espace réservé du texte 33">
            <a:extLst>
              <a:ext uri="{FF2B5EF4-FFF2-40B4-BE49-F238E27FC236}">
                <a16:creationId xmlns:a16="http://schemas.microsoft.com/office/drawing/2014/main" id="{2AFCDA0C-0C51-4235-3C7B-1CF40F50AA7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73417" y="1719314"/>
            <a:ext cx="11645169" cy="831740"/>
          </a:xfrm>
          <a:prstGeom prst="rect">
            <a:avLst/>
          </a:prstGeom>
        </p:spPr>
        <p:txBody>
          <a:bodyPr/>
          <a:lstStyle>
            <a:lvl1pPr algn="ctr">
              <a:defRPr sz="1456" b="0" i="0">
                <a:solidFill>
                  <a:schemeClr val="accent3"/>
                </a:solidFill>
                <a:latin typeface="Manrope" pitchFamily="2" charset="0"/>
              </a:defRPr>
            </a:lvl1pPr>
            <a:lvl2pPr>
              <a:defRPr sz="1940"/>
            </a:lvl2pPr>
            <a:lvl3pPr>
              <a:defRPr sz="1940"/>
            </a:lvl3pPr>
            <a:lvl4pPr>
              <a:defRPr sz="1940"/>
            </a:lvl4pPr>
            <a:lvl5pPr>
              <a:defRPr sz="1940"/>
            </a:lvl5pPr>
          </a:lstStyle>
          <a:p>
            <a:pPr lvl="0"/>
            <a:r>
              <a:rPr lang="fr-FR"/>
              <a:t>Introduction de slide, chapeau : </a:t>
            </a:r>
            <a:br>
              <a:rPr lang="fr-FR"/>
            </a:br>
            <a:r>
              <a:rPr lang="fr-FR"/>
              <a:t>Lorem ipsum </a:t>
            </a:r>
            <a:r>
              <a:rPr lang="fr-FR" err="1"/>
              <a:t>dolor</a:t>
            </a:r>
            <a:r>
              <a:rPr lang="fr-FR"/>
              <a:t> </a:t>
            </a:r>
            <a:r>
              <a:rPr lang="fr-FR" err="1"/>
              <a:t>sit</a:t>
            </a:r>
            <a:r>
              <a:rPr lang="fr-FR"/>
              <a:t> </a:t>
            </a:r>
            <a:r>
              <a:rPr lang="fr-FR" err="1"/>
              <a:t>amet</a:t>
            </a:r>
            <a:r>
              <a:rPr lang="fr-FR"/>
              <a:t>, </a:t>
            </a:r>
            <a:r>
              <a:rPr lang="fr-FR" err="1"/>
              <a:t>consectetur</a:t>
            </a:r>
            <a:r>
              <a:rPr lang="fr-FR"/>
              <a:t> </a:t>
            </a:r>
            <a:r>
              <a:rPr lang="fr-FR" err="1"/>
              <a:t>adipiscing</a:t>
            </a:r>
            <a:r>
              <a:rPr lang="fr-FR"/>
              <a:t> </a:t>
            </a:r>
            <a:r>
              <a:rPr lang="fr-FR" err="1"/>
              <a:t>elit</a:t>
            </a:r>
            <a:r>
              <a:rPr lang="fr-FR"/>
              <a:t>, </a:t>
            </a:r>
            <a:r>
              <a:rPr lang="fr-FR" err="1"/>
              <a:t>sed</a:t>
            </a:r>
            <a:r>
              <a:rPr lang="fr-FR"/>
              <a:t> do </a:t>
            </a:r>
            <a:r>
              <a:rPr lang="fr-FR" err="1"/>
              <a:t>eiusmod</a:t>
            </a:r>
            <a:r>
              <a:rPr lang="fr-FR"/>
              <a:t> </a:t>
            </a:r>
            <a:r>
              <a:rPr lang="fr-FR" err="1"/>
              <a:t>tempor</a:t>
            </a:r>
            <a:r>
              <a:rPr lang="fr-FR"/>
              <a:t> </a:t>
            </a:r>
            <a:r>
              <a:rPr lang="fr-FR" err="1"/>
              <a:t>incididunt</a:t>
            </a:r>
            <a:r>
              <a:rPr lang="fr-FR"/>
              <a:t> ut </a:t>
            </a:r>
            <a:r>
              <a:rPr lang="fr-FR" err="1"/>
              <a:t>labore</a:t>
            </a:r>
            <a:r>
              <a:rPr lang="fr-FR"/>
              <a:t> et </a:t>
            </a:r>
            <a:r>
              <a:rPr lang="fr-FR" err="1"/>
              <a:t>dolore</a:t>
            </a:r>
            <a:r>
              <a:rPr lang="fr-FR"/>
              <a:t> magna </a:t>
            </a:r>
            <a:r>
              <a:rPr lang="fr-FR" err="1"/>
              <a:t>aliqua</a:t>
            </a:r>
            <a:r>
              <a:rPr lang="fr-FR"/>
              <a:t>. Ut </a:t>
            </a:r>
            <a:r>
              <a:rPr lang="fr-FR" err="1"/>
              <a:t>enim</a:t>
            </a:r>
            <a:r>
              <a:rPr lang="fr-FR"/>
              <a:t> ad </a:t>
            </a:r>
            <a:r>
              <a:rPr lang="fr-FR" err="1"/>
              <a:t>minim</a:t>
            </a:r>
            <a:r>
              <a:rPr lang="fr-FR"/>
              <a:t> </a:t>
            </a:r>
            <a:r>
              <a:rPr lang="fr-FR" err="1"/>
              <a:t>veniam</a:t>
            </a:r>
            <a:r>
              <a:rPr lang="fr-FR"/>
              <a:t>, </a:t>
            </a:r>
            <a:r>
              <a:rPr lang="fr-FR" err="1"/>
              <a:t>quis</a:t>
            </a:r>
            <a:r>
              <a:rPr lang="fr-FR"/>
              <a:t> </a:t>
            </a:r>
            <a:r>
              <a:rPr lang="fr-FR" err="1"/>
              <a:t>nostrud</a:t>
            </a:r>
            <a:r>
              <a:rPr lang="fr-FR"/>
              <a:t> </a:t>
            </a:r>
            <a:r>
              <a:rPr lang="fr-FR" err="1"/>
              <a:t>exercitation</a:t>
            </a:r>
            <a:r>
              <a:rPr lang="fr-FR"/>
              <a:t> </a:t>
            </a:r>
            <a:r>
              <a:rPr lang="fr-FR" err="1"/>
              <a:t>ullamco</a:t>
            </a:r>
            <a:r>
              <a:rPr lang="fr-FR"/>
              <a:t> </a:t>
            </a:r>
            <a:r>
              <a:rPr lang="fr-FR" err="1"/>
              <a:t>laboris</a:t>
            </a:r>
            <a:r>
              <a:rPr lang="fr-FR"/>
              <a:t> </a:t>
            </a:r>
            <a:r>
              <a:rPr lang="fr-FR" err="1"/>
              <a:t>nisi</a:t>
            </a:r>
            <a:r>
              <a:rPr lang="fr-FR"/>
              <a:t> ut </a:t>
            </a:r>
            <a:r>
              <a:rPr lang="fr-FR" err="1"/>
              <a:t>aliquip</a:t>
            </a:r>
            <a:r>
              <a:rPr lang="fr-FR"/>
              <a:t> ex </a:t>
            </a:r>
            <a:r>
              <a:rPr lang="fr-FR" err="1"/>
              <a:t>ea</a:t>
            </a:r>
            <a:r>
              <a:rPr lang="fr-FR"/>
              <a:t> commodo </a:t>
            </a:r>
            <a:r>
              <a:rPr lang="fr-FR" err="1"/>
              <a:t>consequat</a:t>
            </a:r>
            <a:r>
              <a:rPr lang="fr-FR"/>
              <a:t>.</a:t>
            </a:r>
            <a:endParaRPr lang="nl-NL"/>
          </a:p>
        </p:txBody>
      </p:sp>
      <p:sp>
        <p:nvSpPr>
          <p:cNvPr id="32" name="Espace réservé du texte 35">
            <a:extLst>
              <a:ext uri="{FF2B5EF4-FFF2-40B4-BE49-F238E27FC236}">
                <a16:creationId xmlns:a16="http://schemas.microsoft.com/office/drawing/2014/main" id="{19E28665-9E09-A864-98D0-449895A43E5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73416" y="2874507"/>
            <a:ext cx="4343833" cy="3188335"/>
          </a:xfrm>
          <a:prstGeom prst="rect">
            <a:avLst/>
          </a:prstGeom>
        </p:spPr>
        <p:txBody>
          <a:bodyPr/>
          <a:lstStyle>
            <a:lvl1pPr>
              <a:defRPr sz="1456" b="0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85168" indent="-207929">
              <a:buClr>
                <a:schemeClr val="accent3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chemeClr val="accent3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039647" indent="-207929">
              <a:buClr>
                <a:schemeClr val="accent3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316886" indent="-207929">
              <a:buClr>
                <a:schemeClr val="accent3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nl-NL"/>
          </a:p>
        </p:txBody>
      </p: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8E540775-AEE4-2323-B247-6557D7F7C43D}"/>
              </a:ext>
            </a:extLst>
          </p:cNvPr>
          <p:cNvCxnSpPr>
            <a:cxnSpLocks/>
          </p:cNvCxnSpPr>
          <p:nvPr userDrawn="1"/>
        </p:nvCxnSpPr>
        <p:spPr>
          <a:xfrm flipH="1">
            <a:off x="5062127" y="1177612"/>
            <a:ext cx="2067747" cy="0"/>
          </a:xfrm>
          <a:prstGeom prst="line">
            <a:avLst/>
          </a:prstGeom>
          <a:ln w="2222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5D14223E-9CD3-A52F-13FE-1D3039183ED7}"/>
              </a:ext>
            </a:extLst>
          </p:cNvPr>
          <p:cNvCxnSpPr>
            <a:cxnSpLocks/>
          </p:cNvCxnSpPr>
          <p:nvPr userDrawn="1"/>
        </p:nvCxnSpPr>
        <p:spPr>
          <a:xfrm flipH="1">
            <a:off x="5964416" y="1177612"/>
            <a:ext cx="263168" cy="176216"/>
          </a:xfrm>
          <a:prstGeom prst="line">
            <a:avLst/>
          </a:prstGeom>
          <a:ln w="2222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1C4B63C2-15A5-1055-A4A1-AD1AA253640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7813" y="6201741"/>
            <a:ext cx="1160488" cy="656260"/>
          </a:xfrm>
          <a:prstGeom prst="rect">
            <a:avLst/>
          </a:prstGeom>
        </p:spPr>
      </p:pic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F4EFFD61-27E3-1E43-A9B5-74839ABE8A89}"/>
              </a:ext>
            </a:extLst>
          </p:cNvPr>
          <p:cNvCxnSpPr/>
          <p:nvPr userDrawn="1"/>
        </p:nvCxnSpPr>
        <p:spPr>
          <a:xfrm>
            <a:off x="10925391" y="6340088"/>
            <a:ext cx="0" cy="415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ZoneTexte 4">
            <a:extLst>
              <a:ext uri="{FF2B5EF4-FFF2-40B4-BE49-F238E27FC236}">
                <a16:creationId xmlns:a16="http://schemas.microsoft.com/office/drawing/2014/main" id="{16F458D2-A604-30C0-978F-B70E72A9963A}"/>
              </a:ext>
            </a:extLst>
          </p:cNvPr>
          <p:cNvSpPr txBox="1"/>
          <p:nvPr userDrawn="1"/>
        </p:nvSpPr>
        <p:spPr>
          <a:xfrm>
            <a:off x="8784299" y="6405331"/>
            <a:ext cx="1931863" cy="256545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67" err="1">
                <a:solidFill>
                  <a:schemeClr val="bg1"/>
                </a:solidFill>
                <a:latin typeface="Manrope"/>
              </a:rPr>
              <a:t>Connected</a:t>
            </a:r>
            <a:r>
              <a:rPr lang="fr-FR" sz="1067">
                <a:solidFill>
                  <a:schemeClr val="bg1"/>
                </a:solidFill>
                <a:latin typeface="Manrope"/>
              </a:rPr>
              <a:t> to the Future</a:t>
            </a:r>
          </a:p>
        </p:txBody>
      </p:sp>
      <p:sp>
        <p:nvSpPr>
          <p:cNvPr id="8" name="Espace réservé du texte 20">
            <a:extLst>
              <a:ext uri="{FF2B5EF4-FFF2-40B4-BE49-F238E27FC236}">
                <a16:creationId xmlns:a16="http://schemas.microsoft.com/office/drawing/2014/main" id="{B5FB3614-4E69-ADE0-05C6-173383DAB56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8627"/>
            <a:ext cx="12192000" cy="277247"/>
          </a:xfrm>
          <a:prstGeom prst="rect">
            <a:avLst/>
          </a:prstGeom>
        </p:spPr>
        <p:txBody>
          <a:bodyPr anchor="ctr"/>
          <a:lstStyle>
            <a:lvl1pPr algn="ctr">
              <a:defRPr sz="1467" b="0" i="0">
                <a:solidFill>
                  <a:schemeClr val="bg1">
                    <a:lumMod val="50000"/>
                  </a:schemeClr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TITRE DE LA PARTIE</a:t>
            </a:r>
            <a:endParaRPr lang="nl-NL"/>
          </a:p>
        </p:txBody>
      </p:sp>
      <p:sp>
        <p:nvSpPr>
          <p:cNvPr id="16" name="Holder 6">
            <a:extLst>
              <a:ext uri="{FF2B5EF4-FFF2-40B4-BE49-F238E27FC236}">
                <a16:creationId xmlns:a16="http://schemas.microsoft.com/office/drawing/2014/main" id="{0F03A3F5-B226-CD92-A14D-4046BA76EB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820"/>
            <a:ext cx="281631" cy="127086"/>
          </a:xfrm>
          <a:prstGeom prst="rect">
            <a:avLst/>
          </a:prstGeom>
          <a:ln>
            <a:noFill/>
          </a:ln>
        </p:spPr>
        <p:txBody>
          <a:bodyPr wrap="square" lIns="0" tIns="0" rIns="0" bIns="0" anchor="ctr">
            <a:spAutoFit/>
          </a:bodyPr>
          <a:lstStyle>
            <a:lvl1pPr algn="ctr">
              <a:defRPr sz="728" b="0" i="0">
                <a:solidFill>
                  <a:schemeClr val="bg1">
                    <a:lumMod val="50000"/>
                  </a:schemeClr>
                </a:solidFill>
                <a:latin typeface="+mn-lt"/>
                <a:cs typeface="Arial"/>
              </a:defRPr>
            </a:lvl1pPr>
          </a:lstStyle>
          <a:p>
            <a:pPr marL="23103">
              <a:lnSpc>
                <a:spcPts val="1052"/>
              </a:lnSpc>
            </a:pPr>
            <a:fld id="{81D60167-4931-47E6-BA6A-407CBD079E47}" type="slidenum">
              <a:rPr lang="fr-FR" spc="-31" smtClean="0"/>
              <a:pPr marL="23103">
                <a:lnSpc>
                  <a:spcPts val="1052"/>
                </a:lnSpc>
              </a:pPr>
              <a:t>‹N°›</a:t>
            </a:fld>
            <a:endParaRPr lang="fr-FR" spc="-31"/>
          </a:p>
        </p:txBody>
      </p:sp>
      <p:sp>
        <p:nvSpPr>
          <p:cNvPr id="17" name="Espace réservé du pied de page 2">
            <a:extLst>
              <a:ext uri="{FF2B5EF4-FFF2-40B4-BE49-F238E27FC236}">
                <a16:creationId xmlns:a16="http://schemas.microsoft.com/office/drawing/2014/main" id="{7AB1B037-6786-02C9-FD42-0FB1EFB722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8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nl-NL"/>
              <a:t>Titre de la présentation</a:t>
            </a: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1A4E4737-A975-89C5-8642-3D77593C3DBA}"/>
              </a:ext>
            </a:extLst>
          </p:cNvPr>
          <p:cNvCxnSpPr>
            <a:cxnSpLocks/>
          </p:cNvCxnSpPr>
          <p:nvPr userDrawn="1"/>
        </p:nvCxnSpPr>
        <p:spPr>
          <a:xfrm>
            <a:off x="647912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BA5EA672-719F-9F27-61ED-F8BD1B7F9FA8}"/>
              </a:ext>
            </a:extLst>
          </p:cNvPr>
          <p:cNvCxnSpPr>
            <a:cxnSpLocks/>
          </p:cNvCxnSpPr>
          <p:nvPr userDrawn="1"/>
        </p:nvCxnSpPr>
        <p:spPr>
          <a:xfrm>
            <a:off x="929401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Espace réservé de la date 16">
            <a:extLst>
              <a:ext uri="{FF2B5EF4-FFF2-40B4-BE49-F238E27FC236}">
                <a16:creationId xmlns:a16="http://schemas.microsoft.com/office/drawing/2014/main" id="{DFB93C98-C115-7545-DE52-882DDEF0C3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44693" y="6597353"/>
            <a:ext cx="768084" cy="192020"/>
          </a:xfrm>
          <a:prstGeom prst="rect">
            <a:avLst/>
          </a:prstGeom>
        </p:spPr>
        <p:txBody>
          <a:bodyPr vert="horz" lIns="91440" tIns="45720" rIns="36000" bIns="45720" rtlCol="0" anchor="ctr"/>
          <a:lstStyle>
            <a:lvl1pPr algn="r">
              <a:defRPr sz="733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fld id="{174E3524-858F-4803-89B8-EA7A00A13005}" type="datetime1">
              <a:rPr lang="fr-FR" smtClean="0"/>
              <a:t>19/02/2026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60207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u - 1-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Espace réservé du texte 35">
            <a:extLst>
              <a:ext uri="{FF2B5EF4-FFF2-40B4-BE49-F238E27FC236}">
                <a16:creationId xmlns:a16="http://schemas.microsoft.com/office/drawing/2014/main" id="{311573D4-7C06-186D-9B50-28136688590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3416" y="1996560"/>
            <a:ext cx="6561961" cy="4020075"/>
          </a:xfrm>
          <a:prstGeom prst="rect">
            <a:avLst/>
          </a:prstGeom>
        </p:spPr>
        <p:txBody>
          <a:bodyPr/>
          <a:lstStyle>
            <a:lvl1pPr>
              <a:defRPr sz="1456" b="0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85168" indent="-207929">
              <a:buClr>
                <a:schemeClr val="accent3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chemeClr val="accent3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039647" indent="-207929">
              <a:buClr>
                <a:schemeClr val="accent3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316886" indent="-207929">
              <a:buClr>
                <a:schemeClr val="accent3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nl-NL"/>
          </a:p>
        </p:txBody>
      </p:sp>
      <p:sp>
        <p:nvSpPr>
          <p:cNvPr id="27" name="Titre 18">
            <a:extLst>
              <a:ext uri="{FF2B5EF4-FFF2-40B4-BE49-F238E27FC236}">
                <a16:creationId xmlns:a16="http://schemas.microsoft.com/office/drawing/2014/main" id="{41CD1713-C624-679E-1C4C-5748A91A008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45873"/>
            <a:ext cx="12192000" cy="83174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2729"/>
              </a:lnSpc>
              <a:defRPr sz="2425" b="1" i="0">
                <a:solidFill>
                  <a:schemeClr val="tx1"/>
                </a:solidFill>
                <a:latin typeface="Manrope" pitchFamily="2" charset="0"/>
              </a:defRPr>
            </a:lvl1pPr>
          </a:lstStyle>
          <a:p>
            <a:r>
              <a:rPr lang="fr-FR"/>
              <a:t>Modifiez le style du titre</a:t>
            </a:r>
            <a:br>
              <a:rPr lang="fr-FR"/>
            </a:br>
            <a:r>
              <a:rPr lang="fr-FR"/>
              <a:t>sur une ou deux lignes</a:t>
            </a:r>
            <a:endParaRPr lang="nl-NL"/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235ABBC2-7940-CF7E-D0C5-4660477BDE40}"/>
              </a:ext>
            </a:extLst>
          </p:cNvPr>
          <p:cNvCxnSpPr>
            <a:cxnSpLocks/>
          </p:cNvCxnSpPr>
          <p:nvPr userDrawn="1"/>
        </p:nvCxnSpPr>
        <p:spPr>
          <a:xfrm flipH="1">
            <a:off x="5062127" y="1177612"/>
            <a:ext cx="2067747" cy="0"/>
          </a:xfrm>
          <a:prstGeom prst="line">
            <a:avLst/>
          </a:prstGeom>
          <a:ln w="2222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2F430C25-0B0F-3D2A-9CB2-F51679D65FD9}"/>
              </a:ext>
            </a:extLst>
          </p:cNvPr>
          <p:cNvCxnSpPr>
            <a:cxnSpLocks/>
          </p:cNvCxnSpPr>
          <p:nvPr userDrawn="1"/>
        </p:nvCxnSpPr>
        <p:spPr>
          <a:xfrm flipH="1">
            <a:off x="5964416" y="1177612"/>
            <a:ext cx="263168" cy="176216"/>
          </a:xfrm>
          <a:prstGeom prst="line">
            <a:avLst/>
          </a:prstGeom>
          <a:ln w="2222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 7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A72B6DCD-D8D7-EA29-AF59-F95DBE04EBC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7813" y="6201741"/>
            <a:ext cx="1160488" cy="656260"/>
          </a:xfrm>
          <a:prstGeom prst="rect">
            <a:avLst/>
          </a:prstGeom>
        </p:spPr>
      </p:pic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3659A9D2-6078-828A-AEE3-4C45BFA759B8}"/>
              </a:ext>
            </a:extLst>
          </p:cNvPr>
          <p:cNvCxnSpPr/>
          <p:nvPr userDrawn="1"/>
        </p:nvCxnSpPr>
        <p:spPr>
          <a:xfrm>
            <a:off x="10925391" y="6340088"/>
            <a:ext cx="0" cy="415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oneTexte 2">
            <a:extLst>
              <a:ext uri="{FF2B5EF4-FFF2-40B4-BE49-F238E27FC236}">
                <a16:creationId xmlns:a16="http://schemas.microsoft.com/office/drawing/2014/main" id="{AF2146B1-4865-50FB-C55C-0BC7C381E1A3}"/>
              </a:ext>
            </a:extLst>
          </p:cNvPr>
          <p:cNvSpPr txBox="1"/>
          <p:nvPr userDrawn="1"/>
        </p:nvSpPr>
        <p:spPr>
          <a:xfrm>
            <a:off x="8784299" y="6405331"/>
            <a:ext cx="1931863" cy="256545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67" err="1">
                <a:solidFill>
                  <a:schemeClr val="bg1"/>
                </a:solidFill>
                <a:latin typeface="Manrope"/>
              </a:rPr>
              <a:t>Connected</a:t>
            </a:r>
            <a:r>
              <a:rPr lang="fr-FR" sz="1067">
                <a:solidFill>
                  <a:schemeClr val="bg1"/>
                </a:solidFill>
                <a:latin typeface="Manrope"/>
              </a:rPr>
              <a:t> to the Future</a:t>
            </a:r>
          </a:p>
        </p:txBody>
      </p:sp>
      <p:sp>
        <p:nvSpPr>
          <p:cNvPr id="6" name="Espace réservé du texte 20">
            <a:extLst>
              <a:ext uri="{FF2B5EF4-FFF2-40B4-BE49-F238E27FC236}">
                <a16:creationId xmlns:a16="http://schemas.microsoft.com/office/drawing/2014/main" id="{3207038F-3D27-F747-40B2-0727F0F32A5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8627"/>
            <a:ext cx="12192000" cy="277247"/>
          </a:xfrm>
          <a:prstGeom prst="rect">
            <a:avLst/>
          </a:prstGeom>
        </p:spPr>
        <p:txBody>
          <a:bodyPr anchor="ctr"/>
          <a:lstStyle>
            <a:lvl1pPr algn="ctr">
              <a:defRPr sz="1467" b="0" i="0">
                <a:solidFill>
                  <a:schemeClr val="bg1">
                    <a:lumMod val="50000"/>
                  </a:schemeClr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TITRE DE LA PARTIE</a:t>
            </a:r>
            <a:endParaRPr lang="nl-NL"/>
          </a:p>
        </p:txBody>
      </p:sp>
      <p:sp>
        <p:nvSpPr>
          <p:cNvPr id="9" name="Espace réservé du texte 9">
            <a:extLst>
              <a:ext uri="{FF2B5EF4-FFF2-40B4-BE49-F238E27FC236}">
                <a16:creationId xmlns:a16="http://schemas.microsoft.com/office/drawing/2014/main" id="{7B477E4A-AB10-278F-FB6A-EA2CC3FD855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5064" y="1811730"/>
            <a:ext cx="2251309" cy="273121"/>
          </a:xfrm>
          <a:prstGeom prst="rect">
            <a:avLst/>
          </a:prstGeom>
          <a:solidFill>
            <a:schemeClr val="accent3"/>
          </a:solidFill>
        </p:spPr>
        <p:txBody>
          <a:bodyPr anchor="ctr"/>
          <a:lstStyle>
            <a:lvl1pPr algn="ctr">
              <a:defRPr sz="1467" b="0" i="0">
                <a:solidFill>
                  <a:schemeClr val="bg1"/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TITRE DE GRAPHIQUE</a:t>
            </a:r>
            <a:endParaRPr lang="nl-NL"/>
          </a:p>
        </p:txBody>
      </p:sp>
      <p:sp>
        <p:nvSpPr>
          <p:cNvPr id="12" name="Espace réservé du contenu 6">
            <a:extLst>
              <a:ext uri="{FF2B5EF4-FFF2-40B4-BE49-F238E27FC236}">
                <a16:creationId xmlns:a16="http://schemas.microsoft.com/office/drawing/2014/main" id="{4B7B1E37-03AC-4FEE-7121-0B87C34D036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205065" y="2135183"/>
            <a:ext cx="4713521" cy="378903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nl-NL"/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180B2AEA-1F84-A5A4-03EA-0D02C3230BA5}"/>
              </a:ext>
            </a:extLst>
          </p:cNvPr>
          <p:cNvCxnSpPr>
            <a:cxnSpLocks/>
          </p:cNvCxnSpPr>
          <p:nvPr userDrawn="1"/>
        </p:nvCxnSpPr>
        <p:spPr>
          <a:xfrm>
            <a:off x="7066431" y="1811730"/>
            <a:ext cx="0" cy="4112489"/>
          </a:xfrm>
          <a:prstGeom prst="line">
            <a:avLst/>
          </a:prstGeom>
          <a:ln w="1143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Holder 6">
            <a:extLst>
              <a:ext uri="{FF2B5EF4-FFF2-40B4-BE49-F238E27FC236}">
                <a16:creationId xmlns:a16="http://schemas.microsoft.com/office/drawing/2014/main" id="{290878DA-ECD1-434F-8D0B-2096945519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820"/>
            <a:ext cx="281631" cy="127086"/>
          </a:xfrm>
          <a:prstGeom prst="rect">
            <a:avLst/>
          </a:prstGeom>
          <a:ln>
            <a:noFill/>
          </a:ln>
        </p:spPr>
        <p:txBody>
          <a:bodyPr wrap="square" lIns="0" tIns="0" rIns="0" bIns="0" anchor="ctr">
            <a:spAutoFit/>
          </a:bodyPr>
          <a:lstStyle>
            <a:lvl1pPr algn="ctr">
              <a:defRPr sz="728" b="0" i="0">
                <a:solidFill>
                  <a:schemeClr val="bg1">
                    <a:lumMod val="50000"/>
                  </a:schemeClr>
                </a:solidFill>
                <a:latin typeface="+mn-lt"/>
                <a:cs typeface="Arial"/>
              </a:defRPr>
            </a:lvl1pPr>
          </a:lstStyle>
          <a:p>
            <a:pPr marL="23103">
              <a:lnSpc>
                <a:spcPts val="1052"/>
              </a:lnSpc>
            </a:pPr>
            <a:fld id="{81D60167-4931-47E6-BA6A-407CBD079E47}" type="slidenum">
              <a:rPr lang="fr-FR" spc="-31" smtClean="0"/>
              <a:pPr marL="23103">
                <a:lnSpc>
                  <a:spcPts val="1052"/>
                </a:lnSpc>
              </a:pPr>
              <a:t>‹N°›</a:t>
            </a:fld>
            <a:endParaRPr lang="fr-FR" spc="-31"/>
          </a:p>
        </p:txBody>
      </p:sp>
      <p:sp>
        <p:nvSpPr>
          <p:cNvPr id="25" name="Espace réservé du pied de page 2">
            <a:extLst>
              <a:ext uri="{FF2B5EF4-FFF2-40B4-BE49-F238E27FC236}">
                <a16:creationId xmlns:a16="http://schemas.microsoft.com/office/drawing/2014/main" id="{9604E8FD-4136-819B-E14F-E012C52A4D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8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nl-NL"/>
              <a:t>Titre de la présentation</a:t>
            </a:r>
          </a:p>
        </p:txBody>
      </p:sp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199370D3-43C0-66B4-CD2C-3F128A475354}"/>
              </a:ext>
            </a:extLst>
          </p:cNvPr>
          <p:cNvCxnSpPr>
            <a:cxnSpLocks/>
          </p:cNvCxnSpPr>
          <p:nvPr userDrawn="1"/>
        </p:nvCxnSpPr>
        <p:spPr>
          <a:xfrm>
            <a:off x="647912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>
            <a:extLst>
              <a:ext uri="{FF2B5EF4-FFF2-40B4-BE49-F238E27FC236}">
                <a16:creationId xmlns:a16="http://schemas.microsoft.com/office/drawing/2014/main" id="{B4C04DB3-863A-E33E-EAA6-69DED6A42755}"/>
              </a:ext>
            </a:extLst>
          </p:cNvPr>
          <p:cNvCxnSpPr>
            <a:cxnSpLocks/>
          </p:cNvCxnSpPr>
          <p:nvPr userDrawn="1"/>
        </p:nvCxnSpPr>
        <p:spPr>
          <a:xfrm>
            <a:off x="929401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Espace réservé de la date 16">
            <a:extLst>
              <a:ext uri="{FF2B5EF4-FFF2-40B4-BE49-F238E27FC236}">
                <a16:creationId xmlns:a16="http://schemas.microsoft.com/office/drawing/2014/main" id="{9B75E481-8DA9-4446-9DA5-368516083A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44693" y="6597353"/>
            <a:ext cx="768084" cy="192020"/>
          </a:xfrm>
          <a:prstGeom prst="rect">
            <a:avLst/>
          </a:prstGeom>
        </p:spPr>
        <p:txBody>
          <a:bodyPr vert="horz" lIns="91440" tIns="45720" rIns="36000" bIns="45720" rtlCol="0" anchor="ctr"/>
          <a:lstStyle>
            <a:lvl1pPr algn="r">
              <a:defRPr sz="733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fld id="{28F216FD-AF24-4E20-997D-3EB904928736}" type="datetime1">
              <a:rPr lang="fr-FR" smtClean="0"/>
              <a:t>19/02/2026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8123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Espace réservé du contenu 22">
            <a:extLst>
              <a:ext uri="{FF2B5EF4-FFF2-40B4-BE49-F238E27FC236}">
                <a16:creationId xmlns:a16="http://schemas.microsoft.com/office/drawing/2014/main" id="{D0F4D935-7EA9-0F64-C95B-D6DF9F314336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504471" y="5390058"/>
            <a:ext cx="600743" cy="554493"/>
          </a:xfrm>
          <a:prstGeom prst="rect">
            <a:avLst/>
          </a:prstGeom>
        </p:spPr>
        <p:txBody>
          <a:bodyPr/>
          <a:lstStyle>
            <a:lvl1pPr marL="0" indent="0" algn="ctr">
              <a:buClr>
                <a:srgbClr val="3DB5E6"/>
              </a:buClr>
              <a:buFontTx/>
              <a:buNone/>
              <a:defRPr sz="3275" b="0" i="0">
                <a:solidFill>
                  <a:schemeClr val="accent5"/>
                </a:solidFill>
                <a:latin typeface="Manrope" pitchFamily="2" charset="0"/>
              </a:defRPr>
            </a:lvl1pPr>
            <a:lvl2pPr marL="277240" indent="0">
              <a:buClr>
                <a:srgbClr val="3DB5E6"/>
              </a:buClr>
              <a:buFontTx/>
              <a:buNone/>
              <a:defRPr sz="1456">
                <a:solidFill>
                  <a:schemeClr val="bg1"/>
                </a:solidFill>
              </a:defRPr>
            </a:lvl2pPr>
            <a:lvl3pPr marL="554478" indent="0">
              <a:buClr>
                <a:srgbClr val="3DB5E6"/>
              </a:buClr>
              <a:buFontTx/>
              <a:buNone/>
              <a:defRPr sz="1456">
                <a:solidFill>
                  <a:schemeClr val="bg1"/>
                </a:solidFill>
              </a:defRPr>
            </a:lvl3pPr>
            <a:lvl4pPr marL="831718" indent="0">
              <a:buClr>
                <a:srgbClr val="3DB5E6"/>
              </a:buClr>
              <a:buFontTx/>
              <a:buNone/>
              <a:defRPr sz="1456">
                <a:solidFill>
                  <a:schemeClr val="bg1"/>
                </a:solidFill>
              </a:defRPr>
            </a:lvl4pPr>
            <a:lvl5pPr marL="1108956" indent="0">
              <a:buClr>
                <a:srgbClr val="3DB5E6"/>
              </a:buClr>
              <a:buFontTx/>
              <a:buNone/>
              <a:defRPr sz="1456"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1</a:t>
            </a:r>
          </a:p>
        </p:txBody>
      </p:sp>
      <p:sp>
        <p:nvSpPr>
          <p:cNvPr id="23" name="Espace réservé du contenu 22">
            <a:extLst>
              <a:ext uri="{FF2B5EF4-FFF2-40B4-BE49-F238E27FC236}">
                <a16:creationId xmlns:a16="http://schemas.microsoft.com/office/drawing/2014/main" id="{789A55E9-1A1E-FF0E-CA59-1DE8983D2647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504471" y="4547228"/>
            <a:ext cx="600743" cy="554493"/>
          </a:xfrm>
          <a:prstGeom prst="rect">
            <a:avLst/>
          </a:prstGeom>
        </p:spPr>
        <p:txBody>
          <a:bodyPr/>
          <a:lstStyle>
            <a:lvl1pPr marL="0" indent="0" algn="ctr">
              <a:buClr>
                <a:srgbClr val="3DB5E6"/>
              </a:buClr>
              <a:buFontTx/>
              <a:buNone/>
              <a:defRPr sz="3275" b="0" i="0">
                <a:solidFill>
                  <a:schemeClr val="accent4"/>
                </a:solidFill>
                <a:latin typeface="Manrope" pitchFamily="2" charset="0"/>
              </a:defRPr>
            </a:lvl1pPr>
            <a:lvl2pPr marL="277240" indent="0">
              <a:buClr>
                <a:srgbClr val="3DB5E6"/>
              </a:buClr>
              <a:buFontTx/>
              <a:buNone/>
              <a:defRPr sz="1456">
                <a:solidFill>
                  <a:schemeClr val="bg1"/>
                </a:solidFill>
              </a:defRPr>
            </a:lvl2pPr>
            <a:lvl3pPr marL="554478" indent="0">
              <a:buClr>
                <a:srgbClr val="3DB5E6"/>
              </a:buClr>
              <a:buFontTx/>
              <a:buNone/>
              <a:defRPr sz="1456">
                <a:solidFill>
                  <a:schemeClr val="bg1"/>
                </a:solidFill>
              </a:defRPr>
            </a:lvl3pPr>
            <a:lvl4pPr marL="831718" indent="0">
              <a:buClr>
                <a:srgbClr val="3DB5E6"/>
              </a:buClr>
              <a:buFontTx/>
              <a:buNone/>
              <a:defRPr sz="1456">
                <a:solidFill>
                  <a:schemeClr val="bg1"/>
                </a:solidFill>
              </a:defRPr>
            </a:lvl4pPr>
            <a:lvl5pPr marL="1108956" indent="0">
              <a:buClr>
                <a:srgbClr val="3DB5E6"/>
              </a:buClr>
              <a:buFontTx/>
              <a:buNone/>
              <a:defRPr sz="1456"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1</a:t>
            </a:r>
          </a:p>
        </p:txBody>
      </p:sp>
      <p:sp>
        <p:nvSpPr>
          <p:cNvPr id="21" name="Espace réservé du contenu 22">
            <a:extLst>
              <a:ext uri="{FF2B5EF4-FFF2-40B4-BE49-F238E27FC236}">
                <a16:creationId xmlns:a16="http://schemas.microsoft.com/office/drawing/2014/main" id="{55C3E2A9-D469-BE0C-3418-CD01F014BBA7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504471" y="3704399"/>
            <a:ext cx="600743" cy="554493"/>
          </a:xfrm>
          <a:prstGeom prst="rect">
            <a:avLst/>
          </a:prstGeom>
        </p:spPr>
        <p:txBody>
          <a:bodyPr/>
          <a:lstStyle>
            <a:lvl1pPr marL="0" indent="0" algn="ctr">
              <a:buClr>
                <a:srgbClr val="3DB5E6"/>
              </a:buClr>
              <a:buFontTx/>
              <a:buNone/>
              <a:defRPr sz="3275" b="0" i="0">
                <a:solidFill>
                  <a:schemeClr val="accent3"/>
                </a:solidFill>
                <a:latin typeface="Manrope" pitchFamily="2" charset="0"/>
              </a:defRPr>
            </a:lvl1pPr>
            <a:lvl2pPr marL="277240" indent="0">
              <a:buClr>
                <a:srgbClr val="3DB5E6"/>
              </a:buClr>
              <a:buFontTx/>
              <a:buNone/>
              <a:defRPr sz="1456">
                <a:solidFill>
                  <a:schemeClr val="bg1"/>
                </a:solidFill>
              </a:defRPr>
            </a:lvl2pPr>
            <a:lvl3pPr marL="554478" indent="0">
              <a:buClr>
                <a:srgbClr val="3DB5E6"/>
              </a:buClr>
              <a:buFontTx/>
              <a:buNone/>
              <a:defRPr sz="1456">
                <a:solidFill>
                  <a:schemeClr val="bg1"/>
                </a:solidFill>
              </a:defRPr>
            </a:lvl3pPr>
            <a:lvl4pPr marL="831718" indent="0">
              <a:buClr>
                <a:srgbClr val="3DB5E6"/>
              </a:buClr>
              <a:buFontTx/>
              <a:buNone/>
              <a:defRPr sz="1456">
                <a:solidFill>
                  <a:schemeClr val="bg1"/>
                </a:solidFill>
              </a:defRPr>
            </a:lvl4pPr>
            <a:lvl5pPr marL="1108956" indent="0">
              <a:buClr>
                <a:srgbClr val="3DB5E6"/>
              </a:buClr>
              <a:buFontTx/>
              <a:buNone/>
              <a:defRPr sz="1456"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1</a:t>
            </a:r>
          </a:p>
        </p:txBody>
      </p:sp>
      <p:sp>
        <p:nvSpPr>
          <p:cNvPr id="18" name="Espace réservé du contenu 22">
            <a:extLst>
              <a:ext uri="{FF2B5EF4-FFF2-40B4-BE49-F238E27FC236}">
                <a16:creationId xmlns:a16="http://schemas.microsoft.com/office/drawing/2014/main" id="{D29D6777-8FF1-6AA5-7203-47C0F4F59197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04471" y="2839390"/>
            <a:ext cx="600743" cy="554493"/>
          </a:xfrm>
          <a:prstGeom prst="rect">
            <a:avLst/>
          </a:prstGeom>
        </p:spPr>
        <p:txBody>
          <a:bodyPr/>
          <a:lstStyle>
            <a:lvl1pPr marL="0" indent="0" algn="ctr">
              <a:buClr>
                <a:srgbClr val="3DB5E6"/>
              </a:buClr>
              <a:buFontTx/>
              <a:buNone/>
              <a:defRPr sz="3275" b="0" i="0">
                <a:solidFill>
                  <a:schemeClr val="accent2"/>
                </a:solidFill>
                <a:latin typeface="Manrope" pitchFamily="2" charset="0"/>
              </a:defRPr>
            </a:lvl1pPr>
            <a:lvl2pPr marL="277240" indent="0">
              <a:buClr>
                <a:srgbClr val="3DB5E6"/>
              </a:buClr>
              <a:buFontTx/>
              <a:buNone/>
              <a:defRPr sz="1456">
                <a:solidFill>
                  <a:schemeClr val="bg1"/>
                </a:solidFill>
              </a:defRPr>
            </a:lvl2pPr>
            <a:lvl3pPr marL="554478" indent="0">
              <a:buClr>
                <a:srgbClr val="3DB5E6"/>
              </a:buClr>
              <a:buFontTx/>
              <a:buNone/>
              <a:defRPr sz="1456">
                <a:solidFill>
                  <a:schemeClr val="bg1"/>
                </a:solidFill>
              </a:defRPr>
            </a:lvl3pPr>
            <a:lvl4pPr marL="831718" indent="0">
              <a:buClr>
                <a:srgbClr val="3DB5E6"/>
              </a:buClr>
              <a:buFontTx/>
              <a:buNone/>
              <a:defRPr sz="1456">
                <a:solidFill>
                  <a:schemeClr val="bg1"/>
                </a:solidFill>
              </a:defRPr>
            </a:lvl4pPr>
            <a:lvl5pPr marL="1108956" indent="0">
              <a:buClr>
                <a:srgbClr val="3DB5E6"/>
              </a:buClr>
              <a:buFontTx/>
              <a:buNone/>
              <a:defRPr sz="1456"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1</a:t>
            </a:r>
          </a:p>
        </p:txBody>
      </p:sp>
      <p:sp>
        <p:nvSpPr>
          <p:cNvPr id="36" name="Espace réservé du contenu 22">
            <a:extLst>
              <a:ext uri="{FF2B5EF4-FFF2-40B4-BE49-F238E27FC236}">
                <a16:creationId xmlns:a16="http://schemas.microsoft.com/office/drawing/2014/main" id="{464791CD-E20F-E51C-2C4A-7A2E0691FEDC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04471" y="1996560"/>
            <a:ext cx="600743" cy="554493"/>
          </a:xfrm>
          <a:prstGeom prst="rect">
            <a:avLst/>
          </a:prstGeom>
        </p:spPr>
        <p:txBody>
          <a:bodyPr/>
          <a:lstStyle>
            <a:lvl1pPr marL="0" indent="0" algn="ctr">
              <a:buClr>
                <a:srgbClr val="3DB5E6"/>
              </a:buClr>
              <a:buFontTx/>
              <a:buNone/>
              <a:defRPr sz="3275" b="0" i="0">
                <a:solidFill>
                  <a:schemeClr val="accent1"/>
                </a:solidFill>
                <a:latin typeface="Manrope" pitchFamily="2" charset="0"/>
              </a:defRPr>
            </a:lvl1pPr>
            <a:lvl2pPr marL="277240" indent="0">
              <a:buClr>
                <a:srgbClr val="3DB5E6"/>
              </a:buClr>
              <a:buFontTx/>
              <a:buNone/>
              <a:defRPr sz="1456">
                <a:solidFill>
                  <a:schemeClr val="bg1"/>
                </a:solidFill>
              </a:defRPr>
            </a:lvl2pPr>
            <a:lvl3pPr marL="554478" indent="0">
              <a:buClr>
                <a:srgbClr val="3DB5E6"/>
              </a:buClr>
              <a:buFontTx/>
              <a:buNone/>
              <a:defRPr sz="1456">
                <a:solidFill>
                  <a:schemeClr val="bg1"/>
                </a:solidFill>
              </a:defRPr>
            </a:lvl3pPr>
            <a:lvl4pPr marL="831718" indent="0">
              <a:buClr>
                <a:srgbClr val="3DB5E6"/>
              </a:buClr>
              <a:buFontTx/>
              <a:buNone/>
              <a:defRPr sz="1456">
                <a:solidFill>
                  <a:schemeClr val="bg1"/>
                </a:solidFill>
              </a:defRPr>
            </a:lvl4pPr>
            <a:lvl5pPr marL="1108956" indent="0">
              <a:buClr>
                <a:srgbClr val="3DB5E6"/>
              </a:buClr>
              <a:buFontTx/>
              <a:buNone/>
              <a:defRPr sz="1456"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1</a:t>
            </a:r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793C756D-B92D-AF5A-EECE-8947FCFEFAF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8259" y="656535"/>
            <a:ext cx="4621099" cy="785532"/>
          </a:xfrm>
          <a:prstGeom prst="rect">
            <a:avLst/>
          </a:prstGeom>
        </p:spPr>
        <p:txBody>
          <a:bodyPr/>
          <a:lstStyle>
            <a:lvl1pPr>
              <a:defRPr sz="5336" b="1" i="0">
                <a:solidFill>
                  <a:srgbClr val="009597"/>
                </a:solidFill>
                <a:latin typeface="Manrope" pitchFamily="2" charset="0"/>
              </a:defRPr>
            </a:lvl1pPr>
          </a:lstStyle>
          <a:p>
            <a:r>
              <a:rPr lang="fr-FR"/>
              <a:t>BIENVENUE !</a:t>
            </a:r>
            <a:endParaRPr lang="nl-NL"/>
          </a:p>
        </p:txBody>
      </p:sp>
      <p:sp>
        <p:nvSpPr>
          <p:cNvPr id="35" name="Espace réservé du contenu 22">
            <a:extLst>
              <a:ext uri="{FF2B5EF4-FFF2-40B4-BE49-F238E27FC236}">
                <a16:creationId xmlns:a16="http://schemas.microsoft.com/office/drawing/2014/main" id="{DD426580-309A-1AFB-686A-F50C03CF6C9C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290056" y="1996561"/>
            <a:ext cx="6746805" cy="739324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3DB5E6"/>
              </a:buClr>
              <a:buFontTx/>
              <a:buNone/>
              <a:defRPr sz="1940" b="0" i="0">
                <a:solidFill>
                  <a:schemeClr val="accent1"/>
                </a:solidFill>
                <a:latin typeface="Manrope" pitchFamily="2" charset="0"/>
              </a:defRPr>
            </a:lvl1pPr>
            <a:lvl2pPr marL="0" indent="0">
              <a:buClr>
                <a:srgbClr val="3DB5E6"/>
              </a:buClr>
              <a:buFontTx/>
              <a:buNone/>
              <a:defRPr sz="1697" b="0" i="0">
                <a:solidFill>
                  <a:schemeClr val="tx1"/>
                </a:solidFill>
                <a:latin typeface="Manrope" pitchFamily="2" charset="0"/>
              </a:defRPr>
            </a:lvl2pPr>
            <a:lvl3pPr marL="554478" indent="0">
              <a:buClr>
                <a:srgbClr val="3DB5E6"/>
              </a:buClr>
              <a:buFontTx/>
              <a:buNone/>
              <a:defRPr sz="1456">
                <a:solidFill>
                  <a:schemeClr val="bg1"/>
                </a:solidFill>
              </a:defRPr>
            </a:lvl3pPr>
            <a:lvl4pPr marL="831718" indent="0">
              <a:buClr>
                <a:srgbClr val="3DB5E6"/>
              </a:buClr>
              <a:buFontTx/>
              <a:buNone/>
              <a:defRPr sz="1456">
                <a:solidFill>
                  <a:schemeClr val="bg1"/>
                </a:solidFill>
              </a:defRPr>
            </a:lvl4pPr>
            <a:lvl5pPr marL="1108956" indent="0">
              <a:buClr>
                <a:srgbClr val="3DB5E6"/>
              </a:buClr>
              <a:buFontTx/>
              <a:buNone/>
              <a:defRPr sz="1456"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6" name="Espace réservé pour une image  21">
            <a:extLst>
              <a:ext uri="{FF2B5EF4-FFF2-40B4-BE49-F238E27FC236}">
                <a16:creationId xmlns:a16="http://schemas.microsoft.com/office/drawing/2014/main" id="{29D51E16-D7BC-A084-472A-30BB30C2E26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591394" y="979990"/>
            <a:ext cx="2865081" cy="5036644"/>
          </a:xfrm>
          <a:prstGeom prst="rect">
            <a:avLst/>
          </a:prstGeom>
        </p:spPr>
        <p:txBody>
          <a:bodyPr/>
          <a:lstStyle>
            <a:lvl1pPr>
              <a:defRPr sz="1200" b="0" i="0">
                <a:latin typeface="Manrope" pitchFamily="2" charset="0"/>
              </a:defRPr>
            </a:lvl1pPr>
          </a:lstStyle>
          <a:p>
            <a:r>
              <a:rPr lang="fr-FR"/>
              <a:t>Cliquez sur l'icône pour ajouter une image</a:t>
            </a:r>
            <a:endParaRPr lang="nl-NL"/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295CD55C-AD72-9922-FC3B-5BC6D888470D}"/>
              </a:ext>
            </a:extLst>
          </p:cNvPr>
          <p:cNvCxnSpPr>
            <a:cxnSpLocks/>
          </p:cNvCxnSpPr>
          <p:nvPr userDrawn="1"/>
        </p:nvCxnSpPr>
        <p:spPr>
          <a:xfrm>
            <a:off x="1151424" y="1996560"/>
            <a:ext cx="0" cy="4020075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Espace réservé du contenu 22">
            <a:extLst>
              <a:ext uri="{FF2B5EF4-FFF2-40B4-BE49-F238E27FC236}">
                <a16:creationId xmlns:a16="http://schemas.microsoft.com/office/drawing/2014/main" id="{3B361D18-7E4E-DBB6-9050-BF35AA53A5E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290056" y="2839390"/>
            <a:ext cx="6746805" cy="739324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3DB5E6"/>
              </a:buClr>
              <a:buFontTx/>
              <a:buNone/>
              <a:defRPr sz="1940" b="0" i="0">
                <a:solidFill>
                  <a:schemeClr val="accent2"/>
                </a:solidFill>
                <a:latin typeface="Manrope" pitchFamily="2" charset="0"/>
              </a:defRPr>
            </a:lvl1pPr>
            <a:lvl2pPr marL="0" indent="0">
              <a:buClr>
                <a:srgbClr val="3DB5E6"/>
              </a:buClr>
              <a:buFontTx/>
              <a:buNone/>
              <a:defRPr sz="1697" b="0" i="0">
                <a:solidFill>
                  <a:schemeClr val="tx1"/>
                </a:solidFill>
                <a:latin typeface="Manrope" pitchFamily="2" charset="0"/>
              </a:defRPr>
            </a:lvl2pPr>
            <a:lvl3pPr marL="554478" indent="0">
              <a:buClr>
                <a:srgbClr val="3DB5E6"/>
              </a:buClr>
              <a:buFontTx/>
              <a:buNone/>
              <a:defRPr sz="1456">
                <a:solidFill>
                  <a:schemeClr val="bg1"/>
                </a:solidFill>
              </a:defRPr>
            </a:lvl3pPr>
            <a:lvl4pPr marL="831718" indent="0">
              <a:buClr>
                <a:srgbClr val="3DB5E6"/>
              </a:buClr>
              <a:buFontTx/>
              <a:buNone/>
              <a:defRPr sz="1456">
                <a:solidFill>
                  <a:schemeClr val="bg1"/>
                </a:solidFill>
              </a:defRPr>
            </a:lvl4pPr>
            <a:lvl5pPr marL="1108956" indent="0">
              <a:buClr>
                <a:srgbClr val="3DB5E6"/>
              </a:buClr>
              <a:buFontTx/>
              <a:buNone/>
              <a:defRPr sz="1456"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20" name="Espace réservé du contenu 22">
            <a:extLst>
              <a:ext uri="{FF2B5EF4-FFF2-40B4-BE49-F238E27FC236}">
                <a16:creationId xmlns:a16="http://schemas.microsoft.com/office/drawing/2014/main" id="{524733F8-AC6B-98ED-A639-D4429BCA8161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1290056" y="3704399"/>
            <a:ext cx="6746805" cy="739324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3DB5E6"/>
              </a:buClr>
              <a:buFontTx/>
              <a:buNone/>
              <a:defRPr sz="1940" b="0" i="0">
                <a:solidFill>
                  <a:schemeClr val="accent3"/>
                </a:solidFill>
                <a:latin typeface="Manrope" pitchFamily="2" charset="0"/>
              </a:defRPr>
            </a:lvl1pPr>
            <a:lvl2pPr marL="0" indent="0">
              <a:buClr>
                <a:srgbClr val="3DB5E6"/>
              </a:buClr>
              <a:buFontTx/>
              <a:buNone/>
              <a:defRPr sz="1697" b="0" i="0">
                <a:solidFill>
                  <a:schemeClr val="tx1"/>
                </a:solidFill>
                <a:latin typeface="Manrope" pitchFamily="2" charset="0"/>
              </a:defRPr>
            </a:lvl2pPr>
            <a:lvl3pPr marL="554478" indent="0">
              <a:buClr>
                <a:srgbClr val="3DB5E6"/>
              </a:buClr>
              <a:buFontTx/>
              <a:buNone/>
              <a:defRPr sz="1456">
                <a:solidFill>
                  <a:schemeClr val="bg1"/>
                </a:solidFill>
              </a:defRPr>
            </a:lvl3pPr>
            <a:lvl4pPr marL="831718" indent="0">
              <a:buClr>
                <a:srgbClr val="3DB5E6"/>
              </a:buClr>
              <a:buFontTx/>
              <a:buNone/>
              <a:defRPr sz="1456">
                <a:solidFill>
                  <a:schemeClr val="bg1"/>
                </a:solidFill>
              </a:defRPr>
            </a:lvl4pPr>
            <a:lvl5pPr marL="1108956" indent="0">
              <a:buClr>
                <a:srgbClr val="3DB5E6"/>
              </a:buClr>
              <a:buFontTx/>
              <a:buNone/>
              <a:defRPr sz="1456"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22" name="Espace réservé du contenu 22">
            <a:extLst>
              <a:ext uri="{FF2B5EF4-FFF2-40B4-BE49-F238E27FC236}">
                <a16:creationId xmlns:a16="http://schemas.microsoft.com/office/drawing/2014/main" id="{6D90439C-52F7-6336-DB17-D4CDF8453125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290056" y="4547229"/>
            <a:ext cx="6746805" cy="739324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3DB5E6"/>
              </a:buClr>
              <a:buFontTx/>
              <a:buNone/>
              <a:defRPr sz="1940" b="0" i="0">
                <a:solidFill>
                  <a:schemeClr val="accent4"/>
                </a:solidFill>
                <a:latin typeface="Manrope" pitchFamily="2" charset="0"/>
              </a:defRPr>
            </a:lvl1pPr>
            <a:lvl2pPr marL="0" indent="0">
              <a:buClr>
                <a:srgbClr val="3DB5E6"/>
              </a:buClr>
              <a:buFontTx/>
              <a:buNone/>
              <a:defRPr sz="1697" b="0" i="0">
                <a:solidFill>
                  <a:schemeClr val="tx1"/>
                </a:solidFill>
                <a:latin typeface="Manrope" pitchFamily="2" charset="0"/>
              </a:defRPr>
            </a:lvl2pPr>
            <a:lvl3pPr marL="554478" indent="0">
              <a:buClr>
                <a:srgbClr val="3DB5E6"/>
              </a:buClr>
              <a:buFontTx/>
              <a:buNone/>
              <a:defRPr sz="1456">
                <a:solidFill>
                  <a:schemeClr val="bg1"/>
                </a:solidFill>
              </a:defRPr>
            </a:lvl3pPr>
            <a:lvl4pPr marL="831718" indent="0">
              <a:buClr>
                <a:srgbClr val="3DB5E6"/>
              </a:buClr>
              <a:buFontTx/>
              <a:buNone/>
              <a:defRPr sz="1456">
                <a:solidFill>
                  <a:schemeClr val="bg1"/>
                </a:solidFill>
              </a:defRPr>
            </a:lvl4pPr>
            <a:lvl5pPr marL="1108956" indent="0">
              <a:buClr>
                <a:srgbClr val="3DB5E6"/>
              </a:buClr>
              <a:buFontTx/>
              <a:buNone/>
              <a:defRPr sz="1456"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24" name="Espace réservé du contenu 22">
            <a:extLst>
              <a:ext uri="{FF2B5EF4-FFF2-40B4-BE49-F238E27FC236}">
                <a16:creationId xmlns:a16="http://schemas.microsoft.com/office/drawing/2014/main" id="{B9479398-51FB-24E3-E823-DE22985E7A60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1290056" y="5390058"/>
            <a:ext cx="6746805" cy="739324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3DB5E6"/>
              </a:buClr>
              <a:buFontTx/>
              <a:buNone/>
              <a:defRPr sz="1940" b="0" i="0">
                <a:solidFill>
                  <a:schemeClr val="accent5"/>
                </a:solidFill>
                <a:latin typeface="Manrope" pitchFamily="2" charset="0"/>
              </a:defRPr>
            </a:lvl1pPr>
            <a:lvl2pPr marL="0" indent="0">
              <a:buClr>
                <a:srgbClr val="3DB5E6"/>
              </a:buClr>
              <a:buFontTx/>
              <a:buNone/>
              <a:defRPr sz="1697" b="0" i="0">
                <a:solidFill>
                  <a:schemeClr val="tx1"/>
                </a:solidFill>
                <a:latin typeface="Manrope" pitchFamily="2" charset="0"/>
              </a:defRPr>
            </a:lvl2pPr>
            <a:lvl3pPr marL="554478" indent="0">
              <a:buClr>
                <a:srgbClr val="3DB5E6"/>
              </a:buClr>
              <a:buFontTx/>
              <a:buNone/>
              <a:defRPr sz="1456">
                <a:solidFill>
                  <a:schemeClr val="bg1"/>
                </a:solidFill>
              </a:defRPr>
            </a:lvl3pPr>
            <a:lvl4pPr marL="831718" indent="0">
              <a:buClr>
                <a:srgbClr val="3DB5E6"/>
              </a:buClr>
              <a:buFontTx/>
              <a:buNone/>
              <a:defRPr sz="1456">
                <a:solidFill>
                  <a:schemeClr val="bg1"/>
                </a:solidFill>
              </a:defRPr>
            </a:lvl4pPr>
            <a:lvl5pPr marL="1108956" indent="0">
              <a:buClr>
                <a:srgbClr val="3DB5E6"/>
              </a:buClr>
              <a:buFontTx/>
              <a:buNone/>
              <a:defRPr sz="1456"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8258911D-52FA-5242-C422-0239564BFAF9}"/>
              </a:ext>
            </a:extLst>
          </p:cNvPr>
          <p:cNvCxnSpPr>
            <a:cxnSpLocks/>
          </p:cNvCxnSpPr>
          <p:nvPr userDrawn="1"/>
        </p:nvCxnSpPr>
        <p:spPr>
          <a:xfrm>
            <a:off x="11502687" y="979990"/>
            <a:ext cx="0" cy="5036644"/>
          </a:xfrm>
          <a:prstGeom prst="line">
            <a:avLst/>
          </a:prstGeom>
          <a:ln w="114300">
            <a:solidFill>
              <a:srgbClr val="8700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 4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029B59B7-C2C3-9775-2C55-3FB8676B209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7813" y="6201741"/>
            <a:ext cx="1160488" cy="656260"/>
          </a:xfrm>
          <a:prstGeom prst="rect">
            <a:avLst/>
          </a:prstGeom>
        </p:spPr>
      </p:pic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771E9125-AC33-48E3-F5CB-704E0B0549DC}"/>
              </a:ext>
            </a:extLst>
          </p:cNvPr>
          <p:cNvCxnSpPr/>
          <p:nvPr userDrawn="1"/>
        </p:nvCxnSpPr>
        <p:spPr>
          <a:xfrm>
            <a:off x="10925391" y="6340088"/>
            <a:ext cx="0" cy="415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ZoneTexte 1">
            <a:extLst>
              <a:ext uri="{FF2B5EF4-FFF2-40B4-BE49-F238E27FC236}">
                <a16:creationId xmlns:a16="http://schemas.microsoft.com/office/drawing/2014/main" id="{670F65F7-6695-0783-3C11-BCA0C2379168}"/>
              </a:ext>
            </a:extLst>
          </p:cNvPr>
          <p:cNvSpPr txBox="1"/>
          <p:nvPr userDrawn="1"/>
        </p:nvSpPr>
        <p:spPr>
          <a:xfrm>
            <a:off x="8784299" y="6405331"/>
            <a:ext cx="1931863" cy="256545"/>
          </a:xfrm>
          <a:prstGeom prst="rect">
            <a:avLst/>
          </a:prstGeom>
          <a:solidFill>
            <a:srgbClr val="009597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67" err="1">
                <a:solidFill>
                  <a:schemeClr val="bg1"/>
                </a:solidFill>
                <a:latin typeface="Manrope"/>
              </a:rPr>
              <a:t>Connected</a:t>
            </a:r>
            <a:r>
              <a:rPr lang="fr-FR" sz="1067">
                <a:solidFill>
                  <a:schemeClr val="bg1"/>
                </a:solidFill>
                <a:latin typeface="Manrope"/>
              </a:rPr>
              <a:t> to the Future</a:t>
            </a:r>
          </a:p>
        </p:txBody>
      </p:sp>
      <p:sp>
        <p:nvSpPr>
          <p:cNvPr id="34" name="Espace réservé de la date 1">
            <a:extLst>
              <a:ext uri="{FF2B5EF4-FFF2-40B4-BE49-F238E27FC236}">
                <a16:creationId xmlns:a16="http://schemas.microsoft.com/office/drawing/2014/main" id="{5C9FCC15-7F30-45CA-A177-F016208E61F6}"/>
              </a:ext>
            </a:extLst>
          </p:cNvPr>
          <p:cNvSpPr txBox="1">
            <a:spLocks/>
          </p:cNvSpPr>
          <p:nvPr userDrawn="1"/>
        </p:nvSpPr>
        <p:spPr>
          <a:xfrm>
            <a:off x="-211275" y="6607344"/>
            <a:ext cx="834668" cy="172037"/>
          </a:xfrm>
          <a:prstGeom prst="rect">
            <a:avLst/>
          </a:prstGeom>
        </p:spPr>
        <p:txBody>
          <a:bodyPr vert="horz" lIns="121920" tIns="60960" rIns="48000" bIns="60960" rtlCol="0" anchor="ctr"/>
          <a:lstStyle>
            <a:defPPr>
              <a:defRPr kern="0"/>
            </a:defPPr>
            <a:lvl1pPr algn="r">
              <a:defRPr sz="546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endParaRPr lang="nl-NL" sz="728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37" name="Connecteur droit 36">
            <a:extLst>
              <a:ext uri="{FF2B5EF4-FFF2-40B4-BE49-F238E27FC236}">
                <a16:creationId xmlns:a16="http://schemas.microsoft.com/office/drawing/2014/main" id="{680CD284-A981-F818-7A10-A8738163A16D}"/>
              </a:ext>
            </a:extLst>
          </p:cNvPr>
          <p:cNvCxnSpPr>
            <a:cxnSpLocks/>
          </p:cNvCxnSpPr>
          <p:nvPr userDrawn="1"/>
        </p:nvCxnSpPr>
        <p:spPr>
          <a:xfrm>
            <a:off x="647912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>
            <a:extLst>
              <a:ext uri="{FF2B5EF4-FFF2-40B4-BE49-F238E27FC236}">
                <a16:creationId xmlns:a16="http://schemas.microsoft.com/office/drawing/2014/main" id="{51615B4C-AABD-52D5-7C03-93DFFDFFF29F}"/>
              </a:ext>
            </a:extLst>
          </p:cNvPr>
          <p:cNvCxnSpPr>
            <a:cxnSpLocks/>
          </p:cNvCxnSpPr>
          <p:nvPr userDrawn="1"/>
        </p:nvCxnSpPr>
        <p:spPr>
          <a:xfrm>
            <a:off x="929401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Holder 6">
            <a:extLst>
              <a:ext uri="{FF2B5EF4-FFF2-40B4-BE49-F238E27FC236}">
                <a16:creationId xmlns:a16="http://schemas.microsoft.com/office/drawing/2014/main" id="{5DEC2519-D4CC-0F1F-A680-85B70C74A2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820"/>
            <a:ext cx="281631" cy="127086"/>
          </a:xfrm>
          <a:prstGeom prst="rect">
            <a:avLst/>
          </a:prstGeom>
          <a:ln>
            <a:noFill/>
          </a:ln>
        </p:spPr>
        <p:txBody>
          <a:bodyPr wrap="square" lIns="0" tIns="0" rIns="0" bIns="0" anchor="ctr">
            <a:spAutoFit/>
          </a:bodyPr>
          <a:lstStyle>
            <a:lvl1pPr algn="ctr">
              <a:defRPr sz="728" b="0" i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/>
              </a:defRPr>
            </a:lvl1pPr>
          </a:lstStyle>
          <a:p>
            <a:pPr marL="23103">
              <a:lnSpc>
                <a:spcPts val="1052"/>
              </a:lnSpc>
            </a:pPr>
            <a:fld id="{81D60167-4931-47E6-BA6A-407CBD079E47}" type="slidenum">
              <a:rPr lang="fr-FR" spc="-31" smtClean="0"/>
              <a:pPr marL="23103">
                <a:lnSpc>
                  <a:spcPts val="1052"/>
                </a:lnSpc>
              </a:pPr>
              <a:t>‹N°›</a:t>
            </a:fld>
            <a:endParaRPr lang="fr-FR" spc="-31"/>
          </a:p>
        </p:txBody>
      </p:sp>
      <p:sp>
        <p:nvSpPr>
          <p:cNvPr id="4" name="Espace réservé du pied de page 2">
            <a:extLst>
              <a:ext uri="{FF2B5EF4-FFF2-40B4-BE49-F238E27FC236}">
                <a16:creationId xmlns:a16="http://schemas.microsoft.com/office/drawing/2014/main" id="{42DE40AC-F26A-97AC-99F8-D7402898A9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8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r>
              <a:rPr lang="nl-NL"/>
              <a:t>Titre de la présentation</a:t>
            </a:r>
          </a:p>
        </p:txBody>
      </p:sp>
      <p:sp>
        <p:nvSpPr>
          <p:cNvPr id="7" name="Espace réservé de la date 16">
            <a:extLst>
              <a:ext uri="{FF2B5EF4-FFF2-40B4-BE49-F238E27FC236}">
                <a16:creationId xmlns:a16="http://schemas.microsoft.com/office/drawing/2014/main" id="{50898F04-A4F4-645E-D063-AC25748A6B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44693" y="6597353"/>
            <a:ext cx="768084" cy="192020"/>
          </a:xfrm>
          <a:prstGeom prst="rect">
            <a:avLst/>
          </a:prstGeom>
        </p:spPr>
        <p:txBody>
          <a:bodyPr vert="horz" lIns="91440" tIns="45720" rIns="36000" bIns="45720" rtlCol="0" anchor="ctr"/>
          <a:lstStyle>
            <a:lvl1pPr algn="r">
              <a:defRPr sz="733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fld id="{D05A52BA-DEA5-4112-BD57-818BAEAF4FCC}" type="datetime1">
              <a:rPr lang="fr-FR" smtClean="0"/>
              <a:t>19/02/2026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13975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u - 1-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ce réservé du texte 35">
            <a:extLst>
              <a:ext uri="{FF2B5EF4-FFF2-40B4-BE49-F238E27FC236}">
                <a16:creationId xmlns:a16="http://schemas.microsoft.com/office/drawing/2014/main" id="{59F73062-F373-C71B-FF89-4BE48B35F0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3416" y="1811729"/>
            <a:ext cx="8702905" cy="4389736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456" b="0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32" name="Titre 18">
            <a:extLst>
              <a:ext uri="{FF2B5EF4-FFF2-40B4-BE49-F238E27FC236}">
                <a16:creationId xmlns:a16="http://schemas.microsoft.com/office/drawing/2014/main" id="{87A735C7-9873-F253-472A-76CE9C5335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45873"/>
            <a:ext cx="12192000" cy="83174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2729"/>
              </a:lnSpc>
              <a:defRPr sz="2425" b="1" i="0">
                <a:solidFill>
                  <a:schemeClr val="tx1"/>
                </a:solidFill>
                <a:latin typeface="Manrope" pitchFamily="2" charset="0"/>
              </a:defRPr>
            </a:lvl1pPr>
          </a:lstStyle>
          <a:p>
            <a:r>
              <a:rPr lang="fr-FR"/>
              <a:t>Modifiez le style du titre</a:t>
            </a:r>
            <a:br>
              <a:rPr lang="fr-FR"/>
            </a:br>
            <a:r>
              <a:rPr lang="fr-FR"/>
              <a:t>sur une ou deux lignes</a:t>
            </a:r>
            <a:endParaRPr lang="nl-NL"/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C53B01EA-28DD-9373-1F2C-0E27BCE0D7B2}"/>
              </a:ext>
            </a:extLst>
          </p:cNvPr>
          <p:cNvCxnSpPr>
            <a:cxnSpLocks/>
          </p:cNvCxnSpPr>
          <p:nvPr userDrawn="1"/>
        </p:nvCxnSpPr>
        <p:spPr>
          <a:xfrm flipH="1">
            <a:off x="5062127" y="1177612"/>
            <a:ext cx="2067747" cy="0"/>
          </a:xfrm>
          <a:prstGeom prst="line">
            <a:avLst/>
          </a:prstGeom>
          <a:ln w="2222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DB511C74-E788-C28B-9C8A-39D66F910940}"/>
              </a:ext>
            </a:extLst>
          </p:cNvPr>
          <p:cNvCxnSpPr>
            <a:cxnSpLocks/>
          </p:cNvCxnSpPr>
          <p:nvPr userDrawn="1"/>
        </p:nvCxnSpPr>
        <p:spPr>
          <a:xfrm flipH="1">
            <a:off x="5964416" y="1177612"/>
            <a:ext cx="263168" cy="176216"/>
          </a:xfrm>
          <a:prstGeom prst="line">
            <a:avLst/>
          </a:prstGeom>
          <a:ln w="2222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84D5B1B6-F385-E028-6A2A-7F4B65A8682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7813" y="6201741"/>
            <a:ext cx="1160488" cy="656260"/>
          </a:xfrm>
          <a:prstGeom prst="rect">
            <a:avLst/>
          </a:prstGeom>
        </p:spPr>
      </p:pic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9E4C2147-8CEE-83EC-007B-270B652DE05F}"/>
              </a:ext>
            </a:extLst>
          </p:cNvPr>
          <p:cNvCxnSpPr/>
          <p:nvPr userDrawn="1"/>
        </p:nvCxnSpPr>
        <p:spPr>
          <a:xfrm>
            <a:off x="10925391" y="6340088"/>
            <a:ext cx="0" cy="415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oneTexte 2">
            <a:extLst>
              <a:ext uri="{FF2B5EF4-FFF2-40B4-BE49-F238E27FC236}">
                <a16:creationId xmlns:a16="http://schemas.microsoft.com/office/drawing/2014/main" id="{43AE23C2-AF5D-8990-C853-4ABCDC45B9CB}"/>
              </a:ext>
            </a:extLst>
          </p:cNvPr>
          <p:cNvSpPr txBox="1"/>
          <p:nvPr userDrawn="1"/>
        </p:nvSpPr>
        <p:spPr>
          <a:xfrm>
            <a:off x="8784299" y="6405331"/>
            <a:ext cx="1931863" cy="256545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67" err="1">
                <a:solidFill>
                  <a:schemeClr val="bg1"/>
                </a:solidFill>
                <a:latin typeface="Manrope"/>
              </a:rPr>
              <a:t>Connected</a:t>
            </a:r>
            <a:r>
              <a:rPr lang="fr-FR" sz="1067">
                <a:solidFill>
                  <a:schemeClr val="bg1"/>
                </a:solidFill>
                <a:latin typeface="Manrope"/>
              </a:rPr>
              <a:t> to the Future</a:t>
            </a:r>
          </a:p>
        </p:txBody>
      </p:sp>
      <p:sp>
        <p:nvSpPr>
          <p:cNvPr id="6" name="Espace réservé du texte 20">
            <a:extLst>
              <a:ext uri="{FF2B5EF4-FFF2-40B4-BE49-F238E27FC236}">
                <a16:creationId xmlns:a16="http://schemas.microsoft.com/office/drawing/2014/main" id="{ACE1A75D-698D-6666-5F80-DA69DF0FC73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8627"/>
            <a:ext cx="12192000" cy="277247"/>
          </a:xfrm>
          <a:prstGeom prst="rect">
            <a:avLst/>
          </a:prstGeom>
        </p:spPr>
        <p:txBody>
          <a:bodyPr anchor="ctr"/>
          <a:lstStyle>
            <a:lvl1pPr algn="ctr">
              <a:defRPr sz="1467" b="0" i="0">
                <a:solidFill>
                  <a:schemeClr val="bg1">
                    <a:lumMod val="50000"/>
                  </a:schemeClr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TITRE DE LA PARTIE</a:t>
            </a:r>
            <a:endParaRPr lang="nl-NL"/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FAC5BEE2-A45C-7078-575E-9CEDBC8A8982}"/>
              </a:ext>
            </a:extLst>
          </p:cNvPr>
          <p:cNvCxnSpPr>
            <a:cxnSpLocks/>
          </p:cNvCxnSpPr>
          <p:nvPr userDrawn="1"/>
        </p:nvCxnSpPr>
        <p:spPr>
          <a:xfrm>
            <a:off x="9504897" y="1811730"/>
            <a:ext cx="0" cy="4305569"/>
          </a:xfrm>
          <a:prstGeom prst="line">
            <a:avLst/>
          </a:prstGeom>
          <a:ln w="1143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Espace réservé du texte 23">
            <a:extLst>
              <a:ext uri="{FF2B5EF4-FFF2-40B4-BE49-F238E27FC236}">
                <a16:creationId xmlns:a16="http://schemas.microsoft.com/office/drawing/2014/main" id="{BF73D6C8-AE22-20B4-7B23-034373AA4C0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648395" y="1811729"/>
            <a:ext cx="2021139" cy="877947"/>
          </a:xfrm>
          <a:prstGeom prst="rect">
            <a:avLst/>
          </a:prstGeom>
        </p:spPr>
        <p:txBody>
          <a:bodyPr/>
          <a:lstStyle>
            <a:lvl1pPr algn="ctr">
              <a:defRPr sz="2667" b="0" i="0">
                <a:solidFill>
                  <a:schemeClr val="accent3"/>
                </a:solidFill>
                <a:latin typeface="Manrope" pitchFamily="2" charset="0"/>
              </a:defRPr>
            </a:lvl1pPr>
            <a:lvl2pPr marL="0" algn="ctr">
              <a:defRPr sz="1333" b="0" i="0">
                <a:latin typeface="Manrope" pitchFamily="2" charset="0"/>
              </a:defRPr>
            </a:lvl2pPr>
          </a:lstStyle>
          <a:p>
            <a:pPr lvl="0"/>
            <a:r>
              <a:rPr lang="fr-FR"/>
              <a:t>800</a:t>
            </a:r>
          </a:p>
          <a:p>
            <a:pPr lvl="1"/>
            <a:r>
              <a:rPr lang="fr-FR"/>
              <a:t>PART DE XX EN 2024</a:t>
            </a:r>
            <a:endParaRPr lang="nl-NL"/>
          </a:p>
        </p:txBody>
      </p:sp>
      <p:sp>
        <p:nvSpPr>
          <p:cNvPr id="12" name="Espace réservé du texte 23">
            <a:extLst>
              <a:ext uri="{FF2B5EF4-FFF2-40B4-BE49-F238E27FC236}">
                <a16:creationId xmlns:a16="http://schemas.microsoft.com/office/drawing/2014/main" id="{BB89047A-1EE0-36BA-4D1C-D6361907538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648395" y="2828300"/>
            <a:ext cx="2021139" cy="877947"/>
          </a:xfrm>
          <a:prstGeom prst="rect">
            <a:avLst/>
          </a:prstGeom>
        </p:spPr>
        <p:txBody>
          <a:bodyPr/>
          <a:lstStyle>
            <a:lvl1pPr algn="ctr">
              <a:defRPr sz="2667" b="0" i="0">
                <a:solidFill>
                  <a:schemeClr val="accent3"/>
                </a:solidFill>
                <a:latin typeface="Manrope" pitchFamily="2" charset="0"/>
              </a:defRPr>
            </a:lvl1pPr>
            <a:lvl2pPr marL="0" algn="ctr">
              <a:defRPr sz="1333" b="0" i="0">
                <a:latin typeface="Manrope" pitchFamily="2" charset="0"/>
              </a:defRPr>
            </a:lvl2pPr>
          </a:lstStyle>
          <a:p>
            <a:pPr lvl="0"/>
            <a:r>
              <a:rPr lang="fr-FR"/>
              <a:t>1 Mds €</a:t>
            </a:r>
          </a:p>
          <a:p>
            <a:pPr lvl="1"/>
            <a:r>
              <a:rPr lang="fr-FR"/>
              <a:t>PART DE XX EN 2024</a:t>
            </a:r>
            <a:endParaRPr lang="nl-NL"/>
          </a:p>
        </p:txBody>
      </p:sp>
      <p:sp>
        <p:nvSpPr>
          <p:cNvPr id="13" name="Espace réservé du texte 23">
            <a:extLst>
              <a:ext uri="{FF2B5EF4-FFF2-40B4-BE49-F238E27FC236}">
                <a16:creationId xmlns:a16="http://schemas.microsoft.com/office/drawing/2014/main" id="{BDB35F2D-92CA-28E2-5787-57E988E7FFD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648395" y="3844871"/>
            <a:ext cx="2021139" cy="877947"/>
          </a:xfrm>
          <a:prstGeom prst="rect">
            <a:avLst/>
          </a:prstGeom>
        </p:spPr>
        <p:txBody>
          <a:bodyPr/>
          <a:lstStyle>
            <a:lvl1pPr algn="ctr">
              <a:defRPr sz="2667" b="0" i="0">
                <a:solidFill>
                  <a:schemeClr val="accent3"/>
                </a:solidFill>
                <a:latin typeface="Manrope" pitchFamily="2" charset="0"/>
              </a:defRPr>
            </a:lvl1pPr>
            <a:lvl2pPr marL="0" algn="ctr">
              <a:defRPr sz="1333" b="0" i="0">
                <a:latin typeface="Manrope" pitchFamily="2" charset="0"/>
              </a:defRPr>
            </a:lvl2pPr>
          </a:lstStyle>
          <a:p>
            <a:pPr lvl="0"/>
            <a:r>
              <a:rPr lang="fr-FR"/>
              <a:t>0,5%</a:t>
            </a:r>
          </a:p>
          <a:p>
            <a:pPr lvl="1"/>
            <a:r>
              <a:rPr lang="fr-FR"/>
              <a:t>PART DE XX EN 2024</a:t>
            </a:r>
            <a:endParaRPr lang="nl-NL"/>
          </a:p>
        </p:txBody>
      </p:sp>
      <p:sp>
        <p:nvSpPr>
          <p:cNvPr id="14" name="Espace réservé du texte 23">
            <a:extLst>
              <a:ext uri="{FF2B5EF4-FFF2-40B4-BE49-F238E27FC236}">
                <a16:creationId xmlns:a16="http://schemas.microsoft.com/office/drawing/2014/main" id="{FD2A3693-D4D7-A618-1E95-BEAEF7D7A5E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648395" y="4861440"/>
            <a:ext cx="2021139" cy="877947"/>
          </a:xfrm>
          <a:prstGeom prst="rect">
            <a:avLst/>
          </a:prstGeom>
        </p:spPr>
        <p:txBody>
          <a:bodyPr/>
          <a:lstStyle>
            <a:lvl1pPr algn="ctr">
              <a:defRPr sz="2667" b="0" i="0">
                <a:solidFill>
                  <a:schemeClr val="accent3"/>
                </a:solidFill>
                <a:latin typeface="Manrope" pitchFamily="2" charset="0"/>
              </a:defRPr>
            </a:lvl1pPr>
            <a:lvl2pPr marL="0" algn="ctr">
              <a:defRPr sz="1333" b="0" i="0">
                <a:latin typeface="Manrope" pitchFamily="2" charset="0"/>
              </a:defRPr>
            </a:lvl2pPr>
          </a:lstStyle>
          <a:p>
            <a:pPr lvl="0"/>
            <a:r>
              <a:rPr lang="fr-FR"/>
              <a:t>1/2</a:t>
            </a:r>
          </a:p>
          <a:p>
            <a:pPr lvl="1"/>
            <a:r>
              <a:rPr lang="fr-FR"/>
              <a:t>PART DE XX EN 2024</a:t>
            </a:r>
            <a:endParaRPr lang="nl-NL"/>
          </a:p>
        </p:txBody>
      </p:sp>
      <p:sp>
        <p:nvSpPr>
          <p:cNvPr id="15" name="Espace réservé du texte 9">
            <a:extLst>
              <a:ext uri="{FF2B5EF4-FFF2-40B4-BE49-F238E27FC236}">
                <a16:creationId xmlns:a16="http://schemas.microsoft.com/office/drawing/2014/main" id="{B66E1E63-3D02-E9C1-4974-64556C5EF27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 rot="16200000">
            <a:off x="8054613" y="2930367"/>
            <a:ext cx="2481371" cy="244084"/>
          </a:xfrm>
          <a:prstGeom prst="rect">
            <a:avLst/>
          </a:prstGeom>
          <a:solidFill>
            <a:schemeClr val="accent3"/>
          </a:solidFill>
        </p:spPr>
        <p:txBody>
          <a:bodyPr anchor="ctr"/>
          <a:lstStyle>
            <a:lvl1pPr algn="ctr">
              <a:defRPr sz="1400" b="0" i="0">
                <a:solidFill>
                  <a:schemeClr val="bg1"/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EN QUELQUES CHIFFRES</a:t>
            </a:r>
            <a:endParaRPr lang="nl-NL"/>
          </a:p>
        </p:txBody>
      </p:sp>
      <p:sp>
        <p:nvSpPr>
          <p:cNvPr id="34" name="Holder 6">
            <a:extLst>
              <a:ext uri="{FF2B5EF4-FFF2-40B4-BE49-F238E27FC236}">
                <a16:creationId xmlns:a16="http://schemas.microsoft.com/office/drawing/2014/main" id="{5079436A-4177-CFAB-A362-C7FB5CB827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820"/>
            <a:ext cx="281631" cy="127086"/>
          </a:xfrm>
          <a:prstGeom prst="rect">
            <a:avLst/>
          </a:prstGeom>
          <a:ln>
            <a:noFill/>
          </a:ln>
        </p:spPr>
        <p:txBody>
          <a:bodyPr wrap="square" lIns="0" tIns="0" rIns="0" bIns="0" anchor="ctr">
            <a:spAutoFit/>
          </a:bodyPr>
          <a:lstStyle>
            <a:lvl1pPr algn="ctr">
              <a:defRPr sz="728" b="0" i="0">
                <a:solidFill>
                  <a:schemeClr val="bg1">
                    <a:lumMod val="50000"/>
                  </a:schemeClr>
                </a:solidFill>
                <a:latin typeface="+mn-lt"/>
                <a:cs typeface="Arial"/>
              </a:defRPr>
            </a:lvl1pPr>
          </a:lstStyle>
          <a:p>
            <a:pPr marL="23103">
              <a:lnSpc>
                <a:spcPts val="1052"/>
              </a:lnSpc>
            </a:pPr>
            <a:fld id="{81D60167-4931-47E6-BA6A-407CBD079E47}" type="slidenum">
              <a:rPr lang="fr-FR" spc="-31" smtClean="0"/>
              <a:pPr marL="23103">
                <a:lnSpc>
                  <a:spcPts val="1052"/>
                </a:lnSpc>
              </a:pPr>
              <a:t>‹N°›</a:t>
            </a:fld>
            <a:endParaRPr lang="fr-FR" spc="-31"/>
          </a:p>
        </p:txBody>
      </p:sp>
      <p:sp>
        <p:nvSpPr>
          <p:cNvPr id="35" name="Espace réservé du pied de page 2">
            <a:extLst>
              <a:ext uri="{FF2B5EF4-FFF2-40B4-BE49-F238E27FC236}">
                <a16:creationId xmlns:a16="http://schemas.microsoft.com/office/drawing/2014/main" id="{5DE10215-D673-5C46-F73E-C8C1DE8A79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8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nl-NL"/>
              <a:t>Titre de la présentation</a:t>
            </a:r>
          </a:p>
        </p:txBody>
      </p:sp>
      <p:cxnSp>
        <p:nvCxnSpPr>
          <p:cNvPr id="37" name="Connecteur droit 36">
            <a:extLst>
              <a:ext uri="{FF2B5EF4-FFF2-40B4-BE49-F238E27FC236}">
                <a16:creationId xmlns:a16="http://schemas.microsoft.com/office/drawing/2014/main" id="{F4357FC8-8E50-261F-F039-E8FDE87826AD}"/>
              </a:ext>
            </a:extLst>
          </p:cNvPr>
          <p:cNvCxnSpPr>
            <a:cxnSpLocks/>
          </p:cNvCxnSpPr>
          <p:nvPr userDrawn="1"/>
        </p:nvCxnSpPr>
        <p:spPr>
          <a:xfrm>
            <a:off x="647912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>
            <a:extLst>
              <a:ext uri="{FF2B5EF4-FFF2-40B4-BE49-F238E27FC236}">
                <a16:creationId xmlns:a16="http://schemas.microsoft.com/office/drawing/2014/main" id="{42E3FB27-4C50-0DDF-5F88-5279847E77B1}"/>
              </a:ext>
            </a:extLst>
          </p:cNvPr>
          <p:cNvCxnSpPr>
            <a:cxnSpLocks/>
          </p:cNvCxnSpPr>
          <p:nvPr userDrawn="1"/>
        </p:nvCxnSpPr>
        <p:spPr>
          <a:xfrm>
            <a:off x="929401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Espace réservé de la date 16">
            <a:extLst>
              <a:ext uri="{FF2B5EF4-FFF2-40B4-BE49-F238E27FC236}">
                <a16:creationId xmlns:a16="http://schemas.microsoft.com/office/drawing/2014/main" id="{04765C83-1359-3A50-5D7C-1C6BF5E640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44693" y="6597353"/>
            <a:ext cx="768084" cy="192020"/>
          </a:xfrm>
          <a:prstGeom prst="rect">
            <a:avLst/>
          </a:prstGeom>
        </p:spPr>
        <p:txBody>
          <a:bodyPr vert="horz" lIns="91440" tIns="45720" rIns="36000" bIns="45720" rtlCol="0" anchor="ctr"/>
          <a:lstStyle>
            <a:lvl1pPr algn="r">
              <a:defRPr sz="733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fld id="{3F468BF5-BE7B-45A3-833F-F60AAC401449}" type="datetime1">
              <a:rPr lang="fr-FR" smtClean="0"/>
              <a:t>19/02/2026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01379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u - 1-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83BF45DB-2E6F-8A55-033E-1A5C84CB7F51}"/>
              </a:ext>
            </a:extLst>
          </p:cNvPr>
          <p:cNvCxnSpPr>
            <a:cxnSpLocks/>
          </p:cNvCxnSpPr>
          <p:nvPr userDrawn="1"/>
        </p:nvCxnSpPr>
        <p:spPr>
          <a:xfrm>
            <a:off x="3138496" y="4537985"/>
            <a:ext cx="0" cy="1524856"/>
          </a:xfrm>
          <a:prstGeom prst="line">
            <a:avLst/>
          </a:prstGeom>
          <a:ln w="1143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Espace réservé du texte 35">
            <a:extLst>
              <a:ext uri="{FF2B5EF4-FFF2-40B4-BE49-F238E27FC236}">
                <a16:creationId xmlns:a16="http://schemas.microsoft.com/office/drawing/2014/main" id="{A27B655C-5268-230E-1A14-153B79A0F5E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3415" y="4537985"/>
            <a:ext cx="2772660" cy="1524856"/>
          </a:xfrm>
          <a:prstGeom prst="rect">
            <a:avLst/>
          </a:prstGeom>
        </p:spPr>
        <p:txBody>
          <a:bodyPr/>
          <a:lstStyle>
            <a:lvl1pPr algn="ctr">
              <a:defRPr sz="1456" b="0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 algn="ctr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38" name="Espace réservé pour une image  37">
            <a:extLst>
              <a:ext uri="{FF2B5EF4-FFF2-40B4-BE49-F238E27FC236}">
                <a16:creationId xmlns:a16="http://schemas.microsoft.com/office/drawing/2014/main" id="{E8EA5C5F-856A-19A6-E85D-A1BAD657433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12049" y="1904144"/>
            <a:ext cx="2495393" cy="2495219"/>
          </a:xfrm>
          <a:custGeom>
            <a:avLst/>
            <a:gdLst>
              <a:gd name="connsiteX0" fmla="*/ 2057400 w 4114800"/>
              <a:gd name="connsiteY0" fmla="*/ 0 h 4114800"/>
              <a:gd name="connsiteX1" fmla="*/ 4114800 w 4114800"/>
              <a:gd name="connsiteY1" fmla="*/ 2057400 h 4114800"/>
              <a:gd name="connsiteX2" fmla="*/ 2057400 w 4114800"/>
              <a:gd name="connsiteY2" fmla="*/ 4114800 h 4114800"/>
              <a:gd name="connsiteX3" fmla="*/ 0 w 4114800"/>
              <a:gd name="connsiteY3" fmla="*/ 2057400 h 4114800"/>
              <a:gd name="connsiteX4" fmla="*/ 2057400 w 4114800"/>
              <a:gd name="connsiteY4" fmla="*/ 0 h 411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14800" h="4114800">
                <a:moveTo>
                  <a:pt x="2057400" y="0"/>
                </a:moveTo>
                <a:cubicBezTo>
                  <a:pt x="3193671" y="0"/>
                  <a:pt x="4114800" y="921129"/>
                  <a:pt x="4114800" y="2057400"/>
                </a:cubicBezTo>
                <a:cubicBezTo>
                  <a:pt x="4114800" y="3193671"/>
                  <a:pt x="3193671" y="4114800"/>
                  <a:pt x="2057400" y="4114800"/>
                </a:cubicBezTo>
                <a:cubicBezTo>
                  <a:pt x="921129" y="4114800"/>
                  <a:pt x="0" y="3193671"/>
                  <a:pt x="0" y="2057400"/>
                </a:cubicBezTo>
                <a:cubicBezTo>
                  <a:pt x="0" y="921129"/>
                  <a:pt x="921129" y="0"/>
                  <a:pt x="20574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 b="0" i="0">
                <a:latin typeface="Manrope" pitchFamily="2" charset="0"/>
              </a:defRPr>
            </a:lvl1pPr>
          </a:lstStyle>
          <a:p>
            <a:r>
              <a:rPr lang="fr-FR"/>
              <a:t>Cliquez sur l'icône pour ajouter une image</a:t>
            </a:r>
            <a:endParaRPr lang="nl-NL"/>
          </a:p>
        </p:txBody>
      </p:sp>
      <p:sp>
        <p:nvSpPr>
          <p:cNvPr id="39" name="Espace réservé du texte 35">
            <a:extLst>
              <a:ext uri="{FF2B5EF4-FFF2-40B4-BE49-F238E27FC236}">
                <a16:creationId xmlns:a16="http://schemas.microsoft.com/office/drawing/2014/main" id="{E9915D10-BD69-F2EC-23C8-51CB494D842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30919" y="4537985"/>
            <a:ext cx="2772660" cy="1524856"/>
          </a:xfrm>
          <a:prstGeom prst="rect">
            <a:avLst/>
          </a:prstGeom>
        </p:spPr>
        <p:txBody>
          <a:bodyPr/>
          <a:lstStyle>
            <a:lvl1pPr algn="ctr">
              <a:defRPr sz="1456" b="0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 algn="ctr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40" name="Espace réservé pour une image  39">
            <a:extLst>
              <a:ext uri="{FF2B5EF4-FFF2-40B4-BE49-F238E27FC236}">
                <a16:creationId xmlns:a16="http://schemas.microsoft.com/office/drawing/2014/main" id="{1045548E-7019-E153-B314-BAA66BD7BDB8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9553" y="1904144"/>
            <a:ext cx="2495393" cy="2495219"/>
          </a:xfrm>
          <a:custGeom>
            <a:avLst/>
            <a:gdLst>
              <a:gd name="connsiteX0" fmla="*/ 2057400 w 4114800"/>
              <a:gd name="connsiteY0" fmla="*/ 0 h 4114800"/>
              <a:gd name="connsiteX1" fmla="*/ 4114800 w 4114800"/>
              <a:gd name="connsiteY1" fmla="*/ 2057400 h 4114800"/>
              <a:gd name="connsiteX2" fmla="*/ 2057400 w 4114800"/>
              <a:gd name="connsiteY2" fmla="*/ 4114800 h 4114800"/>
              <a:gd name="connsiteX3" fmla="*/ 0 w 4114800"/>
              <a:gd name="connsiteY3" fmla="*/ 2057400 h 4114800"/>
              <a:gd name="connsiteX4" fmla="*/ 2057400 w 4114800"/>
              <a:gd name="connsiteY4" fmla="*/ 0 h 411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14800" h="4114800">
                <a:moveTo>
                  <a:pt x="2057400" y="0"/>
                </a:moveTo>
                <a:cubicBezTo>
                  <a:pt x="3193671" y="0"/>
                  <a:pt x="4114800" y="921129"/>
                  <a:pt x="4114800" y="2057400"/>
                </a:cubicBezTo>
                <a:cubicBezTo>
                  <a:pt x="4114800" y="3193671"/>
                  <a:pt x="3193671" y="4114800"/>
                  <a:pt x="2057400" y="4114800"/>
                </a:cubicBezTo>
                <a:cubicBezTo>
                  <a:pt x="921129" y="4114800"/>
                  <a:pt x="0" y="3193671"/>
                  <a:pt x="0" y="2057400"/>
                </a:cubicBezTo>
                <a:cubicBezTo>
                  <a:pt x="0" y="921129"/>
                  <a:pt x="921129" y="0"/>
                  <a:pt x="20574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 b="0" i="0">
                <a:latin typeface="Manrope" pitchFamily="2" charset="0"/>
              </a:defRPr>
            </a:lvl1pPr>
          </a:lstStyle>
          <a:p>
            <a:r>
              <a:rPr lang="fr-FR"/>
              <a:t>Cliquez sur l'icône pour ajouter une image</a:t>
            </a:r>
            <a:endParaRPr lang="nl-NL"/>
          </a:p>
        </p:txBody>
      </p:sp>
      <p:cxnSp>
        <p:nvCxnSpPr>
          <p:cNvPr id="43" name="Connecteur droit 42">
            <a:extLst>
              <a:ext uri="{FF2B5EF4-FFF2-40B4-BE49-F238E27FC236}">
                <a16:creationId xmlns:a16="http://schemas.microsoft.com/office/drawing/2014/main" id="{9532C7F3-4DD3-4B27-B182-1E6FE71D41E9}"/>
              </a:ext>
            </a:extLst>
          </p:cNvPr>
          <p:cNvCxnSpPr>
            <a:cxnSpLocks/>
          </p:cNvCxnSpPr>
          <p:nvPr userDrawn="1"/>
        </p:nvCxnSpPr>
        <p:spPr>
          <a:xfrm>
            <a:off x="6096000" y="4537985"/>
            <a:ext cx="0" cy="1524856"/>
          </a:xfrm>
          <a:prstGeom prst="line">
            <a:avLst/>
          </a:prstGeom>
          <a:ln w="1143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Espace réservé du texte 35">
            <a:extLst>
              <a:ext uri="{FF2B5EF4-FFF2-40B4-BE49-F238E27FC236}">
                <a16:creationId xmlns:a16="http://schemas.microsoft.com/office/drawing/2014/main" id="{2EA7FCC5-997C-8386-3D31-E753A3B8536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188422" y="4537985"/>
            <a:ext cx="2772660" cy="1524856"/>
          </a:xfrm>
          <a:prstGeom prst="rect">
            <a:avLst/>
          </a:prstGeom>
        </p:spPr>
        <p:txBody>
          <a:bodyPr/>
          <a:lstStyle>
            <a:lvl1pPr algn="ctr">
              <a:defRPr sz="1456" b="0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 algn="ctr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45" name="Espace réservé pour une image  44">
            <a:extLst>
              <a:ext uri="{FF2B5EF4-FFF2-40B4-BE49-F238E27FC236}">
                <a16:creationId xmlns:a16="http://schemas.microsoft.com/office/drawing/2014/main" id="{4BA4E484-89D8-FE46-EDA8-942677B187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327056" y="1904144"/>
            <a:ext cx="2495393" cy="2495219"/>
          </a:xfrm>
          <a:custGeom>
            <a:avLst/>
            <a:gdLst>
              <a:gd name="connsiteX0" fmla="*/ 2057400 w 4114800"/>
              <a:gd name="connsiteY0" fmla="*/ 0 h 4114800"/>
              <a:gd name="connsiteX1" fmla="*/ 4114800 w 4114800"/>
              <a:gd name="connsiteY1" fmla="*/ 2057400 h 4114800"/>
              <a:gd name="connsiteX2" fmla="*/ 2057400 w 4114800"/>
              <a:gd name="connsiteY2" fmla="*/ 4114800 h 4114800"/>
              <a:gd name="connsiteX3" fmla="*/ 0 w 4114800"/>
              <a:gd name="connsiteY3" fmla="*/ 2057400 h 4114800"/>
              <a:gd name="connsiteX4" fmla="*/ 2057400 w 4114800"/>
              <a:gd name="connsiteY4" fmla="*/ 0 h 411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14800" h="4114800">
                <a:moveTo>
                  <a:pt x="2057400" y="0"/>
                </a:moveTo>
                <a:cubicBezTo>
                  <a:pt x="3193671" y="0"/>
                  <a:pt x="4114800" y="921129"/>
                  <a:pt x="4114800" y="2057400"/>
                </a:cubicBezTo>
                <a:cubicBezTo>
                  <a:pt x="4114800" y="3193671"/>
                  <a:pt x="3193671" y="4114800"/>
                  <a:pt x="2057400" y="4114800"/>
                </a:cubicBezTo>
                <a:cubicBezTo>
                  <a:pt x="921129" y="4114800"/>
                  <a:pt x="0" y="3193671"/>
                  <a:pt x="0" y="2057400"/>
                </a:cubicBezTo>
                <a:cubicBezTo>
                  <a:pt x="0" y="921129"/>
                  <a:pt x="921129" y="0"/>
                  <a:pt x="20574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 b="0" i="0">
                <a:latin typeface="Manrope" pitchFamily="2" charset="0"/>
              </a:defRPr>
            </a:lvl1pPr>
          </a:lstStyle>
          <a:p>
            <a:r>
              <a:rPr lang="fr-FR"/>
              <a:t>Cliquez sur l'icône pour ajouter une image</a:t>
            </a:r>
            <a:endParaRPr lang="nl-NL"/>
          </a:p>
        </p:txBody>
      </p:sp>
      <p:cxnSp>
        <p:nvCxnSpPr>
          <p:cNvPr id="31" name="Connecteur droit 30">
            <a:extLst>
              <a:ext uri="{FF2B5EF4-FFF2-40B4-BE49-F238E27FC236}">
                <a16:creationId xmlns:a16="http://schemas.microsoft.com/office/drawing/2014/main" id="{65071245-E00C-4D75-346A-1AD214DB6299}"/>
              </a:ext>
            </a:extLst>
          </p:cNvPr>
          <p:cNvCxnSpPr>
            <a:cxnSpLocks/>
          </p:cNvCxnSpPr>
          <p:nvPr userDrawn="1"/>
        </p:nvCxnSpPr>
        <p:spPr>
          <a:xfrm>
            <a:off x="9053504" y="4537985"/>
            <a:ext cx="0" cy="1524856"/>
          </a:xfrm>
          <a:prstGeom prst="line">
            <a:avLst/>
          </a:prstGeom>
          <a:ln w="1143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Espace réservé du texte 35">
            <a:extLst>
              <a:ext uri="{FF2B5EF4-FFF2-40B4-BE49-F238E27FC236}">
                <a16:creationId xmlns:a16="http://schemas.microsoft.com/office/drawing/2014/main" id="{9BCF33AB-25D0-68A6-0C2E-6FFDF9BA695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145926" y="4537985"/>
            <a:ext cx="2772660" cy="1524856"/>
          </a:xfrm>
          <a:prstGeom prst="rect">
            <a:avLst/>
          </a:prstGeom>
        </p:spPr>
        <p:txBody>
          <a:bodyPr/>
          <a:lstStyle>
            <a:lvl1pPr algn="ctr">
              <a:defRPr sz="1456" b="0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 algn="ctr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33" name="Espace réservé pour une image  44">
            <a:extLst>
              <a:ext uri="{FF2B5EF4-FFF2-40B4-BE49-F238E27FC236}">
                <a16:creationId xmlns:a16="http://schemas.microsoft.com/office/drawing/2014/main" id="{B3AD043F-BD25-B848-7155-A13A5DE8F41A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9284560" y="1904144"/>
            <a:ext cx="2495393" cy="2495219"/>
          </a:xfrm>
          <a:custGeom>
            <a:avLst/>
            <a:gdLst>
              <a:gd name="connsiteX0" fmla="*/ 2057400 w 4114800"/>
              <a:gd name="connsiteY0" fmla="*/ 0 h 4114800"/>
              <a:gd name="connsiteX1" fmla="*/ 4114800 w 4114800"/>
              <a:gd name="connsiteY1" fmla="*/ 2057400 h 4114800"/>
              <a:gd name="connsiteX2" fmla="*/ 2057400 w 4114800"/>
              <a:gd name="connsiteY2" fmla="*/ 4114800 h 4114800"/>
              <a:gd name="connsiteX3" fmla="*/ 0 w 4114800"/>
              <a:gd name="connsiteY3" fmla="*/ 2057400 h 4114800"/>
              <a:gd name="connsiteX4" fmla="*/ 2057400 w 4114800"/>
              <a:gd name="connsiteY4" fmla="*/ 0 h 411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14800" h="4114800">
                <a:moveTo>
                  <a:pt x="2057400" y="0"/>
                </a:moveTo>
                <a:cubicBezTo>
                  <a:pt x="3193671" y="0"/>
                  <a:pt x="4114800" y="921129"/>
                  <a:pt x="4114800" y="2057400"/>
                </a:cubicBezTo>
                <a:cubicBezTo>
                  <a:pt x="4114800" y="3193671"/>
                  <a:pt x="3193671" y="4114800"/>
                  <a:pt x="2057400" y="4114800"/>
                </a:cubicBezTo>
                <a:cubicBezTo>
                  <a:pt x="921129" y="4114800"/>
                  <a:pt x="0" y="3193671"/>
                  <a:pt x="0" y="2057400"/>
                </a:cubicBezTo>
                <a:cubicBezTo>
                  <a:pt x="0" y="921129"/>
                  <a:pt x="921129" y="0"/>
                  <a:pt x="20574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 b="0" i="0">
                <a:latin typeface="Manrope" pitchFamily="2" charset="0"/>
              </a:defRPr>
            </a:lvl1pPr>
          </a:lstStyle>
          <a:p>
            <a:r>
              <a:rPr lang="fr-FR"/>
              <a:t>Cliquez sur l'icône pour ajouter une image</a:t>
            </a:r>
            <a:endParaRPr lang="nl-NL"/>
          </a:p>
        </p:txBody>
      </p:sp>
      <p:sp>
        <p:nvSpPr>
          <p:cNvPr id="34" name="Titre 18">
            <a:extLst>
              <a:ext uri="{FF2B5EF4-FFF2-40B4-BE49-F238E27FC236}">
                <a16:creationId xmlns:a16="http://schemas.microsoft.com/office/drawing/2014/main" id="{4EE689B4-1234-8349-27FD-D3AF970F30D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45873"/>
            <a:ext cx="12192000" cy="83174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2729"/>
              </a:lnSpc>
              <a:defRPr sz="2425" b="1" i="0">
                <a:solidFill>
                  <a:schemeClr val="tx1"/>
                </a:solidFill>
                <a:latin typeface="Manrope" pitchFamily="2" charset="0"/>
              </a:defRPr>
            </a:lvl1pPr>
          </a:lstStyle>
          <a:p>
            <a:r>
              <a:rPr lang="fr-FR"/>
              <a:t>Modifiez le style du titre</a:t>
            </a:r>
            <a:br>
              <a:rPr lang="fr-FR"/>
            </a:br>
            <a:r>
              <a:rPr lang="fr-FR"/>
              <a:t>sur une ou deux lignes</a:t>
            </a:r>
            <a:endParaRPr lang="nl-NL"/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19E806D3-D296-BA72-1C4C-D202E2606BE2}"/>
              </a:ext>
            </a:extLst>
          </p:cNvPr>
          <p:cNvCxnSpPr>
            <a:cxnSpLocks/>
          </p:cNvCxnSpPr>
          <p:nvPr userDrawn="1"/>
        </p:nvCxnSpPr>
        <p:spPr>
          <a:xfrm flipH="1">
            <a:off x="5062127" y="1177612"/>
            <a:ext cx="2067747" cy="0"/>
          </a:xfrm>
          <a:prstGeom prst="line">
            <a:avLst/>
          </a:prstGeom>
          <a:ln w="2222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CB04B17F-7985-64F0-073B-CE4208CC85EA}"/>
              </a:ext>
            </a:extLst>
          </p:cNvPr>
          <p:cNvCxnSpPr>
            <a:cxnSpLocks/>
          </p:cNvCxnSpPr>
          <p:nvPr userDrawn="1"/>
        </p:nvCxnSpPr>
        <p:spPr>
          <a:xfrm flipH="1">
            <a:off x="5964416" y="1177612"/>
            <a:ext cx="263168" cy="176216"/>
          </a:xfrm>
          <a:prstGeom prst="line">
            <a:avLst/>
          </a:prstGeom>
          <a:ln w="2222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FC3CF6B1-47FA-CE2A-ED7D-D81ADCC9503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7813" y="6201741"/>
            <a:ext cx="1160488" cy="656260"/>
          </a:xfrm>
          <a:prstGeom prst="rect">
            <a:avLst/>
          </a:prstGeom>
        </p:spPr>
      </p:pic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23F7FE2E-4A1F-E57E-0DC4-E259C301246F}"/>
              </a:ext>
            </a:extLst>
          </p:cNvPr>
          <p:cNvCxnSpPr/>
          <p:nvPr userDrawn="1"/>
        </p:nvCxnSpPr>
        <p:spPr>
          <a:xfrm>
            <a:off x="10925391" y="6340088"/>
            <a:ext cx="0" cy="415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oneTexte 2">
            <a:extLst>
              <a:ext uri="{FF2B5EF4-FFF2-40B4-BE49-F238E27FC236}">
                <a16:creationId xmlns:a16="http://schemas.microsoft.com/office/drawing/2014/main" id="{4A71A299-C876-529F-0DD2-2A8E43666883}"/>
              </a:ext>
            </a:extLst>
          </p:cNvPr>
          <p:cNvSpPr txBox="1"/>
          <p:nvPr userDrawn="1"/>
        </p:nvSpPr>
        <p:spPr>
          <a:xfrm>
            <a:off x="8784299" y="6405331"/>
            <a:ext cx="1931863" cy="256545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67" err="1">
                <a:solidFill>
                  <a:schemeClr val="bg1"/>
                </a:solidFill>
                <a:latin typeface="Manrope"/>
              </a:rPr>
              <a:t>Connected</a:t>
            </a:r>
            <a:r>
              <a:rPr lang="fr-FR" sz="1067">
                <a:solidFill>
                  <a:schemeClr val="bg1"/>
                </a:solidFill>
                <a:latin typeface="Manrope"/>
              </a:rPr>
              <a:t> to the Future</a:t>
            </a:r>
          </a:p>
        </p:txBody>
      </p:sp>
      <p:sp>
        <p:nvSpPr>
          <p:cNvPr id="6" name="Espace réservé du texte 20">
            <a:extLst>
              <a:ext uri="{FF2B5EF4-FFF2-40B4-BE49-F238E27FC236}">
                <a16:creationId xmlns:a16="http://schemas.microsoft.com/office/drawing/2014/main" id="{845656A8-25A4-670D-0385-552901EFE91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8627"/>
            <a:ext cx="12192000" cy="277247"/>
          </a:xfrm>
          <a:prstGeom prst="rect">
            <a:avLst/>
          </a:prstGeom>
        </p:spPr>
        <p:txBody>
          <a:bodyPr anchor="ctr"/>
          <a:lstStyle>
            <a:lvl1pPr algn="ctr">
              <a:defRPr sz="1467" b="0" i="0">
                <a:solidFill>
                  <a:schemeClr val="bg1">
                    <a:lumMod val="50000"/>
                  </a:schemeClr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TITRE DE LA PARTIE</a:t>
            </a:r>
            <a:endParaRPr lang="nl-NL"/>
          </a:p>
        </p:txBody>
      </p:sp>
      <p:sp>
        <p:nvSpPr>
          <p:cNvPr id="14" name="Holder 6">
            <a:extLst>
              <a:ext uri="{FF2B5EF4-FFF2-40B4-BE49-F238E27FC236}">
                <a16:creationId xmlns:a16="http://schemas.microsoft.com/office/drawing/2014/main" id="{F0AF4DF4-8193-DF10-1DBE-F45522C533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820"/>
            <a:ext cx="281631" cy="127086"/>
          </a:xfrm>
          <a:prstGeom prst="rect">
            <a:avLst/>
          </a:prstGeom>
          <a:ln>
            <a:noFill/>
          </a:ln>
        </p:spPr>
        <p:txBody>
          <a:bodyPr wrap="square" lIns="0" tIns="0" rIns="0" bIns="0" anchor="ctr">
            <a:spAutoFit/>
          </a:bodyPr>
          <a:lstStyle>
            <a:lvl1pPr algn="ctr">
              <a:defRPr sz="728" b="0" i="0">
                <a:solidFill>
                  <a:schemeClr val="bg1">
                    <a:lumMod val="50000"/>
                  </a:schemeClr>
                </a:solidFill>
                <a:latin typeface="+mn-lt"/>
                <a:cs typeface="Arial"/>
              </a:defRPr>
            </a:lvl1pPr>
          </a:lstStyle>
          <a:p>
            <a:pPr marL="23103">
              <a:lnSpc>
                <a:spcPts val="1052"/>
              </a:lnSpc>
            </a:pPr>
            <a:fld id="{81D60167-4931-47E6-BA6A-407CBD079E47}" type="slidenum">
              <a:rPr lang="fr-FR" spc="-31" smtClean="0"/>
              <a:pPr marL="23103">
                <a:lnSpc>
                  <a:spcPts val="1052"/>
                </a:lnSpc>
              </a:pPr>
              <a:t>‹N°›</a:t>
            </a:fld>
            <a:endParaRPr lang="fr-FR" spc="-31"/>
          </a:p>
        </p:txBody>
      </p:sp>
      <p:sp>
        <p:nvSpPr>
          <p:cNvPr id="16" name="Espace réservé du pied de page 2">
            <a:extLst>
              <a:ext uri="{FF2B5EF4-FFF2-40B4-BE49-F238E27FC236}">
                <a16:creationId xmlns:a16="http://schemas.microsoft.com/office/drawing/2014/main" id="{604DD8A9-6552-A8A4-9337-7D510D6D28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8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nl-NL"/>
              <a:t>Titre de la présentation</a:t>
            </a:r>
          </a:p>
        </p:txBody>
      </p: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006FF92A-C529-2E46-33D2-594D12C4EFB3}"/>
              </a:ext>
            </a:extLst>
          </p:cNvPr>
          <p:cNvCxnSpPr>
            <a:cxnSpLocks/>
          </p:cNvCxnSpPr>
          <p:nvPr userDrawn="1"/>
        </p:nvCxnSpPr>
        <p:spPr>
          <a:xfrm>
            <a:off x="647912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8432AA79-78E9-CE2D-6A35-B2C525C658BE}"/>
              </a:ext>
            </a:extLst>
          </p:cNvPr>
          <p:cNvCxnSpPr>
            <a:cxnSpLocks/>
          </p:cNvCxnSpPr>
          <p:nvPr userDrawn="1"/>
        </p:nvCxnSpPr>
        <p:spPr>
          <a:xfrm>
            <a:off x="929401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Espace réservé de la date 16">
            <a:extLst>
              <a:ext uri="{FF2B5EF4-FFF2-40B4-BE49-F238E27FC236}">
                <a16:creationId xmlns:a16="http://schemas.microsoft.com/office/drawing/2014/main" id="{A34B0304-473E-4553-6FE6-E86A41AC48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44693" y="6597353"/>
            <a:ext cx="768084" cy="192020"/>
          </a:xfrm>
          <a:prstGeom prst="rect">
            <a:avLst/>
          </a:prstGeom>
        </p:spPr>
        <p:txBody>
          <a:bodyPr vert="horz" lIns="91440" tIns="45720" rIns="36000" bIns="45720" rtlCol="0" anchor="ctr"/>
          <a:lstStyle>
            <a:lvl1pPr algn="r">
              <a:defRPr sz="733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fld id="{B98B30E5-D903-47DB-A473-32EAA58A02DB}" type="datetime1">
              <a:rPr lang="fr-FR" smtClean="0"/>
              <a:t>19/02/2026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2189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u - 1-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45457222-0A10-0745-3BCF-55015CE5E9A0}"/>
              </a:ext>
            </a:extLst>
          </p:cNvPr>
          <p:cNvSpPr/>
          <p:nvPr userDrawn="1"/>
        </p:nvSpPr>
        <p:spPr>
          <a:xfrm>
            <a:off x="0" y="0"/>
            <a:ext cx="12192000" cy="37524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 b="0" i="0">
              <a:latin typeface="Manrope" pitchFamily="2" charset="0"/>
            </a:endParaRPr>
          </a:p>
        </p:txBody>
      </p:sp>
      <p:sp>
        <p:nvSpPr>
          <p:cNvPr id="56" name="Espace réservé du texte 35">
            <a:extLst>
              <a:ext uri="{FF2B5EF4-FFF2-40B4-BE49-F238E27FC236}">
                <a16:creationId xmlns:a16="http://schemas.microsoft.com/office/drawing/2014/main" id="{84CBD3D9-04AF-52EE-B035-FD66C2BFE9D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68809" y="3844870"/>
            <a:ext cx="1327587" cy="2264180"/>
          </a:xfrm>
          <a:prstGeom prst="rect">
            <a:avLst/>
          </a:prstGeom>
        </p:spPr>
        <p:txBody>
          <a:bodyPr/>
          <a:lstStyle>
            <a:lvl1pPr algn="ctr">
              <a:defRPr sz="1213" b="0" i="0">
                <a:solidFill>
                  <a:schemeClr val="accent3"/>
                </a:solidFill>
                <a:latin typeface="Manrope" pitchFamily="2" charset="0"/>
              </a:defRPr>
            </a:lvl1pPr>
            <a:lvl2pPr marL="0" indent="0" algn="ctr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57" name="Espace réservé du texte 35">
            <a:extLst>
              <a:ext uri="{FF2B5EF4-FFF2-40B4-BE49-F238E27FC236}">
                <a16:creationId xmlns:a16="http://schemas.microsoft.com/office/drawing/2014/main" id="{85848FC3-4B5D-6F5A-DE7D-B8F45434FBE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32901" y="3844870"/>
            <a:ext cx="1327587" cy="2264180"/>
          </a:xfrm>
          <a:prstGeom prst="rect">
            <a:avLst/>
          </a:prstGeom>
        </p:spPr>
        <p:txBody>
          <a:bodyPr/>
          <a:lstStyle>
            <a:lvl1pPr algn="ctr">
              <a:defRPr sz="1213" b="0" i="0">
                <a:solidFill>
                  <a:schemeClr val="accent3"/>
                </a:solidFill>
                <a:latin typeface="Manrope" pitchFamily="2" charset="0"/>
              </a:defRPr>
            </a:lvl1pPr>
            <a:lvl2pPr marL="0" indent="0" algn="ctr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58" name="Espace réservé du texte 35">
            <a:extLst>
              <a:ext uri="{FF2B5EF4-FFF2-40B4-BE49-F238E27FC236}">
                <a16:creationId xmlns:a16="http://schemas.microsoft.com/office/drawing/2014/main" id="{60BCCC6F-2697-7BD5-D9B8-E5851DE125E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406945" y="3844870"/>
            <a:ext cx="1327587" cy="2264180"/>
          </a:xfrm>
          <a:prstGeom prst="rect">
            <a:avLst/>
          </a:prstGeom>
        </p:spPr>
        <p:txBody>
          <a:bodyPr/>
          <a:lstStyle>
            <a:lvl1pPr algn="ctr">
              <a:defRPr sz="1213" b="0" i="0">
                <a:solidFill>
                  <a:schemeClr val="accent3"/>
                </a:solidFill>
                <a:latin typeface="Manrope" pitchFamily="2" charset="0"/>
              </a:defRPr>
            </a:lvl1pPr>
            <a:lvl2pPr marL="0" indent="0" algn="ctr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59" name="Espace réservé du texte 35">
            <a:extLst>
              <a:ext uri="{FF2B5EF4-FFF2-40B4-BE49-F238E27FC236}">
                <a16:creationId xmlns:a16="http://schemas.microsoft.com/office/drawing/2014/main" id="{F52836A9-C375-696C-6741-CB6BF207B9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71037" y="3844870"/>
            <a:ext cx="1327587" cy="2264180"/>
          </a:xfrm>
          <a:prstGeom prst="rect">
            <a:avLst/>
          </a:prstGeom>
        </p:spPr>
        <p:txBody>
          <a:bodyPr/>
          <a:lstStyle>
            <a:lvl1pPr algn="ctr">
              <a:defRPr sz="1213" b="0" i="0">
                <a:solidFill>
                  <a:schemeClr val="accent3"/>
                </a:solidFill>
                <a:latin typeface="Manrope" pitchFamily="2" charset="0"/>
              </a:defRPr>
            </a:lvl1pPr>
            <a:lvl2pPr marL="0" indent="0" algn="ctr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61" name="Espace réservé du texte 35">
            <a:extLst>
              <a:ext uri="{FF2B5EF4-FFF2-40B4-BE49-F238E27FC236}">
                <a16:creationId xmlns:a16="http://schemas.microsoft.com/office/drawing/2014/main" id="{FB5D24E7-1FE4-D431-1AE4-8BD8B07E5D3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070145" y="3844870"/>
            <a:ext cx="1327587" cy="2264180"/>
          </a:xfrm>
          <a:prstGeom prst="rect">
            <a:avLst/>
          </a:prstGeom>
        </p:spPr>
        <p:txBody>
          <a:bodyPr/>
          <a:lstStyle>
            <a:lvl1pPr algn="ctr">
              <a:defRPr sz="1213" b="0" i="0">
                <a:solidFill>
                  <a:schemeClr val="accent3"/>
                </a:solidFill>
                <a:latin typeface="Manrope" pitchFamily="2" charset="0"/>
              </a:defRPr>
            </a:lvl1pPr>
            <a:lvl2pPr marL="0" indent="0" algn="ctr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62" name="Espace réservé du texte 35">
            <a:extLst>
              <a:ext uri="{FF2B5EF4-FFF2-40B4-BE49-F238E27FC236}">
                <a16:creationId xmlns:a16="http://schemas.microsoft.com/office/drawing/2014/main" id="{8DAF13D2-3B02-8E1F-7B3D-936BAF46B4D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234239" y="3844870"/>
            <a:ext cx="1327587" cy="2264180"/>
          </a:xfrm>
          <a:prstGeom prst="rect">
            <a:avLst/>
          </a:prstGeom>
        </p:spPr>
        <p:txBody>
          <a:bodyPr/>
          <a:lstStyle>
            <a:lvl1pPr algn="ctr">
              <a:defRPr sz="1213" b="0" i="0">
                <a:solidFill>
                  <a:schemeClr val="accent3"/>
                </a:solidFill>
                <a:latin typeface="Manrope" pitchFamily="2" charset="0"/>
              </a:defRPr>
            </a:lvl1pPr>
            <a:lvl2pPr marL="0" indent="0" algn="ctr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22" name="Titre 18">
            <a:extLst>
              <a:ext uri="{FF2B5EF4-FFF2-40B4-BE49-F238E27FC236}">
                <a16:creationId xmlns:a16="http://schemas.microsoft.com/office/drawing/2014/main" id="{19653E56-FF68-3097-7B71-B84D4A000E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45873"/>
            <a:ext cx="12192000" cy="83174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2729"/>
              </a:lnSpc>
              <a:defRPr sz="2425" b="1" i="0">
                <a:solidFill>
                  <a:schemeClr val="tx1"/>
                </a:solidFill>
                <a:latin typeface="Manrope" pitchFamily="2" charset="0"/>
              </a:defRPr>
            </a:lvl1pPr>
          </a:lstStyle>
          <a:p>
            <a:r>
              <a:rPr lang="fr-FR"/>
              <a:t>Modifiez le style du titre</a:t>
            </a:r>
            <a:br>
              <a:rPr lang="fr-FR"/>
            </a:br>
            <a:r>
              <a:rPr lang="fr-FR"/>
              <a:t>sur une ou deux lignes</a:t>
            </a:r>
            <a:endParaRPr lang="nl-NL"/>
          </a:p>
        </p:txBody>
      </p:sp>
      <p:cxnSp>
        <p:nvCxnSpPr>
          <p:cNvPr id="2" name="Connecteur droit 1">
            <a:extLst>
              <a:ext uri="{FF2B5EF4-FFF2-40B4-BE49-F238E27FC236}">
                <a16:creationId xmlns:a16="http://schemas.microsoft.com/office/drawing/2014/main" id="{2AC97D6A-0A0E-A3AA-C088-076E16F120AC}"/>
              </a:ext>
            </a:extLst>
          </p:cNvPr>
          <p:cNvCxnSpPr>
            <a:cxnSpLocks/>
          </p:cNvCxnSpPr>
          <p:nvPr userDrawn="1"/>
        </p:nvCxnSpPr>
        <p:spPr>
          <a:xfrm flipH="1">
            <a:off x="5062127" y="1177612"/>
            <a:ext cx="2067747" cy="0"/>
          </a:xfrm>
          <a:prstGeom prst="line">
            <a:avLst/>
          </a:prstGeom>
          <a:ln w="2222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677C2420-27C5-8128-ED10-DCDCD580BFC7}"/>
              </a:ext>
            </a:extLst>
          </p:cNvPr>
          <p:cNvCxnSpPr>
            <a:cxnSpLocks/>
          </p:cNvCxnSpPr>
          <p:nvPr userDrawn="1"/>
        </p:nvCxnSpPr>
        <p:spPr>
          <a:xfrm flipH="1">
            <a:off x="5964416" y="1177612"/>
            <a:ext cx="263168" cy="176216"/>
          </a:xfrm>
          <a:prstGeom prst="line">
            <a:avLst/>
          </a:prstGeom>
          <a:ln w="2222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0D7FC1B0-2C97-EB44-3025-A78434326BB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7813" y="6201741"/>
            <a:ext cx="1160488" cy="656260"/>
          </a:xfrm>
          <a:prstGeom prst="rect">
            <a:avLst/>
          </a:prstGeom>
        </p:spPr>
      </p:pic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BF7F994D-3013-6DE4-4313-4AB1068AD0C8}"/>
              </a:ext>
            </a:extLst>
          </p:cNvPr>
          <p:cNvCxnSpPr/>
          <p:nvPr userDrawn="1"/>
        </p:nvCxnSpPr>
        <p:spPr>
          <a:xfrm>
            <a:off x="10925391" y="6340088"/>
            <a:ext cx="0" cy="415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ZoneTexte 4">
            <a:extLst>
              <a:ext uri="{FF2B5EF4-FFF2-40B4-BE49-F238E27FC236}">
                <a16:creationId xmlns:a16="http://schemas.microsoft.com/office/drawing/2014/main" id="{0B95241B-7E98-3CB8-1DAD-E6491BF102D1}"/>
              </a:ext>
            </a:extLst>
          </p:cNvPr>
          <p:cNvSpPr txBox="1"/>
          <p:nvPr userDrawn="1"/>
        </p:nvSpPr>
        <p:spPr>
          <a:xfrm>
            <a:off x="8784299" y="6405331"/>
            <a:ext cx="1931863" cy="256545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67" err="1">
                <a:solidFill>
                  <a:schemeClr val="bg1"/>
                </a:solidFill>
                <a:latin typeface="Manrope"/>
              </a:rPr>
              <a:t>Connected</a:t>
            </a:r>
            <a:r>
              <a:rPr lang="fr-FR" sz="1067">
                <a:solidFill>
                  <a:schemeClr val="bg1"/>
                </a:solidFill>
                <a:latin typeface="Manrope"/>
              </a:rPr>
              <a:t> to the Future</a:t>
            </a:r>
          </a:p>
        </p:txBody>
      </p:sp>
      <p:sp>
        <p:nvSpPr>
          <p:cNvPr id="6" name="Espace réservé du texte 20">
            <a:extLst>
              <a:ext uri="{FF2B5EF4-FFF2-40B4-BE49-F238E27FC236}">
                <a16:creationId xmlns:a16="http://schemas.microsoft.com/office/drawing/2014/main" id="{A02A514F-1C3F-83F5-26DD-782C79F0F7B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8627"/>
            <a:ext cx="12192000" cy="277247"/>
          </a:xfrm>
          <a:prstGeom prst="rect">
            <a:avLst/>
          </a:prstGeom>
        </p:spPr>
        <p:txBody>
          <a:bodyPr anchor="ctr"/>
          <a:lstStyle>
            <a:lvl1pPr algn="ctr">
              <a:defRPr sz="1467" b="0" i="0">
                <a:solidFill>
                  <a:schemeClr val="bg1">
                    <a:lumMod val="50000"/>
                  </a:schemeClr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TITRE DE LA PARTIE</a:t>
            </a:r>
            <a:endParaRPr lang="nl-NL"/>
          </a:p>
        </p:txBody>
      </p:sp>
      <p:sp>
        <p:nvSpPr>
          <p:cNvPr id="19" name="Holder 6">
            <a:extLst>
              <a:ext uri="{FF2B5EF4-FFF2-40B4-BE49-F238E27FC236}">
                <a16:creationId xmlns:a16="http://schemas.microsoft.com/office/drawing/2014/main" id="{DFC473C7-6E10-8CA3-2207-263CC7429C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820"/>
            <a:ext cx="281631" cy="127086"/>
          </a:xfrm>
          <a:prstGeom prst="rect">
            <a:avLst/>
          </a:prstGeom>
          <a:ln>
            <a:noFill/>
          </a:ln>
        </p:spPr>
        <p:txBody>
          <a:bodyPr wrap="square" lIns="0" tIns="0" rIns="0" bIns="0" anchor="ctr">
            <a:spAutoFit/>
          </a:bodyPr>
          <a:lstStyle>
            <a:lvl1pPr algn="ctr">
              <a:defRPr sz="728" b="0" i="0">
                <a:solidFill>
                  <a:schemeClr val="bg1">
                    <a:lumMod val="50000"/>
                  </a:schemeClr>
                </a:solidFill>
                <a:latin typeface="+mn-lt"/>
                <a:cs typeface="Arial"/>
              </a:defRPr>
            </a:lvl1pPr>
          </a:lstStyle>
          <a:p>
            <a:pPr marL="23103">
              <a:lnSpc>
                <a:spcPts val="1052"/>
              </a:lnSpc>
            </a:pPr>
            <a:fld id="{81D60167-4931-47E6-BA6A-407CBD079E47}" type="slidenum">
              <a:rPr lang="fr-FR" spc="-31" smtClean="0"/>
              <a:pPr marL="23103">
                <a:lnSpc>
                  <a:spcPts val="1052"/>
                </a:lnSpc>
              </a:pPr>
              <a:t>‹N°›</a:t>
            </a:fld>
            <a:endParaRPr lang="fr-FR" spc="-31"/>
          </a:p>
        </p:txBody>
      </p:sp>
      <p:sp>
        <p:nvSpPr>
          <p:cNvPr id="20" name="Espace réservé du pied de page 2">
            <a:extLst>
              <a:ext uri="{FF2B5EF4-FFF2-40B4-BE49-F238E27FC236}">
                <a16:creationId xmlns:a16="http://schemas.microsoft.com/office/drawing/2014/main" id="{574CBAB1-21C4-BFD7-5666-0294537D9F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8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nl-NL"/>
              <a:t>Titre de la présentation</a:t>
            </a:r>
          </a:p>
        </p:txBody>
      </p: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D5DBC0AD-25E1-8505-AEE3-215720A68A5D}"/>
              </a:ext>
            </a:extLst>
          </p:cNvPr>
          <p:cNvCxnSpPr>
            <a:cxnSpLocks/>
          </p:cNvCxnSpPr>
          <p:nvPr userDrawn="1"/>
        </p:nvCxnSpPr>
        <p:spPr>
          <a:xfrm>
            <a:off x="647912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A3AAEE3C-9EC1-438B-548C-A6BD0019607F}"/>
              </a:ext>
            </a:extLst>
          </p:cNvPr>
          <p:cNvCxnSpPr>
            <a:cxnSpLocks/>
          </p:cNvCxnSpPr>
          <p:nvPr userDrawn="1"/>
        </p:nvCxnSpPr>
        <p:spPr>
          <a:xfrm>
            <a:off x="929401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Espace réservé de la date 16">
            <a:extLst>
              <a:ext uri="{FF2B5EF4-FFF2-40B4-BE49-F238E27FC236}">
                <a16:creationId xmlns:a16="http://schemas.microsoft.com/office/drawing/2014/main" id="{C790A462-D391-D7E2-415D-6A1FE08CC6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44693" y="6597353"/>
            <a:ext cx="768084" cy="192020"/>
          </a:xfrm>
          <a:prstGeom prst="rect">
            <a:avLst/>
          </a:prstGeom>
        </p:spPr>
        <p:txBody>
          <a:bodyPr vert="horz" lIns="91440" tIns="45720" rIns="36000" bIns="45720" rtlCol="0" anchor="ctr"/>
          <a:lstStyle>
            <a:lvl1pPr algn="r">
              <a:defRPr sz="733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fld id="{FCDA686D-A586-47ED-9B0D-7441AE8476FC}" type="datetime1">
              <a:rPr lang="fr-FR" smtClean="0"/>
              <a:t>19/02/2026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08819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u - 1-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45457222-0A10-0745-3BCF-55015CE5E9A0}"/>
              </a:ext>
            </a:extLst>
          </p:cNvPr>
          <p:cNvSpPr/>
          <p:nvPr userDrawn="1"/>
        </p:nvSpPr>
        <p:spPr>
          <a:xfrm>
            <a:off x="7436120" y="1719313"/>
            <a:ext cx="4755881" cy="43897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 b="0" i="0">
              <a:latin typeface="Manrope" pitchFamily="2" charset="0"/>
            </a:endParaRPr>
          </a:p>
        </p:txBody>
      </p:sp>
      <p:sp>
        <p:nvSpPr>
          <p:cNvPr id="62" name="Espace réservé du texte 35">
            <a:extLst>
              <a:ext uri="{FF2B5EF4-FFF2-40B4-BE49-F238E27FC236}">
                <a16:creationId xmlns:a16="http://schemas.microsoft.com/office/drawing/2014/main" id="{8DAF13D2-3B02-8E1F-7B3D-936BAF46B4D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05807" y="2181391"/>
            <a:ext cx="3881723" cy="2264180"/>
          </a:xfrm>
          <a:prstGeom prst="rect">
            <a:avLst/>
          </a:prstGeom>
        </p:spPr>
        <p:txBody>
          <a:bodyPr/>
          <a:lstStyle>
            <a:lvl1pPr marL="0" indent="0" algn="l">
              <a:buFont typeface="Arial" panose="020B0604020202020204" pitchFamily="34" charset="0"/>
              <a:buNone/>
              <a:defRPr sz="1213" b="0" i="0">
                <a:solidFill>
                  <a:schemeClr val="accent3"/>
                </a:solidFill>
                <a:latin typeface="Manrope" pitchFamily="2" charset="0"/>
              </a:defRPr>
            </a:lvl1pPr>
            <a:lvl2pPr marL="207929" indent="-207929" algn="l">
              <a:spcBef>
                <a:spcPts val="728"/>
              </a:spcBef>
              <a:buClr>
                <a:schemeClr val="accent3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Manrope" pitchFamily="2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cxnSp>
        <p:nvCxnSpPr>
          <p:cNvPr id="2" name="Connecteur droit 1">
            <a:extLst>
              <a:ext uri="{FF2B5EF4-FFF2-40B4-BE49-F238E27FC236}">
                <a16:creationId xmlns:a16="http://schemas.microsoft.com/office/drawing/2014/main" id="{7435F11F-A568-071D-E373-854378721526}"/>
              </a:ext>
            </a:extLst>
          </p:cNvPr>
          <p:cNvCxnSpPr>
            <a:cxnSpLocks/>
          </p:cNvCxnSpPr>
          <p:nvPr userDrawn="1"/>
        </p:nvCxnSpPr>
        <p:spPr>
          <a:xfrm>
            <a:off x="7436119" y="1719313"/>
            <a:ext cx="0" cy="4389736"/>
          </a:xfrm>
          <a:prstGeom prst="line">
            <a:avLst/>
          </a:prstGeom>
          <a:ln w="1143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Espace réservé du texte 35">
            <a:extLst>
              <a:ext uri="{FF2B5EF4-FFF2-40B4-BE49-F238E27FC236}">
                <a16:creationId xmlns:a16="http://schemas.microsoft.com/office/drawing/2014/main" id="{6CF930EF-90D6-CC2B-4B9C-41EC2567299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3415" y="1719313"/>
            <a:ext cx="6977860" cy="4435944"/>
          </a:xfrm>
          <a:prstGeom prst="rect">
            <a:avLst/>
          </a:prstGeom>
        </p:spPr>
        <p:txBody>
          <a:bodyPr/>
          <a:lstStyle>
            <a:lvl1pPr>
              <a:defRPr sz="1456" b="0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30" name="Titre 18">
            <a:extLst>
              <a:ext uri="{FF2B5EF4-FFF2-40B4-BE49-F238E27FC236}">
                <a16:creationId xmlns:a16="http://schemas.microsoft.com/office/drawing/2014/main" id="{D5ED8651-16D7-584E-F0D9-EE9BF7E0E7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45873"/>
            <a:ext cx="12192000" cy="83174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2729"/>
              </a:lnSpc>
              <a:defRPr sz="2425" b="1" i="0">
                <a:solidFill>
                  <a:schemeClr val="tx1"/>
                </a:solidFill>
                <a:latin typeface="Manrope" pitchFamily="2" charset="0"/>
              </a:defRPr>
            </a:lvl1pPr>
          </a:lstStyle>
          <a:p>
            <a:r>
              <a:rPr lang="fr-FR"/>
              <a:t>Modifiez le style du titre</a:t>
            </a:r>
            <a:br>
              <a:rPr lang="fr-FR"/>
            </a:br>
            <a:r>
              <a:rPr lang="fr-FR"/>
              <a:t>sur une ou deux lignes</a:t>
            </a:r>
            <a:endParaRPr lang="nl-NL"/>
          </a:p>
        </p:txBody>
      </p: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D5BC7587-E738-62F3-0048-24348E27D811}"/>
              </a:ext>
            </a:extLst>
          </p:cNvPr>
          <p:cNvCxnSpPr>
            <a:cxnSpLocks/>
          </p:cNvCxnSpPr>
          <p:nvPr userDrawn="1"/>
        </p:nvCxnSpPr>
        <p:spPr>
          <a:xfrm flipH="1">
            <a:off x="5062127" y="1177612"/>
            <a:ext cx="2067747" cy="0"/>
          </a:xfrm>
          <a:prstGeom prst="line">
            <a:avLst/>
          </a:prstGeom>
          <a:ln w="2222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A9490E97-70A9-5945-8354-BDF6E00C5DB7}"/>
              </a:ext>
            </a:extLst>
          </p:cNvPr>
          <p:cNvCxnSpPr>
            <a:cxnSpLocks/>
          </p:cNvCxnSpPr>
          <p:nvPr userDrawn="1"/>
        </p:nvCxnSpPr>
        <p:spPr>
          <a:xfrm flipH="1">
            <a:off x="5964416" y="1177612"/>
            <a:ext cx="263168" cy="176216"/>
          </a:xfrm>
          <a:prstGeom prst="line">
            <a:avLst/>
          </a:prstGeom>
          <a:ln w="2222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 7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B928089B-E34F-1790-0A79-7A38662CDE6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7813" y="6201741"/>
            <a:ext cx="1160488" cy="656260"/>
          </a:xfrm>
          <a:prstGeom prst="rect">
            <a:avLst/>
          </a:prstGeom>
        </p:spPr>
      </p:pic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1B0F0528-94D3-7532-81EA-F8D08C89D0E4}"/>
              </a:ext>
            </a:extLst>
          </p:cNvPr>
          <p:cNvCxnSpPr/>
          <p:nvPr userDrawn="1"/>
        </p:nvCxnSpPr>
        <p:spPr>
          <a:xfrm>
            <a:off x="10925391" y="6340088"/>
            <a:ext cx="0" cy="415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id="{4B50B9A6-8CD7-6938-7E14-2F182C7875EC}"/>
              </a:ext>
            </a:extLst>
          </p:cNvPr>
          <p:cNvSpPr txBox="1"/>
          <p:nvPr userDrawn="1"/>
        </p:nvSpPr>
        <p:spPr>
          <a:xfrm>
            <a:off x="8784299" y="6405331"/>
            <a:ext cx="1931863" cy="256545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67" err="1">
                <a:solidFill>
                  <a:schemeClr val="bg1"/>
                </a:solidFill>
                <a:latin typeface="Manrope"/>
              </a:rPr>
              <a:t>Connected</a:t>
            </a:r>
            <a:r>
              <a:rPr lang="fr-FR" sz="1067">
                <a:solidFill>
                  <a:schemeClr val="bg1"/>
                </a:solidFill>
                <a:latin typeface="Manrope"/>
              </a:rPr>
              <a:t> to the Future</a:t>
            </a:r>
          </a:p>
        </p:txBody>
      </p:sp>
      <p:sp>
        <p:nvSpPr>
          <p:cNvPr id="7" name="Espace réservé du texte 20">
            <a:extLst>
              <a:ext uri="{FF2B5EF4-FFF2-40B4-BE49-F238E27FC236}">
                <a16:creationId xmlns:a16="http://schemas.microsoft.com/office/drawing/2014/main" id="{19758EB0-FA23-9894-124F-99A54CB976B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8627"/>
            <a:ext cx="12192000" cy="277247"/>
          </a:xfrm>
          <a:prstGeom prst="rect">
            <a:avLst/>
          </a:prstGeom>
        </p:spPr>
        <p:txBody>
          <a:bodyPr anchor="ctr"/>
          <a:lstStyle>
            <a:lvl1pPr algn="ctr">
              <a:defRPr sz="1467" b="0" i="0">
                <a:solidFill>
                  <a:schemeClr val="bg1">
                    <a:lumMod val="50000"/>
                  </a:schemeClr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TITRE DE LA PARTIE</a:t>
            </a:r>
            <a:endParaRPr lang="nl-NL"/>
          </a:p>
        </p:txBody>
      </p:sp>
      <p:sp>
        <p:nvSpPr>
          <p:cNvPr id="15" name="Holder 6">
            <a:extLst>
              <a:ext uri="{FF2B5EF4-FFF2-40B4-BE49-F238E27FC236}">
                <a16:creationId xmlns:a16="http://schemas.microsoft.com/office/drawing/2014/main" id="{F928E20A-655B-3242-1ACF-B61F695537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820"/>
            <a:ext cx="281631" cy="127086"/>
          </a:xfrm>
          <a:prstGeom prst="rect">
            <a:avLst/>
          </a:prstGeom>
          <a:ln>
            <a:noFill/>
          </a:ln>
        </p:spPr>
        <p:txBody>
          <a:bodyPr wrap="square" lIns="0" tIns="0" rIns="0" bIns="0" anchor="ctr">
            <a:spAutoFit/>
          </a:bodyPr>
          <a:lstStyle>
            <a:lvl1pPr algn="ctr">
              <a:defRPr sz="728" b="0" i="0">
                <a:solidFill>
                  <a:schemeClr val="bg1">
                    <a:lumMod val="50000"/>
                  </a:schemeClr>
                </a:solidFill>
                <a:latin typeface="+mn-lt"/>
                <a:cs typeface="Arial"/>
              </a:defRPr>
            </a:lvl1pPr>
          </a:lstStyle>
          <a:p>
            <a:pPr marL="23103">
              <a:lnSpc>
                <a:spcPts val="1052"/>
              </a:lnSpc>
            </a:pPr>
            <a:fld id="{81D60167-4931-47E6-BA6A-407CBD079E47}" type="slidenum">
              <a:rPr lang="fr-FR" spc="-31" smtClean="0"/>
              <a:pPr marL="23103">
                <a:lnSpc>
                  <a:spcPts val="1052"/>
                </a:lnSpc>
              </a:pPr>
              <a:t>‹N°›</a:t>
            </a:fld>
            <a:endParaRPr lang="fr-FR" spc="-31"/>
          </a:p>
        </p:txBody>
      </p:sp>
      <p:sp>
        <p:nvSpPr>
          <p:cNvPr id="16" name="Espace réservé du pied de page 2">
            <a:extLst>
              <a:ext uri="{FF2B5EF4-FFF2-40B4-BE49-F238E27FC236}">
                <a16:creationId xmlns:a16="http://schemas.microsoft.com/office/drawing/2014/main" id="{5E4B1D8B-F116-A83B-6576-4176C12328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8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nl-NL"/>
              <a:t>Titre de la présentation</a:t>
            </a:r>
          </a:p>
        </p:txBody>
      </p: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0B74EE77-0D3E-3EE6-4460-2E3F9359693A}"/>
              </a:ext>
            </a:extLst>
          </p:cNvPr>
          <p:cNvCxnSpPr>
            <a:cxnSpLocks/>
          </p:cNvCxnSpPr>
          <p:nvPr userDrawn="1"/>
        </p:nvCxnSpPr>
        <p:spPr>
          <a:xfrm>
            <a:off x="647912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3D857866-3734-C43C-F32C-790B73ED23DD}"/>
              </a:ext>
            </a:extLst>
          </p:cNvPr>
          <p:cNvCxnSpPr>
            <a:cxnSpLocks/>
          </p:cNvCxnSpPr>
          <p:nvPr userDrawn="1"/>
        </p:nvCxnSpPr>
        <p:spPr>
          <a:xfrm>
            <a:off x="929401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Espace réservé de la date 16">
            <a:extLst>
              <a:ext uri="{FF2B5EF4-FFF2-40B4-BE49-F238E27FC236}">
                <a16:creationId xmlns:a16="http://schemas.microsoft.com/office/drawing/2014/main" id="{A2B2C0CB-480C-1EDE-7525-B851FDDF9B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44693" y="6597353"/>
            <a:ext cx="768084" cy="192020"/>
          </a:xfrm>
          <a:prstGeom prst="rect">
            <a:avLst/>
          </a:prstGeom>
        </p:spPr>
        <p:txBody>
          <a:bodyPr vert="horz" lIns="91440" tIns="45720" rIns="36000" bIns="45720" rtlCol="0" anchor="ctr"/>
          <a:lstStyle>
            <a:lvl1pPr algn="r">
              <a:defRPr sz="733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fld id="{6E6A4E7E-5435-427B-8A3F-98304F660322}" type="datetime1">
              <a:rPr lang="fr-FR" smtClean="0"/>
              <a:t>19/02/2026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22790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i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316BF27C-48FC-B971-FAF3-5320BC2A616D}"/>
              </a:ext>
            </a:extLst>
          </p:cNvPr>
          <p:cNvSpPr/>
          <p:nvPr userDrawn="1"/>
        </p:nvSpPr>
        <p:spPr>
          <a:xfrm>
            <a:off x="1" y="0"/>
            <a:ext cx="3646817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 b="0" i="0">
              <a:latin typeface="Manrope" pitchFamily="2" charset="0"/>
            </a:endParaRPr>
          </a:p>
        </p:txBody>
      </p:sp>
      <p:sp>
        <p:nvSpPr>
          <p:cNvPr id="24" name="Espace réservé pour une image  21">
            <a:extLst>
              <a:ext uri="{FF2B5EF4-FFF2-40B4-BE49-F238E27FC236}">
                <a16:creationId xmlns:a16="http://schemas.microsoft.com/office/drawing/2014/main" id="{E5E6D68E-4299-472C-07F0-6F6B2A69E6A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012791" y="933782"/>
            <a:ext cx="2818871" cy="5036644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bg1"/>
                </a:solidFill>
                <a:latin typeface="Manrope" pitchFamily="2" charset="0"/>
              </a:defRPr>
            </a:lvl1pPr>
          </a:lstStyle>
          <a:p>
            <a:r>
              <a:rPr lang="fr-FR"/>
              <a:t>Cliquez sur l'icône pour ajouter une image</a:t>
            </a:r>
            <a:endParaRPr lang="nl-NL"/>
          </a:p>
        </p:txBody>
      </p:sp>
      <p:sp>
        <p:nvSpPr>
          <p:cNvPr id="34" name="Titre 18">
            <a:extLst>
              <a:ext uri="{FF2B5EF4-FFF2-40B4-BE49-F238E27FC236}">
                <a16:creationId xmlns:a16="http://schemas.microsoft.com/office/drawing/2014/main" id="{98136150-51A7-5568-E653-C8E7F701027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17249" y="2042767"/>
            <a:ext cx="6654383" cy="1571064"/>
          </a:xfrm>
          <a:prstGeom prst="rect">
            <a:avLst/>
          </a:prstGeom>
        </p:spPr>
        <p:txBody>
          <a:bodyPr anchor="b"/>
          <a:lstStyle>
            <a:lvl1pPr algn="l">
              <a:defRPr sz="4851" b="1" i="0">
                <a:solidFill>
                  <a:schemeClr val="accent4"/>
                </a:solidFill>
                <a:latin typeface="Manrope" pitchFamily="2" charset="0"/>
              </a:defRPr>
            </a:lvl1pPr>
          </a:lstStyle>
          <a:p>
            <a:r>
              <a:rPr lang="fr-FR"/>
              <a:t>MODIFIEZ LE STYLE DU TITRE</a:t>
            </a:r>
            <a:endParaRPr lang="nl-NL"/>
          </a:p>
        </p:txBody>
      </p:sp>
      <p:sp>
        <p:nvSpPr>
          <p:cNvPr id="35" name="Espace réservé du texte 20">
            <a:extLst>
              <a:ext uri="{FF2B5EF4-FFF2-40B4-BE49-F238E27FC236}">
                <a16:creationId xmlns:a16="http://schemas.microsoft.com/office/drawing/2014/main" id="{44DC1E98-90A0-2904-723B-B2DB006E7DD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617248" y="3798663"/>
            <a:ext cx="7162704" cy="415869"/>
          </a:xfrm>
          <a:prstGeom prst="rect">
            <a:avLst/>
          </a:prstGeom>
          <a:noFill/>
        </p:spPr>
        <p:txBody>
          <a:bodyPr lIns="36000" tIns="36000" rIns="36000" bIns="36000" anchor="ctr"/>
          <a:lstStyle>
            <a:lvl1pPr algn="l">
              <a:defRPr sz="2183" b="0" i="0">
                <a:solidFill>
                  <a:schemeClr val="tx1"/>
                </a:solidFill>
                <a:latin typeface="Manrope" pitchFamily="2" charset="0"/>
                <a:ea typeface="Tahoma" panose="020B0604030504040204" pitchFamily="34" charset="0"/>
                <a:cs typeface="Arial" panose="020B0604020202020204" pitchFamily="34" charset="0"/>
              </a:defRPr>
            </a:lvl1pPr>
            <a:lvl2pPr>
              <a:defRPr sz="2183">
                <a:solidFill>
                  <a:schemeClr val="bg1"/>
                </a:solidFill>
              </a:defRPr>
            </a:lvl2pPr>
            <a:lvl3pPr>
              <a:defRPr sz="2183">
                <a:solidFill>
                  <a:schemeClr val="bg1"/>
                </a:solidFill>
              </a:defRPr>
            </a:lvl3pPr>
            <a:lvl4pPr>
              <a:defRPr sz="2183">
                <a:solidFill>
                  <a:schemeClr val="bg1"/>
                </a:solidFill>
              </a:defRPr>
            </a:lvl4pPr>
            <a:lvl5pPr>
              <a:defRPr sz="2183"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Prénom Nom</a:t>
            </a:r>
            <a:endParaRPr lang="nl-NL"/>
          </a:p>
        </p:txBody>
      </p:sp>
      <p:sp>
        <p:nvSpPr>
          <p:cNvPr id="40" name="Espace réservé du texte 26">
            <a:extLst>
              <a:ext uri="{FF2B5EF4-FFF2-40B4-BE49-F238E27FC236}">
                <a16:creationId xmlns:a16="http://schemas.microsoft.com/office/drawing/2014/main" id="{F638DA61-4E06-C9C8-BD20-2FAA7D73D2A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1037" y="4214532"/>
            <a:ext cx="7162704" cy="415869"/>
          </a:xfrm>
          <a:prstGeom prst="rect">
            <a:avLst/>
          </a:prstGeom>
        </p:spPr>
        <p:txBody>
          <a:bodyPr/>
          <a:lstStyle>
            <a:lvl1pPr algn="l">
              <a:defRPr sz="1940" b="0" i="0">
                <a:solidFill>
                  <a:schemeClr val="tx1"/>
                </a:solidFill>
                <a:latin typeface="Manrope" pitchFamily="2" charset="0"/>
              </a:defRPr>
            </a:lvl1pPr>
            <a:lvl2pPr algn="r">
              <a:defRPr sz="1940">
                <a:solidFill>
                  <a:schemeClr val="bg1"/>
                </a:solidFill>
              </a:defRPr>
            </a:lvl2pPr>
            <a:lvl3pPr algn="r">
              <a:defRPr sz="1940">
                <a:solidFill>
                  <a:schemeClr val="bg1"/>
                </a:solidFill>
              </a:defRPr>
            </a:lvl3pPr>
            <a:lvl4pPr algn="r">
              <a:defRPr sz="1940">
                <a:solidFill>
                  <a:schemeClr val="bg1"/>
                </a:solidFill>
              </a:defRPr>
            </a:lvl4pPr>
            <a:lvl5pPr algn="r">
              <a:defRPr sz="1940"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Poste</a:t>
            </a:r>
            <a:endParaRPr lang="nl-NL"/>
          </a:p>
        </p:txBody>
      </p:sp>
      <p:cxnSp>
        <p:nvCxnSpPr>
          <p:cNvPr id="41" name="Connecteur droit 40">
            <a:extLst>
              <a:ext uri="{FF2B5EF4-FFF2-40B4-BE49-F238E27FC236}">
                <a16:creationId xmlns:a16="http://schemas.microsoft.com/office/drawing/2014/main" id="{99F9567A-9B75-53C3-847B-9AD230B26F15}"/>
              </a:ext>
            </a:extLst>
          </p:cNvPr>
          <p:cNvCxnSpPr>
            <a:cxnSpLocks/>
          </p:cNvCxnSpPr>
          <p:nvPr userDrawn="1"/>
        </p:nvCxnSpPr>
        <p:spPr>
          <a:xfrm>
            <a:off x="4201349" y="933782"/>
            <a:ext cx="0" cy="4990437"/>
          </a:xfrm>
          <a:prstGeom prst="line">
            <a:avLst/>
          </a:prstGeom>
          <a:ln w="1143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 4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395020FF-0A02-DF4D-3636-FF0424C72D4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7813" y="6201741"/>
            <a:ext cx="1160488" cy="656260"/>
          </a:xfrm>
          <a:prstGeom prst="rect">
            <a:avLst/>
          </a:prstGeom>
        </p:spPr>
      </p:pic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C2DA3619-41A4-1A97-BCAC-036F9CCD9655}"/>
              </a:ext>
            </a:extLst>
          </p:cNvPr>
          <p:cNvCxnSpPr/>
          <p:nvPr userDrawn="1"/>
        </p:nvCxnSpPr>
        <p:spPr>
          <a:xfrm>
            <a:off x="10925391" y="6340088"/>
            <a:ext cx="0" cy="415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ZoneTexte 3">
            <a:extLst>
              <a:ext uri="{FF2B5EF4-FFF2-40B4-BE49-F238E27FC236}">
                <a16:creationId xmlns:a16="http://schemas.microsoft.com/office/drawing/2014/main" id="{50A2F238-725E-9C5C-29F0-575C5E00D19A}"/>
              </a:ext>
            </a:extLst>
          </p:cNvPr>
          <p:cNvSpPr txBox="1"/>
          <p:nvPr userDrawn="1"/>
        </p:nvSpPr>
        <p:spPr>
          <a:xfrm>
            <a:off x="8784299" y="6405331"/>
            <a:ext cx="1931863" cy="256545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67" err="1">
                <a:solidFill>
                  <a:schemeClr val="bg1"/>
                </a:solidFill>
                <a:latin typeface="Manrope"/>
              </a:rPr>
              <a:t>Connected</a:t>
            </a:r>
            <a:r>
              <a:rPr lang="fr-FR" sz="1067">
                <a:solidFill>
                  <a:schemeClr val="bg1"/>
                </a:solidFill>
                <a:latin typeface="Manrope"/>
              </a:rPr>
              <a:t> to the Future</a:t>
            </a:r>
          </a:p>
        </p:txBody>
      </p:sp>
      <p:pic>
        <p:nvPicPr>
          <p:cNvPr id="6" name="Image 5" descr="Une image contenant capture d’écran, noir, espace, noir et blanc&#10;&#10;Description générée automatiquement">
            <a:extLst>
              <a:ext uri="{FF2B5EF4-FFF2-40B4-BE49-F238E27FC236}">
                <a16:creationId xmlns:a16="http://schemas.microsoft.com/office/drawing/2014/main" id="{5FF9385A-13A6-2F5B-35DE-51BE2CD18D0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2690"/>
          <a:stretch/>
        </p:blipFill>
        <p:spPr>
          <a:xfrm>
            <a:off x="-29843" y="-5776"/>
            <a:ext cx="2132441" cy="5987751"/>
          </a:xfrm>
          <a:prstGeom prst="rect">
            <a:avLst/>
          </a:prstGeom>
        </p:spPr>
      </p:pic>
      <p:sp>
        <p:nvSpPr>
          <p:cNvPr id="16" name="Holder 6">
            <a:extLst>
              <a:ext uri="{FF2B5EF4-FFF2-40B4-BE49-F238E27FC236}">
                <a16:creationId xmlns:a16="http://schemas.microsoft.com/office/drawing/2014/main" id="{B22956CC-44A1-7697-1D5D-1122F2CBB5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820"/>
            <a:ext cx="281631" cy="127086"/>
          </a:xfrm>
          <a:prstGeom prst="rect">
            <a:avLst/>
          </a:prstGeom>
          <a:ln>
            <a:noFill/>
          </a:ln>
        </p:spPr>
        <p:txBody>
          <a:bodyPr wrap="square" lIns="0" tIns="0" rIns="0" bIns="0" anchor="ctr">
            <a:spAutoFit/>
          </a:bodyPr>
          <a:lstStyle>
            <a:lvl1pPr algn="ctr">
              <a:defRPr sz="728" b="0" i="0">
                <a:solidFill>
                  <a:schemeClr val="bg1"/>
                </a:solidFill>
                <a:latin typeface="+mn-lt"/>
                <a:cs typeface="Arial"/>
              </a:defRPr>
            </a:lvl1pPr>
          </a:lstStyle>
          <a:p>
            <a:pPr marL="23103">
              <a:lnSpc>
                <a:spcPts val="1052"/>
              </a:lnSpc>
            </a:pPr>
            <a:fld id="{81D60167-4931-47E6-BA6A-407CBD079E47}" type="slidenum">
              <a:rPr lang="fr-FR" spc="-31" smtClean="0"/>
              <a:pPr marL="23103">
                <a:lnSpc>
                  <a:spcPts val="1052"/>
                </a:lnSpc>
              </a:pPr>
              <a:t>‹N°›</a:t>
            </a:fld>
            <a:endParaRPr lang="fr-FR" spc="-31"/>
          </a:p>
        </p:txBody>
      </p:sp>
      <p:sp>
        <p:nvSpPr>
          <p:cNvPr id="17" name="Espace réservé du pied de page 2">
            <a:extLst>
              <a:ext uri="{FF2B5EF4-FFF2-40B4-BE49-F238E27FC236}">
                <a16:creationId xmlns:a16="http://schemas.microsoft.com/office/drawing/2014/main" id="{4DF4E917-74EF-5FBA-1369-02D81CB521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8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nl-NL" err="1"/>
              <a:t>Titre</a:t>
            </a:r>
            <a:r>
              <a:rPr lang="nl-NL"/>
              <a:t> de la </a:t>
            </a:r>
            <a:r>
              <a:rPr lang="nl-NL" err="1"/>
              <a:t>présentation</a:t>
            </a:r>
            <a:endParaRPr lang="nl-NL"/>
          </a:p>
        </p:txBody>
      </p:sp>
      <p:sp>
        <p:nvSpPr>
          <p:cNvPr id="20" name="Espace réservé de la date 1">
            <a:extLst>
              <a:ext uri="{FF2B5EF4-FFF2-40B4-BE49-F238E27FC236}">
                <a16:creationId xmlns:a16="http://schemas.microsoft.com/office/drawing/2014/main" id="{B932D722-C13C-5E33-BC59-0CDFB7690FAF}"/>
              </a:ext>
            </a:extLst>
          </p:cNvPr>
          <p:cNvSpPr txBox="1">
            <a:spLocks/>
          </p:cNvSpPr>
          <p:nvPr userDrawn="1"/>
        </p:nvSpPr>
        <p:spPr>
          <a:xfrm>
            <a:off x="-211275" y="6607344"/>
            <a:ext cx="834668" cy="172037"/>
          </a:xfrm>
          <a:prstGeom prst="rect">
            <a:avLst/>
          </a:prstGeom>
        </p:spPr>
        <p:txBody>
          <a:bodyPr vert="horz" lIns="121920" tIns="60960" rIns="48000" bIns="60960" rtlCol="0" anchor="ctr"/>
          <a:lstStyle>
            <a:defPPr>
              <a:defRPr kern="0"/>
            </a:defPPr>
            <a:lvl1pPr algn="r">
              <a:defRPr sz="546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endParaRPr lang="nl-NL" sz="728">
              <a:solidFill>
                <a:schemeClr val="bg1"/>
              </a:solidFill>
            </a:endParaRPr>
          </a:p>
        </p:txBody>
      </p: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8FD3FC34-5639-B87A-D51B-DD8DD994C022}"/>
              </a:ext>
            </a:extLst>
          </p:cNvPr>
          <p:cNvCxnSpPr>
            <a:cxnSpLocks/>
          </p:cNvCxnSpPr>
          <p:nvPr userDrawn="1"/>
        </p:nvCxnSpPr>
        <p:spPr>
          <a:xfrm>
            <a:off x="647912" y="6624053"/>
            <a:ext cx="0" cy="13862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0011AD86-50B7-3C63-B92F-CB4AF4F91684}"/>
              </a:ext>
            </a:extLst>
          </p:cNvPr>
          <p:cNvCxnSpPr>
            <a:cxnSpLocks/>
          </p:cNvCxnSpPr>
          <p:nvPr userDrawn="1"/>
        </p:nvCxnSpPr>
        <p:spPr>
          <a:xfrm>
            <a:off x="929401" y="6624053"/>
            <a:ext cx="0" cy="13862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Espace réservé de la date 16">
            <a:extLst>
              <a:ext uri="{FF2B5EF4-FFF2-40B4-BE49-F238E27FC236}">
                <a16:creationId xmlns:a16="http://schemas.microsoft.com/office/drawing/2014/main" id="{997509B3-8057-4054-7C50-46D3096E1D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44693" y="6597353"/>
            <a:ext cx="768084" cy="192020"/>
          </a:xfrm>
          <a:prstGeom prst="rect">
            <a:avLst/>
          </a:prstGeom>
        </p:spPr>
        <p:txBody>
          <a:bodyPr vert="horz" lIns="91440" tIns="45720" rIns="36000" bIns="45720" rtlCol="0" anchor="ctr"/>
          <a:lstStyle>
            <a:lvl1pPr algn="r">
              <a:defRPr sz="733">
                <a:solidFill>
                  <a:schemeClr val="bg1"/>
                </a:solidFill>
                <a:latin typeface="+mn-lt"/>
              </a:defRPr>
            </a:lvl1pPr>
          </a:lstStyle>
          <a:p>
            <a:fld id="{A3005DC7-01B9-4BB0-A2A6-C9E28A7E0E94}" type="datetime1">
              <a:rPr lang="fr-FR" smtClean="0"/>
              <a:t>19/02/2026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83640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35">
            <a:extLst>
              <a:ext uri="{FF2B5EF4-FFF2-40B4-BE49-F238E27FC236}">
                <a16:creationId xmlns:a16="http://schemas.microsoft.com/office/drawing/2014/main" id="{9817D770-1B21-9157-7E46-0C4E3A79A2E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3417" y="1811729"/>
            <a:ext cx="11645169" cy="4251113"/>
          </a:xfrm>
          <a:prstGeom prst="rect">
            <a:avLst/>
          </a:prstGeom>
        </p:spPr>
        <p:txBody>
          <a:bodyPr/>
          <a:lstStyle>
            <a:lvl1pPr>
              <a:defRPr sz="1456" b="0" i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85168" indent="-207929">
              <a:buClr>
                <a:schemeClr val="accent4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chemeClr val="accent4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039647" indent="-207929">
              <a:buClr>
                <a:schemeClr val="accent4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316886" indent="-207929">
              <a:buClr>
                <a:schemeClr val="accent4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nl-NL"/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2AE26870-AEEF-C4CC-7D45-334BD4D33BE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45873"/>
            <a:ext cx="12192000" cy="83174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2729"/>
              </a:lnSpc>
              <a:defRPr sz="2425" b="1" i="0">
                <a:solidFill>
                  <a:schemeClr val="tx1"/>
                </a:solidFill>
                <a:latin typeface="Manrope" pitchFamily="2" charset="0"/>
              </a:defRPr>
            </a:lvl1pPr>
          </a:lstStyle>
          <a:p>
            <a:r>
              <a:rPr lang="fr-FR"/>
              <a:t>Modifiez le style du titre</a:t>
            </a:r>
            <a:br>
              <a:rPr lang="fr-FR"/>
            </a:br>
            <a:r>
              <a:rPr lang="fr-FR"/>
              <a:t>sur une ou deux lignes</a:t>
            </a:r>
            <a:endParaRPr lang="nl-NL"/>
          </a:p>
        </p:txBody>
      </p: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8D07704B-F130-7CCE-4863-30E9FAF86024}"/>
              </a:ext>
            </a:extLst>
          </p:cNvPr>
          <p:cNvCxnSpPr>
            <a:cxnSpLocks/>
          </p:cNvCxnSpPr>
          <p:nvPr userDrawn="1"/>
        </p:nvCxnSpPr>
        <p:spPr>
          <a:xfrm flipH="1">
            <a:off x="5062127" y="1177612"/>
            <a:ext cx="2067747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351DB28A-0D99-0992-F59A-0D33F39DDEB1}"/>
              </a:ext>
            </a:extLst>
          </p:cNvPr>
          <p:cNvCxnSpPr>
            <a:cxnSpLocks/>
          </p:cNvCxnSpPr>
          <p:nvPr userDrawn="1"/>
        </p:nvCxnSpPr>
        <p:spPr>
          <a:xfrm flipH="1">
            <a:off x="5964416" y="1177612"/>
            <a:ext cx="263168" cy="176216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 4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2DFB5DCE-ACEC-C82D-AD7C-A54D9E5E5B8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7813" y="6201741"/>
            <a:ext cx="1160488" cy="656260"/>
          </a:xfrm>
          <a:prstGeom prst="rect">
            <a:avLst/>
          </a:prstGeom>
        </p:spPr>
      </p:pic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A6D672B0-BD00-1BDA-9710-FFEE9EB6FD5D}"/>
              </a:ext>
            </a:extLst>
          </p:cNvPr>
          <p:cNvCxnSpPr/>
          <p:nvPr userDrawn="1"/>
        </p:nvCxnSpPr>
        <p:spPr>
          <a:xfrm>
            <a:off x="10925391" y="6340088"/>
            <a:ext cx="0" cy="415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ZoneTexte 1">
            <a:extLst>
              <a:ext uri="{FF2B5EF4-FFF2-40B4-BE49-F238E27FC236}">
                <a16:creationId xmlns:a16="http://schemas.microsoft.com/office/drawing/2014/main" id="{1FCC023C-3FB0-1792-897E-9EA014B41007}"/>
              </a:ext>
            </a:extLst>
          </p:cNvPr>
          <p:cNvSpPr txBox="1"/>
          <p:nvPr userDrawn="1"/>
        </p:nvSpPr>
        <p:spPr>
          <a:xfrm>
            <a:off x="8784299" y="6405331"/>
            <a:ext cx="1931863" cy="256545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67" err="1">
                <a:solidFill>
                  <a:schemeClr val="bg1"/>
                </a:solidFill>
                <a:latin typeface="Manrope"/>
              </a:rPr>
              <a:t>Connected</a:t>
            </a:r>
            <a:r>
              <a:rPr lang="fr-FR" sz="1067">
                <a:solidFill>
                  <a:schemeClr val="bg1"/>
                </a:solidFill>
                <a:latin typeface="Manrope"/>
              </a:rPr>
              <a:t> to the Future</a:t>
            </a:r>
          </a:p>
        </p:txBody>
      </p:sp>
      <p:sp>
        <p:nvSpPr>
          <p:cNvPr id="3" name="Espace réservé du texte 20">
            <a:extLst>
              <a:ext uri="{FF2B5EF4-FFF2-40B4-BE49-F238E27FC236}">
                <a16:creationId xmlns:a16="http://schemas.microsoft.com/office/drawing/2014/main" id="{DF7078F2-44FC-04B0-71FC-43A5E838312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8627"/>
            <a:ext cx="12192000" cy="277247"/>
          </a:xfrm>
          <a:prstGeom prst="rect">
            <a:avLst/>
          </a:prstGeom>
        </p:spPr>
        <p:txBody>
          <a:bodyPr anchor="ctr"/>
          <a:lstStyle>
            <a:lvl1pPr algn="ctr">
              <a:defRPr sz="1467" b="0" i="0">
                <a:solidFill>
                  <a:schemeClr val="bg1">
                    <a:lumMod val="50000"/>
                  </a:schemeClr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TITRE DE LA PARTIE</a:t>
            </a:r>
            <a:endParaRPr lang="nl-NL"/>
          </a:p>
        </p:txBody>
      </p:sp>
      <p:sp>
        <p:nvSpPr>
          <p:cNvPr id="12" name="Holder 6">
            <a:extLst>
              <a:ext uri="{FF2B5EF4-FFF2-40B4-BE49-F238E27FC236}">
                <a16:creationId xmlns:a16="http://schemas.microsoft.com/office/drawing/2014/main" id="{06DB2F2B-7A9F-1BAC-D519-2FE2036E30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820"/>
            <a:ext cx="281631" cy="127086"/>
          </a:xfrm>
          <a:prstGeom prst="rect">
            <a:avLst/>
          </a:prstGeom>
          <a:ln>
            <a:noFill/>
          </a:ln>
        </p:spPr>
        <p:txBody>
          <a:bodyPr wrap="square" lIns="0" tIns="0" rIns="0" bIns="0" anchor="ctr">
            <a:spAutoFit/>
          </a:bodyPr>
          <a:lstStyle>
            <a:lvl1pPr algn="ctr">
              <a:defRPr sz="728" b="0" i="0">
                <a:solidFill>
                  <a:schemeClr val="bg1">
                    <a:lumMod val="50000"/>
                  </a:schemeClr>
                </a:solidFill>
                <a:latin typeface="+mn-lt"/>
                <a:cs typeface="Arial"/>
              </a:defRPr>
            </a:lvl1pPr>
          </a:lstStyle>
          <a:p>
            <a:pPr marL="23103">
              <a:lnSpc>
                <a:spcPts val="1052"/>
              </a:lnSpc>
            </a:pPr>
            <a:fld id="{81D60167-4931-47E6-BA6A-407CBD079E47}" type="slidenum">
              <a:rPr lang="fr-FR" spc="-31" smtClean="0"/>
              <a:pPr marL="23103">
                <a:lnSpc>
                  <a:spcPts val="1052"/>
                </a:lnSpc>
              </a:pPr>
              <a:t>‹N°›</a:t>
            </a:fld>
            <a:endParaRPr lang="fr-FR" spc="-31"/>
          </a:p>
        </p:txBody>
      </p:sp>
      <p:sp>
        <p:nvSpPr>
          <p:cNvPr id="20" name="Espace réservé du pied de page 2">
            <a:extLst>
              <a:ext uri="{FF2B5EF4-FFF2-40B4-BE49-F238E27FC236}">
                <a16:creationId xmlns:a16="http://schemas.microsoft.com/office/drawing/2014/main" id="{44187A7C-7AB9-9AEF-BCE6-E514CA3D49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8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nl-NL"/>
              <a:t>Titre de la présentation</a:t>
            </a:r>
          </a:p>
        </p:txBody>
      </p: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D85F1F2B-3F29-CF1E-7318-5746F2F50C9C}"/>
              </a:ext>
            </a:extLst>
          </p:cNvPr>
          <p:cNvCxnSpPr>
            <a:cxnSpLocks/>
          </p:cNvCxnSpPr>
          <p:nvPr userDrawn="1"/>
        </p:nvCxnSpPr>
        <p:spPr>
          <a:xfrm>
            <a:off x="647912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65960A47-1059-E4E3-BE8C-68F9E14AD863}"/>
              </a:ext>
            </a:extLst>
          </p:cNvPr>
          <p:cNvCxnSpPr>
            <a:cxnSpLocks/>
          </p:cNvCxnSpPr>
          <p:nvPr userDrawn="1"/>
        </p:nvCxnSpPr>
        <p:spPr>
          <a:xfrm>
            <a:off x="929401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Espace réservé de la date 16">
            <a:extLst>
              <a:ext uri="{FF2B5EF4-FFF2-40B4-BE49-F238E27FC236}">
                <a16:creationId xmlns:a16="http://schemas.microsoft.com/office/drawing/2014/main" id="{D14C74B9-E920-80E5-DF3B-5AB5D05CD7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44693" y="6597353"/>
            <a:ext cx="768084" cy="192020"/>
          </a:xfrm>
          <a:prstGeom prst="rect">
            <a:avLst/>
          </a:prstGeom>
        </p:spPr>
        <p:txBody>
          <a:bodyPr vert="horz" lIns="91440" tIns="45720" rIns="36000" bIns="45720" rtlCol="0" anchor="ctr"/>
          <a:lstStyle>
            <a:lvl1pPr algn="r">
              <a:defRPr sz="733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fld id="{13B91DFC-6F09-4A96-8E2F-E4314D1F65B4}" type="datetime1">
              <a:rPr lang="fr-FR" smtClean="0"/>
              <a:t>19/02/2026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27808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ntenu 1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D27742DF-F90A-539B-DFEC-375AFF470B4A}"/>
              </a:ext>
            </a:extLst>
          </p:cNvPr>
          <p:cNvCxnSpPr>
            <a:cxnSpLocks/>
          </p:cNvCxnSpPr>
          <p:nvPr userDrawn="1"/>
        </p:nvCxnSpPr>
        <p:spPr>
          <a:xfrm>
            <a:off x="4848303" y="2874507"/>
            <a:ext cx="0" cy="3188335"/>
          </a:xfrm>
          <a:prstGeom prst="line">
            <a:avLst/>
          </a:prstGeom>
          <a:ln w="1143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Espace réservé du texte 33">
            <a:extLst>
              <a:ext uri="{FF2B5EF4-FFF2-40B4-BE49-F238E27FC236}">
                <a16:creationId xmlns:a16="http://schemas.microsoft.com/office/drawing/2014/main" id="{7C5A2F4A-C196-4773-1B27-76451B6D9DC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73417" y="1719314"/>
            <a:ext cx="11645169" cy="831740"/>
          </a:xfrm>
          <a:prstGeom prst="rect">
            <a:avLst/>
          </a:prstGeom>
        </p:spPr>
        <p:txBody>
          <a:bodyPr/>
          <a:lstStyle>
            <a:lvl1pPr algn="ctr">
              <a:defRPr sz="1456" b="0" i="0">
                <a:solidFill>
                  <a:schemeClr val="accent4"/>
                </a:solidFill>
                <a:latin typeface="Manrope" pitchFamily="2" charset="0"/>
              </a:defRPr>
            </a:lvl1pPr>
            <a:lvl2pPr>
              <a:defRPr sz="1940"/>
            </a:lvl2pPr>
            <a:lvl3pPr>
              <a:defRPr sz="1940"/>
            </a:lvl3pPr>
            <a:lvl4pPr>
              <a:defRPr sz="1940"/>
            </a:lvl4pPr>
            <a:lvl5pPr>
              <a:defRPr sz="1940"/>
            </a:lvl5pPr>
          </a:lstStyle>
          <a:p>
            <a:pPr lvl="0"/>
            <a:r>
              <a:rPr lang="fr-FR"/>
              <a:t>Introduction de slide, chapeau : </a:t>
            </a:r>
            <a:br>
              <a:rPr lang="fr-FR"/>
            </a:br>
            <a:r>
              <a:rPr lang="fr-FR"/>
              <a:t>Lorem ipsum </a:t>
            </a:r>
            <a:r>
              <a:rPr lang="fr-FR" err="1"/>
              <a:t>dolor</a:t>
            </a:r>
            <a:r>
              <a:rPr lang="fr-FR"/>
              <a:t> </a:t>
            </a:r>
            <a:r>
              <a:rPr lang="fr-FR" err="1"/>
              <a:t>sit</a:t>
            </a:r>
            <a:r>
              <a:rPr lang="fr-FR"/>
              <a:t> </a:t>
            </a:r>
            <a:r>
              <a:rPr lang="fr-FR" err="1"/>
              <a:t>amet</a:t>
            </a:r>
            <a:r>
              <a:rPr lang="fr-FR"/>
              <a:t>, </a:t>
            </a:r>
            <a:r>
              <a:rPr lang="fr-FR" err="1"/>
              <a:t>consectetur</a:t>
            </a:r>
            <a:r>
              <a:rPr lang="fr-FR"/>
              <a:t> </a:t>
            </a:r>
            <a:r>
              <a:rPr lang="fr-FR" err="1"/>
              <a:t>adipiscing</a:t>
            </a:r>
            <a:r>
              <a:rPr lang="fr-FR"/>
              <a:t> </a:t>
            </a:r>
            <a:r>
              <a:rPr lang="fr-FR" err="1"/>
              <a:t>elit</a:t>
            </a:r>
            <a:r>
              <a:rPr lang="fr-FR"/>
              <a:t>, </a:t>
            </a:r>
            <a:r>
              <a:rPr lang="fr-FR" err="1"/>
              <a:t>sed</a:t>
            </a:r>
            <a:r>
              <a:rPr lang="fr-FR"/>
              <a:t> do </a:t>
            </a:r>
            <a:r>
              <a:rPr lang="fr-FR" err="1"/>
              <a:t>eiusmod</a:t>
            </a:r>
            <a:r>
              <a:rPr lang="fr-FR"/>
              <a:t> </a:t>
            </a:r>
            <a:r>
              <a:rPr lang="fr-FR" err="1"/>
              <a:t>tempor</a:t>
            </a:r>
            <a:r>
              <a:rPr lang="fr-FR"/>
              <a:t> </a:t>
            </a:r>
            <a:r>
              <a:rPr lang="fr-FR" err="1"/>
              <a:t>incididunt</a:t>
            </a:r>
            <a:r>
              <a:rPr lang="fr-FR"/>
              <a:t> ut </a:t>
            </a:r>
            <a:r>
              <a:rPr lang="fr-FR" err="1"/>
              <a:t>labore</a:t>
            </a:r>
            <a:r>
              <a:rPr lang="fr-FR"/>
              <a:t> et </a:t>
            </a:r>
            <a:r>
              <a:rPr lang="fr-FR" err="1"/>
              <a:t>dolore</a:t>
            </a:r>
            <a:r>
              <a:rPr lang="fr-FR"/>
              <a:t> magna </a:t>
            </a:r>
            <a:r>
              <a:rPr lang="fr-FR" err="1"/>
              <a:t>aliqua</a:t>
            </a:r>
            <a:r>
              <a:rPr lang="fr-FR"/>
              <a:t>. Ut </a:t>
            </a:r>
            <a:r>
              <a:rPr lang="fr-FR" err="1"/>
              <a:t>enim</a:t>
            </a:r>
            <a:r>
              <a:rPr lang="fr-FR"/>
              <a:t> ad </a:t>
            </a:r>
            <a:r>
              <a:rPr lang="fr-FR" err="1"/>
              <a:t>minim</a:t>
            </a:r>
            <a:r>
              <a:rPr lang="fr-FR"/>
              <a:t> </a:t>
            </a:r>
            <a:r>
              <a:rPr lang="fr-FR" err="1"/>
              <a:t>veniam</a:t>
            </a:r>
            <a:r>
              <a:rPr lang="fr-FR"/>
              <a:t>, </a:t>
            </a:r>
            <a:r>
              <a:rPr lang="fr-FR" err="1"/>
              <a:t>quis</a:t>
            </a:r>
            <a:r>
              <a:rPr lang="fr-FR"/>
              <a:t> </a:t>
            </a:r>
            <a:r>
              <a:rPr lang="fr-FR" err="1"/>
              <a:t>nostrud</a:t>
            </a:r>
            <a:r>
              <a:rPr lang="fr-FR"/>
              <a:t> </a:t>
            </a:r>
            <a:r>
              <a:rPr lang="fr-FR" err="1"/>
              <a:t>exercitation</a:t>
            </a:r>
            <a:r>
              <a:rPr lang="fr-FR"/>
              <a:t> </a:t>
            </a:r>
            <a:r>
              <a:rPr lang="fr-FR" err="1"/>
              <a:t>ullamco</a:t>
            </a:r>
            <a:r>
              <a:rPr lang="fr-FR"/>
              <a:t> </a:t>
            </a:r>
            <a:r>
              <a:rPr lang="fr-FR" err="1"/>
              <a:t>laboris</a:t>
            </a:r>
            <a:r>
              <a:rPr lang="fr-FR"/>
              <a:t> </a:t>
            </a:r>
            <a:r>
              <a:rPr lang="fr-FR" err="1"/>
              <a:t>nisi</a:t>
            </a:r>
            <a:r>
              <a:rPr lang="fr-FR"/>
              <a:t> ut </a:t>
            </a:r>
            <a:r>
              <a:rPr lang="fr-FR" err="1"/>
              <a:t>aliquip</a:t>
            </a:r>
            <a:r>
              <a:rPr lang="fr-FR"/>
              <a:t> ex </a:t>
            </a:r>
            <a:r>
              <a:rPr lang="fr-FR" err="1"/>
              <a:t>ea</a:t>
            </a:r>
            <a:r>
              <a:rPr lang="fr-FR"/>
              <a:t> commodo </a:t>
            </a:r>
            <a:r>
              <a:rPr lang="fr-FR" err="1"/>
              <a:t>consequat</a:t>
            </a:r>
            <a:r>
              <a:rPr lang="fr-FR"/>
              <a:t>.</a:t>
            </a:r>
            <a:endParaRPr lang="nl-NL"/>
          </a:p>
        </p:txBody>
      </p:sp>
      <p:sp>
        <p:nvSpPr>
          <p:cNvPr id="36" name="Espace réservé du texte 35">
            <a:extLst>
              <a:ext uri="{FF2B5EF4-FFF2-40B4-BE49-F238E27FC236}">
                <a16:creationId xmlns:a16="http://schemas.microsoft.com/office/drawing/2014/main" id="{311573D4-7C06-186D-9B50-28136688590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3416" y="2874507"/>
            <a:ext cx="4343833" cy="3188335"/>
          </a:xfrm>
          <a:prstGeom prst="rect">
            <a:avLst/>
          </a:prstGeom>
        </p:spPr>
        <p:txBody>
          <a:bodyPr/>
          <a:lstStyle>
            <a:lvl1pPr>
              <a:defRPr sz="1456" b="0" i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85168" indent="-207929">
              <a:buClr>
                <a:schemeClr val="accent4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chemeClr val="accent4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039647" indent="-207929">
              <a:buClr>
                <a:schemeClr val="accent4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316886" indent="-207929">
              <a:buClr>
                <a:schemeClr val="accent4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nl-NL"/>
          </a:p>
        </p:txBody>
      </p:sp>
      <p:sp>
        <p:nvSpPr>
          <p:cNvPr id="38" name="Espace réservé pour une image  21">
            <a:extLst>
              <a:ext uri="{FF2B5EF4-FFF2-40B4-BE49-F238E27FC236}">
                <a16:creationId xmlns:a16="http://schemas.microsoft.com/office/drawing/2014/main" id="{9AE14168-74BB-E9F1-8EE7-689BBA1922E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079359" y="2874507"/>
            <a:ext cx="6839227" cy="3142127"/>
          </a:xfrm>
          <a:prstGeom prst="rect">
            <a:avLst/>
          </a:prstGeom>
        </p:spPr>
        <p:txBody>
          <a:bodyPr/>
          <a:lstStyle>
            <a:lvl1pPr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Cliquez sur l'icône pour ajouter une image</a:t>
            </a:r>
            <a:endParaRPr lang="nl-NL"/>
          </a:p>
        </p:txBody>
      </p:sp>
      <p:sp>
        <p:nvSpPr>
          <p:cNvPr id="17" name="Titre 18">
            <a:extLst>
              <a:ext uri="{FF2B5EF4-FFF2-40B4-BE49-F238E27FC236}">
                <a16:creationId xmlns:a16="http://schemas.microsoft.com/office/drawing/2014/main" id="{9AA853B9-2281-77A6-A954-96D4EDAD307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45873"/>
            <a:ext cx="12192000" cy="83174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2729"/>
              </a:lnSpc>
              <a:defRPr sz="2425" b="1" i="0">
                <a:solidFill>
                  <a:schemeClr val="tx1"/>
                </a:solidFill>
                <a:latin typeface="Manrope" pitchFamily="2" charset="0"/>
              </a:defRPr>
            </a:lvl1pPr>
          </a:lstStyle>
          <a:p>
            <a:r>
              <a:rPr lang="fr-FR"/>
              <a:t>Modifiez le style du titre</a:t>
            </a:r>
            <a:br>
              <a:rPr lang="fr-FR"/>
            </a:br>
            <a:r>
              <a:rPr lang="fr-FR"/>
              <a:t>sur une ou deux lignes</a:t>
            </a:r>
            <a:endParaRPr lang="nl-NL"/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FE3C3426-A5D5-7558-7D93-FF60366DC0A0}"/>
              </a:ext>
            </a:extLst>
          </p:cNvPr>
          <p:cNvCxnSpPr>
            <a:cxnSpLocks/>
          </p:cNvCxnSpPr>
          <p:nvPr userDrawn="1"/>
        </p:nvCxnSpPr>
        <p:spPr>
          <a:xfrm flipH="1">
            <a:off x="5062127" y="1177612"/>
            <a:ext cx="2067747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371A117A-7991-D96E-B493-27BADAD3ED4E}"/>
              </a:ext>
            </a:extLst>
          </p:cNvPr>
          <p:cNvCxnSpPr>
            <a:cxnSpLocks/>
          </p:cNvCxnSpPr>
          <p:nvPr userDrawn="1"/>
        </p:nvCxnSpPr>
        <p:spPr>
          <a:xfrm flipH="1">
            <a:off x="5964416" y="1177612"/>
            <a:ext cx="263168" cy="176216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age 1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03C3DE59-D556-7B87-285A-80850BE8B6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7813" y="6201741"/>
            <a:ext cx="1160488" cy="656260"/>
          </a:xfrm>
          <a:prstGeom prst="rect">
            <a:avLst/>
          </a:prstGeom>
        </p:spPr>
      </p:pic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4E9784F6-63A2-117E-63DB-D3FAE7700AF3}"/>
              </a:ext>
            </a:extLst>
          </p:cNvPr>
          <p:cNvCxnSpPr/>
          <p:nvPr userDrawn="1"/>
        </p:nvCxnSpPr>
        <p:spPr>
          <a:xfrm>
            <a:off x="10925391" y="6340088"/>
            <a:ext cx="0" cy="415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ZoneTexte 3">
            <a:extLst>
              <a:ext uri="{FF2B5EF4-FFF2-40B4-BE49-F238E27FC236}">
                <a16:creationId xmlns:a16="http://schemas.microsoft.com/office/drawing/2014/main" id="{30050444-75C9-CBEC-3AEF-19AAC0C09312}"/>
              </a:ext>
            </a:extLst>
          </p:cNvPr>
          <p:cNvSpPr txBox="1"/>
          <p:nvPr userDrawn="1"/>
        </p:nvSpPr>
        <p:spPr>
          <a:xfrm>
            <a:off x="8784299" y="6405331"/>
            <a:ext cx="1931863" cy="256545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67" err="1">
                <a:solidFill>
                  <a:schemeClr val="bg1"/>
                </a:solidFill>
                <a:latin typeface="Manrope"/>
              </a:rPr>
              <a:t>Connected</a:t>
            </a:r>
            <a:r>
              <a:rPr lang="fr-FR" sz="1067">
                <a:solidFill>
                  <a:schemeClr val="bg1"/>
                </a:solidFill>
                <a:latin typeface="Manrope"/>
              </a:rPr>
              <a:t> to the Future</a:t>
            </a:r>
          </a:p>
        </p:txBody>
      </p:sp>
      <p:sp>
        <p:nvSpPr>
          <p:cNvPr id="7" name="Espace réservé du texte 20">
            <a:extLst>
              <a:ext uri="{FF2B5EF4-FFF2-40B4-BE49-F238E27FC236}">
                <a16:creationId xmlns:a16="http://schemas.microsoft.com/office/drawing/2014/main" id="{DDF8529F-7E6E-5148-3F28-1E17851E95C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8627"/>
            <a:ext cx="12192000" cy="277247"/>
          </a:xfrm>
          <a:prstGeom prst="rect">
            <a:avLst/>
          </a:prstGeom>
        </p:spPr>
        <p:txBody>
          <a:bodyPr anchor="ctr"/>
          <a:lstStyle>
            <a:lvl1pPr algn="ctr">
              <a:defRPr sz="1467" b="0" i="0">
                <a:solidFill>
                  <a:schemeClr val="bg1">
                    <a:lumMod val="50000"/>
                  </a:schemeClr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TITRE DE LA PARTIE</a:t>
            </a:r>
            <a:endParaRPr lang="nl-NL"/>
          </a:p>
        </p:txBody>
      </p:sp>
      <p:sp>
        <p:nvSpPr>
          <p:cNvPr id="21" name="Holder 6">
            <a:extLst>
              <a:ext uri="{FF2B5EF4-FFF2-40B4-BE49-F238E27FC236}">
                <a16:creationId xmlns:a16="http://schemas.microsoft.com/office/drawing/2014/main" id="{B6B862FA-875E-EDD0-61E3-B88E83048D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820"/>
            <a:ext cx="281631" cy="127086"/>
          </a:xfrm>
          <a:prstGeom prst="rect">
            <a:avLst/>
          </a:prstGeom>
          <a:ln>
            <a:noFill/>
          </a:ln>
        </p:spPr>
        <p:txBody>
          <a:bodyPr wrap="square" lIns="0" tIns="0" rIns="0" bIns="0" anchor="ctr">
            <a:spAutoFit/>
          </a:bodyPr>
          <a:lstStyle>
            <a:lvl1pPr algn="ctr">
              <a:defRPr sz="728" b="0" i="0">
                <a:solidFill>
                  <a:schemeClr val="bg1">
                    <a:lumMod val="50000"/>
                  </a:schemeClr>
                </a:solidFill>
                <a:latin typeface="+mn-lt"/>
                <a:cs typeface="Arial"/>
              </a:defRPr>
            </a:lvl1pPr>
          </a:lstStyle>
          <a:p>
            <a:pPr marL="23103">
              <a:lnSpc>
                <a:spcPts val="1052"/>
              </a:lnSpc>
            </a:pPr>
            <a:fld id="{81D60167-4931-47E6-BA6A-407CBD079E47}" type="slidenum">
              <a:rPr lang="fr-FR" spc="-31" smtClean="0"/>
              <a:pPr marL="23103">
                <a:lnSpc>
                  <a:spcPts val="1052"/>
                </a:lnSpc>
              </a:pPr>
              <a:t>‹N°›</a:t>
            </a:fld>
            <a:endParaRPr lang="fr-FR" spc="-31"/>
          </a:p>
        </p:txBody>
      </p:sp>
      <p:sp>
        <p:nvSpPr>
          <p:cNvPr id="22" name="Espace réservé du pied de page 2">
            <a:extLst>
              <a:ext uri="{FF2B5EF4-FFF2-40B4-BE49-F238E27FC236}">
                <a16:creationId xmlns:a16="http://schemas.microsoft.com/office/drawing/2014/main" id="{E6C02350-19A3-DC64-FBA1-28E1BA7373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8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nl-NL"/>
              <a:t>Titre de la présentation</a:t>
            </a:r>
          </a:p>
        </p:txBody>
      </p: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3430BFB3-7D78-A997-0C3A-36558F99F24B}"/>
              </a:ext>
            </a:extLst>
          </p:cNvPr>
          <p:cNvCxnSpPr>
            <a:cxnSpLocks/>
          </p:cNvCxnSpPr>
          <p:nvPr userDrawn="1"/>
        </p:nvCxnSpPr>
        <p:spPr>
          <a:xfrm>
            <a:off x="647912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FA129E18-FBFD-2367-FDB5-F9CB8B5537E3}"/>
              </a:ext>
            </a:extLst>
          </p:cNvPr>
          <p:cNvCxnSpPr>
            <a:cxnSpLocks/>
          </p:cNvCxnSpPr>
          <p:nvPr userDrawn="1"/>
        </p:nvCxnSpPr>
        <p:spPr>
          <a:xfrm>
            <a:off x="929401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e la date 16">
            <a:extLst>
              <a:ext uri="{FF2B5EF4-FFF2-40B4-BE49-F238E27FC236}">
                <a16:creationId xmlns:a16="http://schemas.microsoft.com/office/drawing/2014/main" id="{3D9514C5-B96B-32BE-A82A-2FF8A438C6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44693" y="6597353"/>
            <a:ext cx="768084" cy="192020"/>
          </a:xfrm>
          <a:prstGeom prst="rect">
            <a:avLst/>
          </a:prstGeom>
        </p:spPr>
        <p:txBody>
          <a:bodyPr vert="horz" lIns="91440" tIns="45720" rIns="36000" bIns="45720" rtlCol="0" anchor="ctr"/>
          <a:lstStyle>
            <a:lvl1pPr algn="r">
              <a:defRPr sz="733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fld id="{9D384B13-382E-40EF-80A2-C2117DB43C70}" type="datetime1">
              <a:rPr lang="fr-FR" smtClean="0"/>
              <a:t>19/02/2026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6338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ntenu - 1-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re 18">
            <a:extLst>
              <a:ext uri="{FF2B5EF4-FFF2-40B4-BE49-F238E27FC236}">
                <a16:creationId xmlns:a16="http://schemas.microsoft.com/office/drawing/2014/main" id="{9AA853B9-2281-77A6-A954-96D4EDAD307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45873"/>
            <a:ext cx="12192000" cy="83174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2729"/>
              </a:lnSpc>
              <a:defRPr sz="2425" b="1" i="0">
                <a:solidFill>
                  <a:schemeClr val="tx1"/>
                </a:solidFill>
                <a:latin typeface="Manrope" pitchFamily="2" charset="0"/>
              </a:defRPr>
            </a:lvl1pPr>
          </a:lstStyle>
          <a:p>
            <a:r>
              <a:rPr lang="fr-FR"/>
              <a:t>Modifiez le style du titre</a:t>
            </a:r>
            <a:br>
              <a:rPr lang="fr-FR"/>
            </a:br>
            <a:r>
              <a:rPr lang="fr-FR"/>
              <a:t>sur une ou deux lignes</a:t>
            </a:r>
            <a:endParaRPr lang="nl-NL"/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E2C69881-2FE9-3380-743F-B3EB336D691B}"/>
              </a:ext>
            </a:extLst>
          </p:cNvPr>
          <p:cNvCxnSpPr>
            <a:cxnSpLocks/>
          </p:cNvCxnSpPr>
          <p:nvPr userDrawn="1"/>
        </p:nvCxnSpPr>
        <p:spPr>
          <a:xfrm flipH="1">
            <a:off x="5062127" y="1177612"/>
            <a:ext cx="2067747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38071B44-F325-8A61-329A-BAB715651152}"/>
              </a:ext>
            </a:extLst>
          </p:cNvPr>
          <p:cNvCxnSpPr>
            <a:cxnSpLocks/>
          </p:cNvCxnSpPr>
          <p:nvPr userDrawn="1"/>
        </p:nvCxnSpPr>
        <p:spPr>
          <a:xfrm flipH="1">
            <a:off x="5964416" y="1177612"/>
            <a:ext cx="263168" cy="176216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age 1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072E0DF6-4EDE-FAA3-05A8-8F8DE52AF32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7813" y="6201741"/>
            <a:ext cx="1160488" cy="656260"/>
          </a:xfrm>
          <a:prstGeom prst="rect">
            <a:avLst/>
          </a:prstGeom>
        </p:spPr>
      </p:pic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9283F79F-E331-B887-462B-FB392A3B8FC1}"/>
              </a:ext>
            </a:extLst>
          </p:cNvPr>
          <p:cNvCxnSpPr/>
          <p:nvPr userDrawn="1"/>
        </p:nvCxnSpPr>
        <p:spPr>
          <a:xfrm>
            <a:off x="10925391" y="6340088"/>
            <a:ext cx="0" cy="415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ZoneTexte 3">
            <a:extLst>
              <a:ext uri="{FF2B5EF4-FFF2-40B4-BE49-F238E27FC236}">
                <a16:creationId xmlns:a16="http://schemas.microsoft.com/office/drawing/2014/main" id="{C4BE20F4-96E7-A662-CB41-0426CDCC8E44}"/>
              </a:ext>
            </a:extLst>
          </p:cNvPr>
          <p:cNvSpPr txBox="1"/>
          <p:nvPr userDrawn="1"/>
        </p:nvSpPr>
        <p:spPr>
          <a:xfrm>
            <a:off x="8784299" y="6405331"/>
            <a:ext cx="1931863" cy="256545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67" err="1">
                <a:solidFill>
                  <a:schemeClr val="bg1"/>
                </a:solidFill>
                <a:latin typeface="Manrope"/>
              </a:rPr>
              <a:t>Connected</a:t>
            </a:r>
            <a:r>
              <a:rPr lang="fr-FR" sz="1067">
                <a:solidFill>
                  <a:schemeClr val="bg1"/>
                </a:solidFill>
                <a:latin typeface="Manrope"/>
              </a:rPr>
              <a:t> to the Future</a:t>
            </a:r>
          </a:p>
        </p:txBody>
      </p:sp>
      <p:sp>
        <p:nvSpPr>
          <p:cNvPr id="7" name="Espace réservé du texte 20">
            <a:extLst>
              <a:ext uri="{FF2B5EF4-FFF2-40B4-BE49-F238E27FC236}">
                <a16:creationId xmlns:a16="http://schemas.microsoft.com/office/drawing/2014/main" id="{1FB515E2-8212-D84B-AF98-F431CFA3E68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8627"/>
            <a:ext cx="12192000" cy="277247"/>
          </a:xfrm>
          <a:prstGeom prst="rect">
            <a:avLst/>
          </a:prstGeom>
        </p:spPr>
        <p:txBody>
          <a:bodyPr anchor="ctr"/>
          <a:lstStyle>
            <a:lvl1pPr algn="ctr">
              <a:defRPr sz="1467" b="0" i="0">
                <a:solidFill>
                  <a:schemeClr val="bg1">
                    <a:lumMod val="50000"/>
                  </a:schemeClr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TITRE DE LA PARTIE</a:t>
            </a:r>
            <a:endParaRPr lang="nl-NL"/>
          </a:p>
        </p:txBody>
      </p:sp>
      <p:sp>
        <p:nvSpPr>
          <p:cNvPr id="21" name="Holder 6">
            <a:extLst>
              <a:ext uri="{FF2B5EF4-FFF2-40B4-BE49-F238E27FC236}">
                <a16:creationId xmlns:a16="http://schemas.microsoft.com/office/drawing/2014/main" id="{AD118650-71F5-DCDB-8BE5-D14EA30E8F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820"/>
            <a:ext cx="281631" cy="127086"/>
          </a:xfrm>
          <a:prstGeom prst="rect">
            <a:avLst/>
          </a:prstGeom>
          <a:ln>
            <a:noFill/>
          </a:ln>
        </p:spPr>
        <p:txBody>
          <a:bodyPr wrap="square" lIns="0" tIns="0" rIns="0" bIns="0" anchor="ctr">
            <a:spAutoFit/>
          </a:bodyPr>
          <a:lstStyle>
            <a:lvl1pPr algn="ctr">
              <a:defRPr sz="728" b="0" i="0">
                <a:solidFill>
                  <a:schemeClr val="bg1">
                    <a:lumMod val="50000"/>
                  </a:schemeClr>
                </a:solidFill>
                <a:latin typeface="+mn-lt"/>
                <a:cs typeface="Arial"/>
              </a:defRPr>
            </a:lvl1pPr>
          </a:lstStyle>
          <a:p>
            <a:pPr marL="23103">
              <a:lnSpc>
                <a:spcPts val="1052"/>
              </a:lnSpc>
            </a:pPr>
            <a:fld id="{81D60167-4931-47E6-BA6A-407CBD079E47}" type="slidenum">
              <a:rPr lang="fr-FR" spc="-31" smtClean="0"/>
              <a:pPr marL="23103">
                <a:lnSpc>
                  <a:spcPts val="1052"/>
                </a:lnSpc>
              </a:pPr>
              <a:t>‹N°›</a:t>
            </a:fld>
            <a:endParaRPr lang="fr-FR" spc="-31"/>
          </a:p>
        </p:txBody>
      </p:sp>
      <p:sp>
        <p:nvSpPr>
          <p:cNvPr id="22" name="Espace réservé du pied de page 2">
            <a:extLst>
              <a:ext uri="{FF2B5EF4-FFF2-40B4-BE49-F238E27FC236}">
                <a16:creationId xmlns:a16="http://schemas.microsoft.com/office/drawing/2014/main" id="{83AB4E40-A814-E900-F7B5-2638825F5C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8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nl-NL"/>
              <a:t>Titre de la présentation</a:t>
            </a:r>
          </a:p>
        </p:txBody>
      </p: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68AEDE6E-1ECE-8EA5-81B1-E1AE58E9E170}"/>
              </a:ext>
            </a:extLst>
          </p:cNvPr>
          <p:cNvCxnSpPr>
            <a:cxnSpLocks/>
          </p:cNvCxnSpPr>
          <p:nvPr userDrawn="1"/>
        </p:nvCxnSpPr>
        <p:spPr>
          <a:xfrm>
            <a:off x="647912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543DA901-96B4-21CF-5513-D420A23B5294}"/>
              </a:ext>
            </a:extLst>
          </p:cNvPr>
          <p:cNvCxnSpPr>
            <a:cxnSpLocks/>
          </p:cNvCxnSpPr>
          <p:nvPr userDrawn="1"/>
        </p:nvCxnSpPr>
        <p:spPr>
          <a:xfrm>
            <a:off x="929401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e la date 16">
            <a:extLst>
              <a:ext uri="{FF2B5EF4-FFF2-40B4-BE49-F238E27FC236}">
                <a16:creationId xmlns:a16="http://schemas.microsoft.com/office/drawing/2014/main" id="{D5A5F59F-2227-19A3-600C-2D4CAD9170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44693" y="6597353"/>
            <a:ext cx="768084" cy="192020"/>
          </a:xfrm>
          <a:prstGeom prst="rect">
            <a:avLst/>
          </a:prstGeom>
        </p:spPr>
        <p:txBody>
          <a:bodyPr vert="horz" lIns="91440" tIns="45720" rIns="36000" bIns="45720" rtlCol="0" anchor="ctr"/>
          <a:lstStyle>
            <a:lvl1pPr algn="r">
              <a:defRPr sz="733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fld id="{840FB725-91A8-47B8-BEAF-33206DD70E12}" type="datetime1">
              <a:rPr lang="fr-FR" smtClean="0"/>
              <a:t>19/02/2026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1854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ntenu - 1-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D211CD1B-3C83-517D-E8EB-140401E5B275}"/>
              </a:ext>
            </a:extLst>
          </p:cNvPr>
          <p:cNvCxnSpPr>
            <a:cxnSpLocks/>
          </p:cNvCxnSpPr>
          <p:nvPr userDrawn="1"/>
        </p:nvCxnSpPr>
        <p:spPr>
          <a:xfrm>
            <a:off x="11872373" y="2874507"/>
            <a:ext cx="0" cy="3142127"/>
          </a:xfrm>
          <a:prstGeom prst="line">
            <a:avLst/>
          </a:prstGeom>
          <a:ln w="1143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Espace réservé pour une image  21">
            <a:extLst>
              <a:ext uri="{FF2B5EF4-FFF2-40B4-BE49-F238E27FC236}">
                <a16:creationId xmlns:a16="http://schemas.microsoft.com/office/drawing/2014/main" id="{8C2B4B36-520C-FBA3-AC45-5A3D2DCD4D0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940726" y="2874507"/>
            <a:ext cx="6885437" cy="3142127"/>
          </a:xfrm>
          <a:prstGeom prst="rect">
            <a:avLst/>
          </a:prstGeom>
        </p:spPr>
        <p:txBody>
          <a:bodyPr/>
          <a:lstStyle>
            <a:lvl1pPr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Cliquez sur l'icône pour ajouter une image</a:t>
            </a:r>
            <a:endParaRPr lang="nl-NL"/>
          </a:p>
        </p:txBody>
      </p:sp>
      <p:sp>
        <p:nvSpPr>
          <p:cNvPr id="26" name="Titre 18">
            <a:extLst>
              <a:ext uri="{FF2B5EF4-FFF2-40B4-BE49-F238E27FC236}">
                <a16:creationId xmlns:a16="http://schemas.microsoft.com/office/drawing/2014/main" id="{95E8CD74-5044-A0D8-585A-880A0A2259C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45873"/>
            <a:ext cx="12192000" cy="83174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2729"/>
              </a:lnSpc>
              <a:defRPr sz="2425" b="1" i="0">
                <a:solidFill>
                  <a:schemeClr val="tx1"/>
                </a:solidFill>
                <a:latin typeface="Manrope" pitchFamily="2" charset="0"/>
              </a:defRPr>
            </a:lvl1pPr>
          </a:lstStyle>
          <a:p>
            <a:r>
              <a:rPr lang="fr-FR"/>
              <a:t>Modifiez le style du titre</a:t>
            </a:r>
            <a:br>
              <a:rPr lang="fr-FR"/>
            </a:br>
            <a:r>
              <a:rPr lang="fr-FR"/>
              <a:t>sur une ou deux lignes</a:t>
            </a:r>
            <a:endParaRPr lang="nl-NL"/>
          </a:p>
        </p:txBody>
      </p:sp>
      <p:sp>
        <p:nvSpPr>
          <p:cNvPr id="31" name="Espace réservé du texte 33">
            <a:extLst>
              <a:ext uri="{FF2B5EF4-FFF2-40B4-BE49-F238E27FC236}">
                <a16:creationId xmlns:a16="http://schemas.microsoft.com/office/drawing/2014/main" id="{2AFCDA0C-0C51-4235-3C7B-1CF40F50AA7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73417" y="1719314"/>
            <a:ext cx="11645169" cy="831740"/>
          </a:xfrm>
          <a:prstGeom prst="rect">
            <a:avLst/>
          </a:prstGeom>
        </p:spPr>
        <p:txBody>
          <a:bodyPr/>
          <a:lstStyle>
            <a:lvl1pPr algn="ctr">
              <a:defRPr sz="1456" b="0" i="0">
                <a:solidFill>
                  <a:schemeClr val="accent4"/>
                </a:solidFill>
                <a:latin typeface="Manrope" pitchFamily="2" charset="0"/>
              </a:defRPr>
            </a:lvl1pPr>
            <a:lvl2pPr>
              <a:defRPr sz="1940"/>
            </a:lvl2pPr>
            <a:lvl3pPr>
              <a:defRPr sz="1940"/>
            </a:lvl3pPr>
            <a:lvl4pPr>
              <a:defRPr sz="1940"/>
            </a:lvl4pPr>
            <a:lvl5pPr>
              <a:defRPr sz="1940"/>
            </a:lvl5pPr>
          </a:lstStyle>
          <a:p>
            <a:pPr lvl="0"/>
            <a:r>
              <a:rPr lang="fr-FR"/>
              <a:t>Introduction de slide, chapeau : </a:t>
            </a:r>
            <a:br>
              <a:rPr lang="fr-FR"/>
            </a:br>
            <a:r>
              <a:rPr lang="fr-FR"/>
              <a:t>Lorem ipsum </a:t>
            </a:r>
            <a:r>
              <a:rPr lang="fr-FR" err="1"/>
              <a:t>dolor</a:t>
            </a:r>
            <a:r>
              <a:rPr lang="fr-FR"/>
              <a:t> </a:t>
            </a:r>
            <a:r>
              <a:rPr lang="fr-FR" err="1"/>
              <a:t>sit</a:t>
            </a:r>
            <a:r>
              <a:rPr lang="fr-FR"/>
              <a:t> </a:t>
            </a:r>
            <a:r>
              <a:rPr lang="fr-FR" err="1"/>
              <a:t>amet</a:t>
            </a:r>
            <a:r>
              <a:rPr lang="fr-FR"/>
              <a:t>, </a:t>
            </a:r>
            <a:r>
              <a:rPr lang="fr-FR" err="1"/>
              <a:t>consectetur</a:t>
            </a:r>
            <a:r>
              <a:rPr lang="fr-FR"/>
              <a:t> </a:t>
            </a:r>
            <a:r>
              <a:rPr lang="fr-FR" err="1"/>
              <a:t>adipiscing</a:t>
            </a:r>
            <a:r>
              <a:rPr lang="fr-FR"/>
              <a:t> </a:t>
            </a:r>
            <a:r>
              <a:rPr lang="fr-FR" err="1"/>
              <a:t>elit</a:t>
            </a:r>
            <a:r>
              <a:rPr lang="fr-FR"/>
              <a:t>, </a:t>
            </a:r>
            <a:r>
              <a:rPr lang="fr-FR" err="1"/>
              <a:t>sed</a:t>
            </a:r>
            <a:r>
              <a:rPr lang="fr-FR"/>
              <a:t> do </a:t>
            </a:r>
            <a:r>
              <a:rPr lang="fr-FR" err="1"/>
              <a:t>eiusmod</a:t>
            </a:r>
            <a:r>
              <a:rPr lang="fr-FR"/>
              <a:t> </a:t>
            </a:r>
            <a:r>
              <a:rPr lang="fr-FR" err="1"/>
              <a:t>tempor</a:t>
            </a:r>
            <a:r>
              <a:rPr lang="fr-FR"/>
              <a:t> </a:t>
            </a:r>
            <a:r>
              <a:rPr lang="fr-FR" err="1"/>
              <a:t>incididunt</a:t>
            </a:r>
            <a:r>
              <a:rPr lang="fr-FR"/>
              <a:t> ut </a:t>
            </a:r>
            <a:r>
              <a:rPr lang="fr-FR" err="1"/>
              <a:t>labore</a:t>
            </a:r>
            <a:r>
              <a:rPr lang="fr-FR"/>
              <a:t> et </a:t>
            </a:r>
            <a:r>
              <a:rPr lang="fr-FR" err="1"/>
              <a:t>dolore</a:t>
            </a:r>
            <a:r>
              <a:rPr lang="fr-FR"/>
              <a:t> magna </a:t>
            </a:r>
            <a:r>
              <a:rPr lang="fr-FR" err="1"/>
              <a:t>aliqua</a:t>
            </a:r>
            <a:r>
              <a:rPr lang="fr-FR"/>
              <a:t>. Ut </a:t>
            </a:r>
            <a:r>
              <a:rPr lang="fr-FR" err="1"/>
              <a:t>enim</a:t>
            </a:r>
            <a:r>
              <a:rPr lang="fr-FR"/>
              <a:t> ad </a:t>
            </a:r>
            <a:r>
              <a:rPr lang="fr-FR" err="1"/>
              <a:t>minim</a:t>
            </a:r>
            <a:r>
              <a:rPr lang="fr-FR"/>
              <a:t> </a:t>
            </a:r>
            <a:r>
              <a:rPr lang="fr-FR" err="1"/>
              <a:t>veniam</a:t>
            </a:r>
            <a:r>
              <a:rPr lang="fr-FR"/>
              <a:t>, </a:t>
            </a:r>
            <a:r>
              <a:rPr lang="fr-FR" err="1"/>
              <a:t>quis</a:t>
            </a:r>
            <a:r>
              <a:rPr lang="fr-FR"/>
              <a:t> </a:t>
            </a:r>
            <a:r>
              <a:rPr lang="fr-FR" err="1"/>
              <a:t>nostrud</a:t>
            </a:r>
            <a:r>
              <a:rPr lang="fr-FR"/>
              <a:t> </a:t>
            </a:r>
            <a:r>
              <a:rPr lang="fr-FR" err="1"/>
              <a:t>exercitation</a:t>
            </a:r>
            <a:r>
              <a:rPr lang="fr-FR"/>
              <a:t> </a:t>
            </a:r>
            <a:r>
              <a:rPr lang="fr-FR" err="1"/>
              <a:t>ullamco</a:t>
            </a:r>
            <a:r>
              <a:rPr lang="fr-FR"/>
              <a:t> </a:t>
            </a:r>
            <a:r>
              <a:rPr lang="fr-FR" err="1"/>
              <a:t>laboris</a:t>
            </a:r>
            <a:r>
              <a:rPr lang="fr-FR"/>
              <a:t> </a:t>
            </a:r>
            <a:r>
              <a:rPr lang="fr-FR" err="1"/>
              <a:t>nisi</a:t>
            </a:r>
            <a:r>
              <a:rPr lang="fr-FR"/>
              <a:t> ut </a:t>
            </a:r>
            <a:r>
              <a:rPr lang="fr-FR" err="1"/>
              <a:t>aliquip</a:t>
            </a:r>
            <a:r>
              <a:rPr lang="fr-FR"/>
              <a:t> ex </a:t>
            </a:r>
            <a:r>
              <a:rPr lang="fr-FR" err="1"/>
              <a:t>ea</a:t>
            </a:r>
            <a:r>
              <a:rPr lang="fr-FR"/>
              <a:t> commodo </a:t>
            </a:r>
            <a:r>
              <a:rPr lang="fr-FR" err="1"/>
              <a:t>consequat</a:t>
            </a:r>
            <a:r>
              <a:rPr lang="fr-FR"/>
              <a:t>.</a:t>
            </a:r>
            <a:endParaRPr lang="nl-NL"/>
          </a:p>
        </p:txBody>
      </p:sp>
      <p:sp>
        <p:nvSpPr>
          <p:cNvPr id="32" name="Espace réservé du texte 35">
            <a:extLst>
              <a:ext uri="{FF2B5EF4-FFF2-40B4-BE49-F238E27FC236}">
                <a16:creationId xmlns:a16="http://schemas.microsoft.com/office/drawing/2014/main" id="{19E28665-9E09-A864-98D0-449895A43E5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73416" y="2874507"/>
            <a:ext cx="4343833" cy="3188335"/>
          </a:xfrm>
          <a:prstGeom prst="rect">
            <a:avLst/>
          </a:prstGeom>
        </p:spPr>
        <p:txBody>
          <a:bodyPr/>
          <a:lstStyle>
            <a:lvl1pPr>
              <a:defRPr sz="1456" b="0" i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85168" indent="-207929">
              <a:buClr>
                <a:schemeClr val="accent4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chemeClr val="accent4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039647" indent="-207929">
              <a:buClr>
                <a:schemeClr val="accent4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316886" indent="-207929">
              <a:buClr>
                <a:schemeClr val="accent4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nl-NL"/>
          </a:p>
        </p:txBody>
      </p:sp>
      <p:cxnSp>
        <p:nvCxnSpPr>
          <p:cNvPr id="2" name="Connecteur droit 1">
            <a:extLst>
              <a:ext uri="{FF2B5EF4-FFF2-40B4-BE49-F238E27FC236}">
                <a16:creationId xmlns:a16="http://schemas.microsoft.com/office/drawing/2014/main" id="{DB57D9FB-7723-195A-3F66-5E4F31A2C351}"/>
              </a:ext>
            </a:extLst>
          </p:cNvPr>
          <p:cNvCxnSpPr>
            <a:cxnSpLocks/>
          </p:cNvCxnSpPr>
          <p:nvPr userDrawn="1"/>
        </p:nvCxnSpPr>
        <p:spPr>
          <a:xfrm flipH="1">
            <a:off x="5062127" y="1177612"/>
            <a:ext cx="2067747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D8050976-11BE-121E-6EC3-7E2B15CFBA86}"/>
              </a:ext>
            </a:extLst>
          </p:cNvPr>
          <p:cNvCxnSpPr>
            <a:cxnSpLocks/>
          </p:cNvCxnSpPr>
          <p:nvPr userDrawn="1"/>
        </p:nvCxnSpPr>
        <p:spPr>
          <a:xfrm flipH="1">
            <a:off x="5964416" y="1177612"/>
            <a:ext cx="263168" cy="176216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DD8D97E5-D219-2297-DA23-A6763A7127E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7813" y="6201741"/>
            <a:ext cx="1160488" cy="656260"/>
          </a:xfrm>
          <a:prstGeom prst="rect">
            <a:avLst/>
          </a:prstGeom>
        </p:spPr>
      </p:pic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B5C24D3A-FCF7-41B7-C7B2-33E973140E08}"/>
              </a:ext>
            </a:extLst>
          </p:cNvPr>
          <p:cNvCxnSpPr/>
          <p:nvPr userDrawn="1"/>
        </p:nvCxnSpPr>
        <p:spPr>
          <a:xfrm>
            <a:off x="10925391" y="6340088"/>
            <a:ext cx="0" cy="415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oneTexte 6">
            <a:extLst>
              <a:ext uri="{FF2B5EF4-FFF2-40B4-BE49-F238E27FC236}">
                <a16:creationId xmlns:a16="http://schemas.microsoft.com/office/drawing/2014/main" id="{CD4BC479-BD79-334A-F2E9-9836CAE5F84F}"/>
              </a:ext>
            </a:extLst>
          </p:cNvPr>
          <p:cNvSpPr txBox="1"/>
          <p:nvPr userDrawn="1"/>
        </p:nvSpPr>
        <p:spPr>
          <a:xfrm>
            <a:off x="8784299" y="6405331"/>
            <a:ext cx="1931863" cy="256545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67" err="1">
                <a:solidFill>
                  <a:schemeClr val="bg1"/>
                </a:solidFill>
                <a:latin typeface="Manrope"/>
              </a:rPr>
              <a:t>Connected</a:t>
            </a:r>
            <a:r>
              <a:rPr lang="fr-FR" sz="1067">
                <a:solidFill>
                  <a:schemeClr val="bg1"/>
                </a:solidFill>
                <a:latin typeface="Manrope"/>
              </a:rPr>
              <a:t> to the Future</a:t>
            </a:r>
          </a:p>
        </p:txBody>
      </p:sp>
      <p:sp>
        <p:nvSpPr>
          <p:cNvPr id="8" name="Espace réservé du texte 20">
            <a:extLst>
              <a:ext uri="{FF2B5EF4-FFF2-40B4-BE49-F238E27FC236}">
                <a16:creationId xmlns:a16="http://schemas.microsoft.com/office/drawing/2014/main" id="{ECCEDE0F-F9C6-E0CE-990E-E85B4EC664F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8627"/>
            <a:ext cx="12192000" cy="277247"/>
          </a:xfrm>
          <a:prstGeom prst="rect">
            <a:avLst/>
          </a:prstGeom>
        </p:spPr>
        <p:txBody>
          <a:bodyPr anchor="ctr"/>
          <a:lstStyle>
            <a:lvl1pPr algn="ctr">
              <a:defRPr sz="1467" b="0" i="0">
                <a:solidFill>
                  <a:schemeClr val="bg1">
                    <a:lumMod val="50000"/>
                  </a:schemeClr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TITRE DE LA PARTIE</a:t>
            </a:r>
            <a:endParaRPr lang="nl-NL"/>
          </a:p>
        </p:txBody>
      </p:sp>
      <p:sp>
        <p:nvSpPr>
          <p:cNvPr id="16" name="Holder 6">
            <a:extLst>
              <a:ext uri="{FF2B5EF4-FFF2-40B4-BE49-F238E27FC236}">
                <a16:creationId xmlns:a16="http://schemas.microsoft.com/office/drawing/2014/main" id="{14ABE7D0-C4B1-E6C5-4ACF-EEB20AA931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820"/>
            <a:ext cx="281631" cy="127086"/>
          </a:xfrm>
          <a:prstGeom prst="rect">
            <a:avLst/>
          </a:prstGeom>
          <a:ln>
            <a:noFill/>
          </a:ln>
        </p:spPr>
        <p:txBody>
          <a:bodyPr wrap="square" lIns="0" tIns="0" rIns="0" bIns="0" anchor="ctr">
            <a:spAutoFit/>
          </a:bodyPr>
          <a:lstStyle>
            <a:lvl1pPr algn="ctr">
              <a:defRPr sz="728" b="0" i="0">
                <a:solidFill>
                  <a:schemeClr val="bg1">
                    <a:lumMod val="50000"/>
                  </a:schemeClr>
                </a:solidFill>
                <a:latin typeface="+mn-lt"/>
                <a:cs typeface="Arial"/>
              </a:defRPr>
            </a:lvl1pPr>
          </a:lstStyle>
          <a:p>
            <a:pPr marL="23103">
              <a:lnSpc>
                <a:spcPts val="1052"/>
              </a:lnSpc>
            </a:pPr>
            <a:fld id="{81D60167-4931-47E6-BA6A-407CBD079E47}" type="slidenum">
              <a:rPr lang="fr-FR" spc="-31" smtClean="0"/>
              <a:pPr marL="23103">
                <a:lnSpc>
                  <a:spcPts val="1052"/>
                </a:lnSpc>
              </a:pPr>
              <a:t>‹N°›</a:t>
            </a:fld>
            <a:endParaRPr lang="fr-FR" spc="-31"/>
          </a:p>
        </p:txBody>
      </p:sp>
      <p:sp>
        <p:nvSpPr>
          <p:cNvPr id="17" name="Espace réservé du pied de page 2">
            <a:extLst>
              <a:ext uri="{FF2B5EF4-FFF2-40B4-BE49-F238E27FC236}">
                <a16:creationId xmlns:a16="http://schemas.microsoft.com/office/drawing/2014/main" id="{C10D8067-0C92-6CDD-49A1-678F91C74C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8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nl-NL"/>
              <a:t>Titre de la présentation</a:t>
            </a: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717B8801-ED90-856C-61F5-013E394096FF}"/>
              </a:ext>
            </a:extLst>
          </p:cNvPr>
          <p:cNvCxnSpPr>
            <a:cxnSpLocks/>
          </p:cNvCxnSpPr>
          <p:nvPr userDrawn="1"/>
        </p:nvCxnSpPr>
        <p:spPr>
          <a:xfrm>
            <a:off x="647912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FCA721BA-1373-F76C-F09B-3789AE38718D}"/>
              </a:ext>
            </a:extLst>
          </p:cNvPr>
          <p:cNvCxnSpPr>
            <a:cxnSpLocks/>
          </p:cNvCxnSpPr>
          <p:nvPr userDrawn="1"/>
        </p:nvCxnSpPr>
        <p:spPr>
          <a:xfrm>
            <a:off x="929401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Espace réservé de la date 16">
            <a:extLst>
              <a:ext uri="{FF2B5EF4-FFF2-40B4-BE49-F238E27FC236}">
                <a16:creationId xmlns:a16="http://schemas.microsoft.com/office/drawing/2014/main" id="{1207A092-2CCE-9B53-4294-00436E01A7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44693" y="6597353"/>
            <a:ext cx="768084" cy="192020"/>
          </a:xfrm>
          <a:prstGeom prst="rect">
            <a:avLst/>
          </a:prstGeom>
        </p:spPr>
        <p:txBody>
          <a:bodyPr vert="horz" lIns="91440" tIns="45720" rIns="36000" bIns="45720" rtlCol="0" anchor="ctr"/>
          <a:lstStyle>
            <a:lvl1pPr algn="r">
              <a:defRPr sz="733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fld id="{CE017AD4-780D-4096-9539-EEED3BF67E4D}" type="datetime1">
              <a:rPr lang="fr-FR" smtClean="0"/>
              <a:t>19/02/2026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06544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ntenu - 1-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Espace réservé du texte 35">
            <a:extLst>
              <a:ext uri="{FF2B5EF4-FFF2-40B4-BE49-F238E27FC236}">
                <a16:creationId xmlns:a16="http://schemas.microsoft.com/office/drawing/2014/main" id="{311573D4-7C06-186D-9B50-28136688590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3416" y="1996560"/>
            <a:ext cx="6561961" cy="4020075"/>
          </a:xfrm>
          <a:prstGeom prst="rect">
            <a:avLst/>
          </a:prstGeom>
        </p:spPr>
        <p:txBody>
          <a:bodyPr/>
          <a:lstStyle>
            <a:lvl1pPr>
              <a:defRPr sz="1456" b="0" i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85168" indent="-207929">
              <a:buClr>
                <a:schemeClr val="accent4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chemeClr val="accent4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039647" indent="-207929">
              <a:buClr>
                <a:schemeClr val="accent4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316886" indent="-207929">
              <a:buClr>
                <a:schemeClr val="accent4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nl-NL"/>
          </a:p>
        </p:txBody>
      </p:sp>
      <p:sp>
        <p:nvSpPr>
          <p:cNvPr id="27" name="Titre 18">
            <a:extLst>
              <a:ext uri="{FF2B5EF4-FFF2-40B4-BE49-F238E27FC236}">
                <a16:creationId xmlns:a16="http://schemas.microsoft.com/office/drawing/2014/main" id="{41CD1713-C624-679E-1C4C-5748A91A008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45873"/>
            <a:ext cx="12192000" cy="83174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2729"/>
              </a:lnSpc>
              <a:defRPr sz="2425" b="1" i="0">
                <a:solidFill>
                  <a:schemeClr val="tx1"/>
                </a:solidFill>
                <a:latin typeface="Manrope" pitchFamily="2" charset="0"/>
              </a:defRPr>
            </a:lvl1pPr>
          </a:lstStyle>
          <a:p>
            <a:r>
              <a:rPr lang="fr-FR"/>
              <a:t>Modifiez le style du titre</a:t>
            </a:r>
            <a:br>
              <a:rPr lang="fr-FR"/>
            </a:br>
            <a:r>
              <a:rPr lang="fr-FR"/>
              <a:t>sur une ou deux lignes</a:t>
            </a:r>
            <a:endParaRPr lang="nl-NL"/>
          </a:p>
        </p:txBody>
      </p:sp>
      <p:cxnSp>
        <p:nvCxnSpPr>
          <p:cNvPr id="2" name="Connecteur droit 1">
            <a:extLst>
              <a:ext uri="{FF2B5EF4-FFF2-40B4-BE49-F238E27FC236}">
                <a16:creationId xmlns:a16="http://schemas.microsoft.com/office/drawing/2014/main" id="{EF9714E1-0570-2C6E-F5B0-04A90D693030}"/>
              </a:ext>
            </a:extLst>
          </p:cNvPr>
          <p:cNvCxnSpPr>
            <a:cxnSpLocks/>
          </p:cNvCxnSpPr>
          <p:nvPr userDrawn="1"/>
        </p:nvCxnSpPr>
        <p:spPr>
          <a:xfrm flipH="1">
            <a:off x="5062127" y="1177612"/>
            <a:ext cx="2067747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157063AC-3F69-6C16-7312-4D997479D534}"/>
              </a:ext>
            </a:extLst>
          </p:cNvPr>
          <p:cNvCxnSpPr>
            <a:cxnSpLocks/>
          </p:cNvCxnSpPr>
          <p:nvPr userDrawn="1"/>
        </p:nvCxnSpPr>
        <p:spPr>
          <a:xfrm flipH="1">
            <a:off x="5964416" y="1177612"/>
            <a:ext cx="263168" cy="176216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 7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0E77BA5E-1A49-7CE5-C0E7-6C6B30CB0E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7813" y="6201741"/>
            <a:ext cx="1160488" cy="656260"/>
          </a:xfrm>
          <a:prstGeom prst="rect">
            <a:avLst/>
          </a:prstGeom>
        </p:spPr>
      </p:pic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27F69FDA-0869-5F83-C148-5FEFE57E03B0}"/>
              </a:ext>
            </a:extLst>
          </p:cNvPr>
          <p:cNvCxnSpPr/>
          <p:nvPr userDrawn="1"/>
        </p:nvCxnSpPr>
        <p:spPr>
          <a:xfrm>
            <a:off x="10925391" y="6340088"/>
            <a:ext cx="0" cy="415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ZoneTexte 4">
            <a:extLst>
              <a:ext uri="{FF2B5EF4-FFF2-40B4-BE49-F238E27FC236}">
                <a16:creationId xmlns:a16="http://schemas.microsoft.com/office/drawing/2014/main" id="{C95CE4D8-36DE-F2C5-9514-107BF08CFCA6}"/>
              </a:ext>
            </a:extLst>
          </p:cNvPr>
          <p:cNvSpPr txBox="1"/>
          <p:nvPr userDrawn="1"/>
        </p:nvSpPr>
        <p:spPr>
          <a:xfrm>
            <a:off x="8784299" y="6405331"/>
            <a:ext cx="1931863" cy="256545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67" err="1">
                <a:solidFill>
                  <a:schemeClr val="bg1"/>
                </a:solidFill>
                <a:latin typeface="Manrope"/>
              </a:rPr>
              <a:t>Connected</a:t>
            </a:r>
            <a:r>
              <a:rPr lang="fr-FR" sz="1067">
                <a:solidFill>
                  <a:schemeClr val="bg1"/>
                </a:solidFill>
                <a:latin typeface="Manrope"/>
              </a:rPr>
              <a:t> to the Future</a:t>
            </a:r>
          </a:p>
        </p:txBody>
      </p:sp>
      <p:sp>
        <p:nvSpPr>
          <p:cNvPr id="6" name="Espace réservé du texte 20">
            <a:extLst>
              <a:ext uri="{FF2B5EF4-FFF2-40B4-BE49-F238E27FC236}">
                <a16:creationId xmlns:a16="http://schemas.microsoft.com/office/drawing/2014/main" id="{2CEA5BA2-8C8A-42F9-0293-49079DEC152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8627"/>
            <a:ext cx="12192000" cy="277247"/>
          </a:xfrm>
          <a:prstGeom prst="rect">
            <a:avLst/>
          </a:prstGeom>
        </p:spPr>
        <p:txBody>
          <a:bodyPr anchor="ctr"/>
          <a:lstStyle>
            <a:lvl1pPr algn="ctr">
              <a:defRPr sz="1467" b="0" i="0">
                <a:solidFill>
                  <a:schemeClr val="bg1">
                    <a:lumMod val="50000"/>
                  </a:schemeClr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TITRE DE LA PARTIE</a:t>
            </a:r>
            <a:endParaRPr lang="nl-NL"/>
          </a:p>
        </p:txBody>
      </p:sp>
      <p:sp>
        <p:nvSpPr>
          <p:cNvPr id="9" name="Espace réservé du texte 9">
            <a:extLst>
              <a:ext uri="{FF2B5EF4-FFF2-40B4-BE49-F238E27FC236}">
                <a16:creationId xmlns:a16="http://schemas.microsoft.com/office/drawing/2014/main" id="{668D3191-8F30-6A6C-C164-D868702754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5064" y="1811730"/>
            <a:ext cx="2251309" cy="273121"/>
          </a:xfrm>
          <a:prstGeom prst="rect">
            <a:avLst/>
          </a:prstGeom>
          <a:solidFill>
            <a:schemeClr val="accent4"/>
          </a:solidFill>
        </p:spPr>
        <p:txBody>
          <a:bodyPr anchor="ctr"/>
          <a:lstStyle>
            <a:lvl1pPr algn="ctr">
              <a:defRPr sz="1467" b="0" i="0">
                <a:solidFill>
                  <a:schemeClr val="bg1"/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TITRE DE GRAPHIQUE</a:t>
            </a:r>
            <a:endParaRPr lang="nl-NL"/>
          </a:p>
        </p:txBody>
      </p:sp>
      <p:sp>
        <p:nvSpPr>
          <p:cNvPr id="12" name="Espace réservé du contenu 6">
            <a:extLst>
              <a:ext uri="{FF2B5EF4-FFF2-40B4-BE49-F238E27FC236}">
                <a16:creationId xmlns:a16="http://schemas.microsoft.com/office/drawing/2014/main" id="{B80BF7B2-5E72-4FD0-9959-09C77FC394E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205065" y="2135183"/>
            <a:ext cx="4713521" cy="378903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nl-NL"/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66922421-1346-B1D9-DEFA-8BD4400611A0}"/>
              </a:ext>
            </a:extLst>
          </p:cNvPr>
          <p:cNvCxnSpPr>
            <a:cxnSpLocks/>
          </p:cNvCxnSpPr>
          <p:nvPr userDrawn="1"/>
        </p:nvCxnSpPr>
        <p:spPr>
          <a:xfrm>
            <a:off x="7066431" y="1811730"/>
            <a:ext cx="0" cy="4112489"/>
          </a:xfrm>
          <a:prstGeom prst="line">
            <a:avLst/>
          </a:prstGeom>
          <a:ln w="1143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Holder 6">
            <a:extLst>
              <a:ext uri="{FF2B5EF4-FFF2-40B4-BE49-F238E27FC236}">
                <a16:creationId xmlns:a16="http://schemas.microsoft.com/office/drawing/2014/main" id="{3DF4004D-AB46-99D7-567A-0FD8813025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820"/>
            <a:ext cx="281631" cy="127086"/>
          </a:xfrm>
          <a:prstGeom prst="rect">
            <a:avLst/>
          </a:prstGeom>
          <a:ln>
            <a:noFill/>
          </a:ln>
        </p:spPr>
        <p:txBody>
          <a:bodyPr wrap="square" lIns="0" tIns="0" rIns="0" bIns="0" anchor="ctr">
            <a:spAutoFit/>
          </a:bodyPr>
          <a:lstStyle>
            <a:lvl1pPr algn="ctr">
              <a:defRPr sz="728" b="0" i="0">
                <a:solidFill>
                  <a:schemeClr val="bg1">
                    <a:lumMod val="50000"/>
                  </a:schemeClr>
                </a:solidFill>
                <a:latin typeface="+mn-lt"/>
                <a:cs typeface="Arial"/>
              </a:defRPr>
            </a:lvl1pPr>
          </a:lstStyle>
          <a:p>
            <a:pPr marL="23103">
              <a:lnSpc>
                <a:spcPts val="1052"/>
              </a:lnSpc>
            </a:pPr>
            <a:fld id="{81D60167-4931-47E6-BA6A-407CBD079E47}" type="slidenum">
              <a:rPr lang="fr-FR" spc="-31" smtClean="0"/>
              <a:pPr marL="23103">
                <a:lnSpc>
                  <a:spcPts val="1052"/>
                </a:lnSpc>
              </a:pPr>
              <a:t>‹N°›</a:t>
            </a:fld>
            <a:endParaRPr lang="fr-FR" spc="-31"/>
          </a:p>
        </p:txBody>
      </p:sp>
      <p:sp>
        <p:nvSpPr>
          <p:cNvPr id="25" name="Espace réservé du pied de page 2">
            <a:extLst>
              <a:ext uri="{FF2B5EF4-FFF2-40B4-BE49-F238E27FC236}">
                <a16:creationId xmlns:a16="http://schemas.microsoft.com/office/drawing/2014/main" id="{BCDE084B-933C-4B0B-B5FA-6DC45EF372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8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nl-NL"/>
              <a:t>Titre de la présentation</a:t>
            </a:r>
          </a:p>
        </p:txBody>
      </p:sp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7E08F039-BBAE-55E8-1F5E-B4CA6A2E4721}"/>
              </a:ext>
            </a:extLst>
          </p:cNvPr>
          <p:cNvCxnSpPr>
            <a:cxnSpLocks/>
          </p:cNvCxnSpPr>
          <p:nvPr userDrawn="1"/>
        </p:nvCxnSpPr>
        <p:spPr>
          <a:xfrm>
            <a:off x="647912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>
            <a:extLst>
              <a:ext uri="{FF2B5EF4-FFF2-40B4-BE49-F238E27FC236}">
                <a16:creationId xmlns:a16="http://schemas.microsoft.com/office/drawing/2014/main" id="{5F62ECC7-C72C-6861-9D00-977353766DA5}"/>
              </a:ext>
            </a:extLst>
          </p:cNvPr>
          <p:cNvCxnSpPr>
            <a:cxnSpLocks/>
          </p:cNvCxnSpPr>
          <p:nvPr userDrawn="1"/>
        </p:nvCxnSpPr>
        <p:spPr>
          <a:xfrm>
            <a:off x="929401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Espace réservé de la date 16">
            <a:extLst>
              <a:ext uri="{FF2B5EF4-FFF2-40B4-BE49-F238E27FC236}">
                <a16:creationId xmlns:a16="http://schemas.microsoft.com/office/drawing/2014/main" id="{B2F5AFEF-A2BA-3C26-8511-D6CA3085B3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44693" y="6597353"/>
            <a:ext cx="768084" cy="192020"/>
          </a:xfrm>
          <a:prstGeom prst="rect">
            <a:avLst/>
          </a:prstGeom>
        </p:spPr>
        <p:txBody>
          <a:bodyPr vert="horz" lIns="91440" tIns="45720" rIns="36000" bIns="45720" rtlCol="0" anchor="ctr"/>
          <a:lstStyle>
            <a:lvl1pPr algn="r">
              <a:defRPr sz="733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fld id="{B67F2354-296A-4B23-AE4D-CA8E5780E494}" type="datetime1">
              <a:rPr lang="fr-FR" smtClean="0"/>
              <a:t>19/02/2026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93744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re 18">
            <a:extLst>
              <a:ext uri="{FF2B5EF4-FFF2-40B4-BE49-F238E27FC236}">
                <a16:creationId xmlns:a16="http://schemas.microsoft.com/office/drawing/2014/main" id="{793C756D-B92D-AF5A-EECE-8947FCFEFAF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17249" y="2042767"/>
            <a:ext cx="6654383" cy="1571064"/>
          </a:xfrm>
          <a:prstGeom prst="rect">
            <a:avLst/>
          </a:prstGeom>
        </p:spPr>
        <p:txBody>
          <a:bodyPr anchor="b"/>
          <a:lstStyle>
            <a:lvl1pPr algn="l">
              <a:defRPr sz="4851" b="1" i="0">
                <a:solidFill>
                  <a:schemeClr val="accent1"/>
                </a:solidFill>
                <a:latin typeface="Manrope" pitchFamily="2" charset="0"/>
              </a:defRPr>
            </a:lvl1pPr>
          </a:lstStyle>
          <a:p>
            <a:r>
              <a:rPr lang="fr-FR"/>
              <a:t>MODIFIEZ LE STYLE DU TITRE</a:t>
            </a:r>
            <a:endParaRPr lang="nl-NL"/>
          </a:p>
        </p:txBody>
      </p:sp>
      <p:sp>
        <p:nvSpPr>
          <p:cNvPr id="21" name="Espace réservé du texte 20">
            <a:extLst>
              <a:ext uri="{FF2B5EF4-FFF2-40B4-BE49-F238E27FC236}">
                <a16:creationId xmlns:a16="http://schemas.microsoft.com/office/drawing/2014/main" id="{14D55500-76E8-81A8-94B6-B37E9CAF388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617248" y="3798663"/>
            <a:ext cx="7162704" cy="415869"/>
          </a:xfrm>
          <a:prstGeom prst="rect">
            <a:avLst/>
          </a:prstGeom>
          <a:noFill/>
        </p:spPr>
        <p:txBody>
          <a:bodyPr lIns="36000" tIns="36000" rIns="36000" bIns="36000" anchor="ctr"/>
          <a:lstStyle>
            <a:lvl1pPr algn="l">
              <a:defRPr sz="2183" b="0" i="0">
                <a:solidFill>
                  <a:schemeClr val="tx1"/>
                </a:solidFill>
                <a:latin typeface="Manrope" pitchFamily="2" charset="0"/>
                <a:ea typeface="Tahoma" panose="020B0604030504040204" pitchFamily="34" charset="0"/>
                <a:cs typeface="Arial" panose="020B0604020202020204" pitchFamily="34" charset="0"/>
              </a:defRPr>
            </a:lvl1pPr>
            <a:lvl2pPr>
              <a:defRPr sz="2183">
                <a:solidFill>
                  <a:schemeClr val="bg1"/>
                </a:solidFill>
              </a:defRPr>
            </a:lvl2pPr>
            <a:lvl3pPr>
              <a:defRPr sz="2183">
                <a:solidFill>
                  <a:schemeClr val="bg1"/>
                </a:solidFill>
              </a:defRPr>
            </a:lvl3pPr>
            <a:lvl4pPr>
              <a:defRPr sz="2183">
                <a:solidFill>
                  <a:schemeClr val="bg1"/>
                </a:solidFill>
              </a:defRPr>
            </a:lvl4pPr>
            <a:lvl5pPr>
              <a:defRPr sz="2183"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Prénom Nom</a:t>
            </a:r>
            <a:endParaRPr lang="nl-NL"/>
          </a:p>
        </p:txBody>
      </p:sp>
      <p:sp>
        <p:nvSpPr>
          <p:cNvPr id="27" name="Espace réservé du texte 26">
            <a:extLst>
              <a:ext uri="{FF2B5EF4-FFF2-40B4-BE49-F238E27FC236}">
                <a16:creationId xmlns:a16="http://schemas.microsoft.com/office/drawing/2014/main" id="{6DC73D35-466D-B560-A8FA-C7E015E3FC5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17248" y="4214532"/>
            <a:ext cx="7162704" cy="415869"/>
          </a:xfrm>
          <a:prstGeom prst="rect">
            <a:avLst/>
          </a:prstGeom>
        </p:spPr>
        <p:txBody>
          <a:bodyPr/>
          <a:lstStyle>
            <a:lvl1pPr algn="l">
              <a:defRPr sz="1940" b="0" i="0">
                <a:solidFill>
                  <a:schemeClr val="tx1"/>
                </a:solidFill>
                <a:latin typeface="Manrope" pitchFamily="2" charset="0"/>
              </a:defRPr>
            </a:lvl1pPr>
            <a:lvl2pPr algn="r">
              <a:defRPr sz="1940">
                <a:solidFill>
                  <a:schemeClr val="bg1"/>
                </a:solidFill>
              </a:defRPr>
            </a:lvl2pPr>
            <a:lvl3pPr algn="r">
              <a:defRPr sz="1940">
                <a:solidFill>
                  <a:schemeClr val="bg1"/>
                </a:solidFill>
              </a:defRPr>
            </a:lvl3pPr>
            <a:lvl4pPr algn="r">
              <a:defRPr sz="1940">
                <a:solidFill>
                  <a:schemeClr val="bg1"/>
                </a:solidFill>
              </a:defRPr>
            </a:lvl4pPr>
            <a:lvl5pPr algn="r">
              <a:defRPr sz="1940"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Poste</a:t>
            </a:r>
            <a:endParaRPr lang="nl-NL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2C15B64D-7200-AC16-51F7-DD936DF8D763}"/>
              </a:ext>
            </a:extLst>
          </p:cNvPr>
          <p:cNvSpPr/>
          <p:nvPr userDrawn="1"/>
        </p:nvSpPr>
        <p:spPr>
          <a:xfrm>
            <a:off x="1" y="0"/>
            <a:ext cx="3646817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 b="0" i="0">
              <a:latin typeface="Manrope" pitchFamily="2" charset="0"/>
            </a:endParaRPr>
          </a:p>
        </p:txBody>
      </p:sp>
      <p:sp>
        <p:nvSpPr>
          <p:cNvPr id="48" name="Espace réservé pour une image  21">
            <a:extLst>
              <a:ext uri="{FF2B5EF4-FFF2-40B4-BE49-F238E27FC236}">
                <a16:creationId xmlns:a16="http://schemas.microsoft.com/office/drawing/2014/main" id="{AF43A780-4F47-1E3C-9B89-E464CA2C9AC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012791" y="933782"/>
            <a:ext cx="2818871" cy="5036644"/>
          </a:xfrm>
          <a:prstGeom prst="rect">
            <a:avLst/>
          </a:prstGeom>
        </p:spPr>
        <p:txBody>
          <a:bodyPr/>
          <a:lstStyle>
            <a:lvl1pPr>
              <a:defRPr sz="1200" b="0" i="0">
                <a:latin typeface="Manrope" pitchFamily="2" charset="0"/>
              </a:defRPr>
            </a:lvl1pPr>
          </a:lstStyle>
          <a:p>
            <a:r>
              <a:rPr lang="fr-FR"/>
              <a:t>Cliquez sur l'icône pour ajouter une image</a:t>
            </a:r>
            <a:endParaRPr lang="nl-NL"/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F2E7E220-EACE-FA86-4ABC-04EE19128194}"/>
              </a:ext>
            </a:extLst>
          </p:cNvPr>
          <p:cNvCxnSpPr>
            <a:cxnSpLocks/>
          </p:cNvCxnSpPr>
          <p:nvPr userDrawn="1"/>
        </p:nvCxnSpPr>
        <p:spPr>
          <a:xfrm>
            <a:off x="4201349" y="933782"/>
            <a:ext cx="0" cy="4990437"/>
          </a:xfrm>
          <a:prstGeom prst="line">
            <a:avLst/>
          </a:prstGeom>
          <a:ln w="1143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 4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E14B971A-03EF-21C4-C71F-CD3366C2016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7813" y="6201741"/>
            <a:ext cx="1160488" cy="656260"/>
          </a:xfrm>
          <a:prstGeom prst="rect">
            <a:avLst/>
          </a:prstGeom>
        </p:spPr>
      </p:pic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4673E758-E759-C7DE-A9EC-384351F9A852}"/>
              </a:ext>
            </a:extLst>
          </p:cNvPr>
          <p:cNvCxnSpPr/>
          <p:nvPr userDrawn="1"/>
        </p:nvCxnSpPr>
        <p:spPr>
          <a:xfrm>
            <a:off x="10925391" y="6340088"/>
            <a:ext cx="0" cy="415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ZoneTexte 8">
            <a:extLst>
              <a:ext uri="{FF2B5EF4-FFF2-40B4-BE49-F238E27FC236}">
                <a16:creationId xmlns:a16="http://schemas.microsoft.com/office/drawing/2014/main" id="{0C6C4240-30E3-B6B4-70F1-D8CAC3A2BE40}"/>
              </a:ext>
            </a:extLst>
          </p:cNvPr>
          <p:cNvSpPr txBox="1"/>
          <p:nvPr userDrawn="1"/>
        </p:nvSpPr>
        <p:spPr>
          <a:xfrm>
            <a:off x="8784299" y="6405331"/>
            <a:ext cx="1931863" cy="256545"/>
          </a:xfrm>
          <a:prstGeom prst="rect">
            <a:avLst/>
          </a:prstGeom>
          <a:solidFill>
            <a:srgbClr val="009597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67" err="1">
                <a:solidFill>
                  <a:schemeClr val="bg1"/>
                </a:solidFill>
                <a:latin typeface="Manrope"/>
              </a:rPr>
              <a:t>Connected</a:t>
            </a:r>
            <a:r>
              <a:rPr lang="fr-FR" sz="1067">
                <a:solidFill>
                  <a:schemeClr val="bg1"/>
                </a:solidFill>
                <a:latin typeface="Manrope"/>
              </a:rPr>
              <a:t> to the Future</a:t>
            </a:r>
          </a:p>
        </p:txBody>
      </p:sp>
      <p:pic>
        <p:nvPicPr>
          <p:cNvPr id="10" name="Image 9" descr="Une image contenant capture d’écran, noir, espace, noir et blanc&#10;&#10;Description générée automatiquement">
            <a:extLst>
              <a:ext uri="{FF2B5EF4-FFF2-40B4-BE49-F238E27FC236}">
                <a16:creationId xmlns:a16="http://schemas.microsoft.com/office/drawing/2014/main" id="{AAEA075A-2CD5-A482-2EAE-471400A444F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2690"/>
          <a:stretch/>
        </p:blipFill>
        <p:spPr>
          <a:xfrm>
            <a:off x="-29843" y="-5776"/>
            <a:ext cx="2132441" cy="5987751"/>
          </a:xfrm>
          <a:prstGeom prst="rect">
            <a:avLst/>
          </a:prstGeom>
        </p:spPr>
      </p:pic>
      <p:sp>
        <p:nvSpPr>
          <p:cNvPr id="41" name="Espace réservé de la date 1">
            <a:extLst>
              <a:ext uri="{FF2B5EF4-FFF2-40B4-BE49-F238E27FC236}">
                <a16:creationId xmlns:a16="http://schemas.microsoft.com/office/drawing/2014/main" id="{0E8A3FCD-17A1-1306-AAAE-0FE119F046CD}"/>
              </a:ext>
            </a:extLst>
          </p:cNvPr>
          <p:cNvSpPr txBox="1">
            <a:spLocks/>
          </p:cNvSpPr>
          <p:nvPr userDrawn="1"/>
        </p:nvSpPr>
        <p:spPr>
          <a:xfrm>
            <a:off x="-211275" y="6607344"/>
            <a:ext cx="834668" cy="172037"/>
          </a:xfrm>
          <a:prstGeom prst="rect">
            <a:avLst/>
          </a:prstGeom>
        </p:spPr>
        <p:txBody>
          <a:bodyPr vert="horz" lIns="121920" tIns="60960" rIns="48000" bIns="60960" rtlCol="0" anchor="ctr"/>
          <a:lstStyle>
            <a:defPPr>
              <a:defRPr kern="0"/>
            </a:defPPr>
            <a:lvl1pPr algn="r">
              <a:defRPr sz="546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endParaRPr lang="nl-NL" sz="728">
              <a:solidFill>
                <a:schemeClr val="bg1"/>
              </a:solidFill>
            </a:endParaRPr>
          </a:p>
        </p:txBody>
      </p:sp>
      <p:cxnSp>
        <p:nvCxnSpPr>
          <p:cNvPr id="42" name="Connecteur droit 41">
            <a:extLst>
              <a:ext uri="{FF2B5EF4-FFF2-40B4-BE49-F238E27FC236}">
                <a16:creationId xmlns:a16="http://schemas.microsoft.com/office/drawing/2014/main" id="{C964D495-DA5C-550C-9847-503355EFA01D}"/>
              </a:ext>
            </a:extLst>
          </p:cNvPr>
          <p:cNvCxnSpPr>
            <a:cxnSpLocks/>
          </p:cNvCxnSpPr>
          <p:nvPr userDrawn="1"/>
        </p:nvCxnSpPr>
        <p:spPr>
          <a:xfrm>
            <a:off x="647912" y="6624053"/>
            <a:ext cx="0" cy="13862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42">
            <a:extLst>
              <a:ext uri="{FF2B5EF4-FFF2-40B4-BE49-F238E27FC236}">
                <a16:creationId xmlns:a16="http://schemas.microsoft.com/office/drawing/2014/main" id="{BF2260EE-E7BD-1DDA-871D-27F3CC833E1C}"/>
              </a:ext>
            </a:extLst>
          </p:cNvPr>
          <p:cNvCxnSpPr>
            <a:cxnSpLocks/>
          </p:cNvCxnSpPr>
          <p:nvPr userDrawn="1"/>
        </p:nvCxnSpPr>
        <p:spPr>
          <a:xfrm>
            <a:off x="929401" y="6624053"/>
            <a:ext cx="0" cy="13862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Holder 6">
            <a:extLst>
              <a:ext uri="{FF2B5EF4-FFF2-40B4-BE49-F238E27FC236}">
                <a16:creationId xmlns:a16="http://schemas.microsoft.com/office/drawing/2014/main" id="{06B0AFE6-20C3-85BA-7303-1FB4DE0701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820"/>
            <a:ext cx="281631" cy="127086"/>
          </a:xfrm>
          <a:prstGeom prst="rect">
            <a:avLst/>
          </a:prstGeom>
          <a:ln>
            <a:noFill/>
          </a:ln>
        </p:spPr>
        <p:txBody>
          <a:bodyPr wrap="square" lIns="0" tIns="0" rIns="0" bIns="0" anchor="ctr">
            <a:spAutoFit/>
          </a:bodyPr>
          <a:lstStyle>
            <a:lvl1pPr algn="ctr">
              <a:defRPr sz="728" b="0" i="0">
                <a:solidFill>
                  <a:schemeClr val="bg1"/>
                </a:solidFill>
                <a:latin typeface="+mn-lt"/>
                <a:cs typeface="Arial"/>
              </a:defRPr>
            </a:lvl1pPr>
          </a:lstStyle>
          <a:p>
            <a:pPr marL="23103">
              <a:lnSpc>
                <a:spcPts val="1052"/>
              </a:lnSpc>
            </a:pPr>
            <a:fld id="{81D60167-4931-47E6-BA6A-407CBD079E47}" type="slidenum">
              <a:rPr lang="fr-FR" spc="-31" smtClean="0"/>
              <a:pPr marL="23103">
                <a:lnSpc>
                  <a:spcPts val="1052"/>
                </a:lnSpc>
              </a:pPr>
              <a:t>‹N°›</a:t>
            </a:fld>
            <a:endParaRPr lang="fr-FR" spc="-31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7BB9962-174A-2CB1-F1D4-543EA1CC91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8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nl-NL"/>
              <a:t>Titre de la présentation</a:t>
            </a:r>
          </a:p>
        </p:txBody>
      </p:sp>
      <p:sp>
        <p:nvSpPr>
          <p:cNvPr id="4" name="Espace réservé de la date 16">
            <a:extLst>
              <a:ext uri="{FF2B5EF4-FFF2-40B4-BE49-F238E27FC236}">
                <a16:creationId xmlns:a16="http://schemas.microsoft.com/office/drawing/2014/main" id="{61705441-2D59-21CD-84D5-D0F4807B39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44693" y="6597353"/>
            <a:ext cx="768084" cy="192020"/>
          </a:xfrm>
          <a:prstGeom prst="rect">
            <a:avLst/>
          </a:prstGeom>
        </p:spPr>
        <p:txBody>
          <a:bodyPr vert="horz" lIns="91440" tIns="45720" rIns="36000" bIns="45720" rtlCol="0" anchor="ctr"/>
          <a:lstStyle>
            <a:lvl1pPr algn="r">
              <a:defRPr sz="733">
                <a:solidFill>
                  <a:schemeClr val="bg1"/>
                </a:solidFill>
                <a:latin typeface="+mn-lt"/>
              </a:defRPr>
            </a:lvl1pPr>
          </a:lstStyle>
          <a:p>
            <a:fld id="{CBA13C49-8571-43F1-B987-3D0C0BAC6C4D}" type="datetime1">
              <a:rPr lang="fr-FR" smtClean="0"/>
              <a:t>19/02/2026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2123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ntenu - 1-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ce réservé du texte 35">
            <a:extLst>
              <a:ext uri="{FF2B5EF4-FFF2-40B4-BE49-F238E27FC236}">
                <a16:creationId xmlns:a16="http://schemas.microsoft.com/office/drawing/2014/main" id="{59F73062-F373-C71B-FF89-4BE48B35F0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3416" y="1811729"/>
            <a:ext cx="8702905" cy="4389736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456" b="0" i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32" name="Titre 18">
            <a:extLst>
              <a:ext uri="{FF2B5EF4-FFF2-40B4-BE49-F238E27FC236}">
                <a16:creationId xmlns:a16="http://schemas.microsoft.com/office/drawing/2014/main" id="{87A735C7-9873-F253-472A-76CE9C5335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45873"/>
            <a:ext cx="12192000" cy="83174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2729"/>
              </a:lnSpc>
              <a:defRPr sz="2425" b="1" i="0">
                <a:solidFill>
                  <a:schemeClr val="tx1"/>
                </a:solidFill>
                <a:latin typeface="Manrope" pitchFamily="2" charset="0"/>
              </a:defRPr>
            </a:lvl1pPr>
          </a:lstStyle>
          <a:p>
            <a:r>
              <a:rPr lang="fr-FR"/>
              <a:t>Modifiez le style du titre</a:t>
            </a:r>
            <a:br>
              <a:rPr lang="fr-FR"/>
            </a:br>
            <a:r>
              <a:rPr lang="fr-FR"/>
              <a:t>sur une ou deux lignes</a:t>
            </a:r>
            <a:endParaRPr lang="nl-NL"/>
          </a:p>
        </p:txBody>
      </p:sp>
      <p:cxnSp>
        <p:nvCxnSpPr>
          <p:cNvPr id="2" name="Connecteur droit 1">
            <a:extLst>
              <a:ext uri="{FF2B5EF4-FFF2-40B4-BE49-F238E27FC236}">
                <a16:creationId xmlns:a16="http://schemas.microsoft.com/office/drawing/2014/main" id="{B790FE72-7084-DE18-08C5-78F0DEC97161}"/>
              </a:ext>
            </a:extLst>
          </p:cNvPr>
          <p:cNvCxnSpPr>
            <a:cxnSpLocks/>
          </p:cNvCxnSpPr>
          <p:nvPr userDrawn="1"/>
        </p:nvCxnSpPr>
        <p:spPr>
          <a:xfrm flipH="1">
            <a:off x="5062127" y="1177612"/>
            <a:ext cx="2067747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4D7AE1CD-6955-2573-32E8-4C5118625D61}"/>
              </a:ext>
            </a:extLst>
          </p:cNvPr>
          <p:cNvCxnSpPr>
            <a:cxnSpLocks/>
          </p:cNvCxnSpPr>
          <p:nvPr userDrawn="1"/>
        </p:nvCxnSpPr>
        <p:spPr>
          <a:xfrm flipH="1">
            <a:off x="5964416" y="1177612"/>
            <a:ext cx="263168" cy="176216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FB1BA376-9F5D-2EBD-8B33-F941E02FFFC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7813" y="6201741"/>
            <a:ext cx="1160488" cy="656260"/>
          </a:xfrm>
          <a:prstGeom prst="rect">
            <a:avLst/>
          </a:prstGeom>
        </p:spPr>
      </p:pic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9E99D6B5-47CB-C3E7-704F-FB2AA91FB220}"/>
              </a:ext>
            </a:extLst>
          </p:cNvPr>
          <p:cNvCxnSpPr/>
          <p:nvPr userDrawn="1"/>
        </p:nvCxnSpPr>
        <p:spPr>
          <a:xfrm>
            <a:off x="10925391" y="6340088"/>
            <a:ext cx="0" cy="415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ZoneTexte 4">
            <a:extLst>
              <a:ext uri="{FF2B5EF4-FFF2-40B4-BE49-F238E27FC236}">
                <a16:creationId xmlns:a16="http://schemas.microsoft.com/office/drawing/2014/main" id="{6D23AF3E-5ECE-A963-6B63-80A962860BD5}"/>
              </a:ext>
            </a:extLst>
          </p:cNvPr>
          <p:cNvSpPr txBox="1"/>
          <p:nvPr userDrawn="1"/>
        </p:nvSpPr>
        <p:spPr>
          <a:xfrm>
            <a:off x="8784299" y="6405331"/>
            <a:ext cx="1931863" cy="256545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67" err="1">
                <a:solidFill>
                  <a:schemeClr val="bg1"/>
                </a:solidFill>
                <a:latin typeface="Manrope"/>
              </a:rPr>
              <a:t>Connected</a:t>
            </a:r>
            <a:r>
              <a:rPr lang="fr-FR" sz="1067">
                <a:solidFill>
                  <a:schemeClr val="bg1"/>
                </a:solidFill>
                <a:latin typeface="Manrope"/>
              </a:rPr>
              <a:t> to the Future</a:t>
            </a:r>
          </a:p>
        </p:txBody>
      </p:sp>
      <p:sp>
        <p:nvSpPr>
          <p:cNvPr id="6" name="Espace réservé du texte 20">
            <a:extLst>
              <a:ext uri="{FF2B5EF4-FFF2-40B4-BE49-F238E27FC236}">
                <a16:creationId xmlns:a16="http://schemas.microsoft.com/office/drawing/2014/main" id="{2C5F649C-5B00-B4CC-E24E-9EDF1107B46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8627"/>
            <a:ext cx="12192000" cy="277247"/>
          </a:xfrm>
          <a:prstGeom prst="rect">
            <a:avLst/>
          </a:prstGeom>
        </p:spPr>
        <p:txBody>
          <a:bodyPr anchor="ctr"/>
          <a:lstStyle>
            <a:lvl1pPr algn="ctr">
              <a:defRPr sz="1467" b="0" i="0">
                <a:solidFill>
                  <a:schemeClr val="bg1">
                    <a:lumMod val="50000"/>
                  </a:schemeClr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TITRE DE LA PARTIE</a:t>
            </a:r>
            <a:endParaRPr lang="nl-NL"/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86121C34-E201-FCA7-DE5C-E63A4F6D8B10}"/>
              </a:ext>
            </a:extLst>
          </p:cNvPr>
          <p:cNvCxnSpPr>
            <a:cxnSpLocks/>
          </p:cNvCxnSpPr>
          <p:nvPr userDrawn="1"/>
        </p:nvCxnSpPr>
        <p:spPr>
          <a:xfrm>
            <a:off x="9504897" y="1811730"/>
            <a:ext cx="0" cy="4305569"/>
          </a:xfrm>
          <a:prstGeom prst="line">
            <a:avLst/>
          </a:prstGeom>
          <a:ln w="1143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Espace réservé du texte 23">
            <a:extLst>
              <a:ext uri="{FF2B5EF4-FFF2-40B4-BE49-F238E27FC236}">
                <a16:creationId xmlns:a16="http://schemas.microsoft.com/office/drawing/2014/main" id="{60CAF2A6-B82A-C303-9B2A-90ADCE3040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648395" y="1811729"/>
            <a:ext cx="2021139" cy="877947"/>
          </a:xfrm>
          <a:prstGeom prst="rect">
            <a:avLst/>
          </a:prstGeom>
        </p:spPr>
        <p:txBody>
          <a:bodyPr/>
          <a:lstStyle>
            <a:lvl1pPr algn="ctr">
              <a:defRPr sz="2667" b="0" i="0">
                <a:solidFill>
                  <a:schemeClr val="accent4"/>
                </a:solidFill>
                <a:latin typeface="Manrope" pitchFamily="2" charset="0"/>
              </a:defRPr>
            </a:lvl1pPr>
            <a:lvl2pPr marL="0" algn="ctr">
              <a:defRPr sz="1333" b="0" i="0">
                <a:latin typeface="Manrope" pitchFamily="2" charset="0"/>
              </a:defRPr>
            </a:lvl2pPr>
          </a:lstStyle>
          <a:p>
            <a:pPr lvl="0"/>
            <a:r>
              <a:rPr lang="fr-FR"/>
              <a:t>800</a:t>
            </a:r>
          </a:p>
          <a:p>
            <a:pPr lvl="1"/>
            <a:r>
              <a:rPr lang="fr-FR"/>
              <a:t>PART DE XX EN 2024</a:t>
            </a:r>
            <a:endParaRPr lang="nl-NL"/>
          </a:p>
        </p:txBody>
      </p:sp>
      <p:sp>
        <p:nvSpPr>
          <p:cNvPr id="12" name="Espace réservé du texte 23">
            <a:extLst>
              <a:ext uri="{FF2B5EF4-FFF2-40B4-BE49-F238E27FC236}">
                <a16:creationId xmlns:a16="http://schemas.microsoft.com/office/drawing/2014/main" id="{0EF4BAC3-BDD9-D97C-AC01-D40611EA896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648395" y="2828300"/>
            <a:ext cx="2021139" cy="877947"/>
          </a:xfrm>
          <a:prstGeom prst="rect">
            <a:avLst/>
          </a:prstGeom>
        </p:spPr>
        <p:txBody>
          <a:bodyPr/>
          <a:lstStyle>
            <a:lvl1pPr algn="ctr">
              <a:defRPr sz="2667" b="0" i="0">
                <a:solidFill>
                  <a:schemeClr val="accent4"/>
                </a:solidFill>
                <a:latin typeface="Manrope" pitchFamily="2" charset="0"/>
              </a:defRPr>
            </a:lvl1pPr>
            <a:lvl2pPr marL="0" algn="ctr">
              <a:defRPr sz="1333" b="0" i="0">
                <a:latin typeface="Manrope" pitchFamily="2" charset="0"/>
              </a:defRPr>
            </a:lvl2pPr>
          </a:lstStyle>
          <a:p>
            <a:pPr lvl="0"/>
            <a:r>
              <a:rPr lang="fr-FR"/>
              <a:t>1 Mds €</a:t>
            </a:r>
          </a:p>
          <a:p>
            <a:pPr lvl="1"/>
            <a:r>
              <a:rPr lang="fr-FR"/>
              <a:t>PART DE XX EN 2024</a:t>
            </a:r>
            <a:endParaRPr lang="nl-NL"/>
          </a:p>
        </p:txBody>
      </p:sp>
      <p:sp>
        <p:nvSpPr>
          <p:cNvPr id="13" name="Espace réservé du texte 23">
            <a:extLst>
              <a:ext uri="{FF2B5EF4-FFF2-40B4-BE49-F238E27FC236}">
                <a16:creationId xmlns:a16="http://schemas.microsoft.com/office/drawing/2014/main" id="{545BA4FC-1956-7CE7-E2C7-0D2ACCD7F6F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648395" y="3844871"/>
            <a:ext cx="2021139" cy="877947"/>
          </a:xfrm>
          <a:prstGeom prst="rect">
            <a:avLst/>
          </a:prstGeom>
        </p:spPr>
        <p:txBody>
          <a:bodyPr/>
          <a:lstStyle>
            <a:lvl1pPr algn="ctr">
              <a:defRPr sz="2667" b="0" i="0">
                <a:solidFill>
                  <a:schemeClr val="accent4"/>
                </a:solidFill>
                <a:latin typeface="Manrope" pitchFamily="2" charset="0"/>
              </a:defRPr>
            </a:lvl1pPr>
            <a:lvl2pPr marL="0" algn="ctr">
              <a:defRPr sz="1333" b="0" i="0">
                <a:latin typeface="Manrope" pitchFamily="2" charset="0"/>
              </a:defRPr>
            </a:lvl2pPr>
          </a:lstStyle>
          <a:p>
            <a:pPr lvl="0"/>
            <a:r>
              <a:rPr lang="fr-FR"/>
              <a:t>0,5%</a:t>
            </a:r>
          </a:p>
          <a:p>
            <a:pPr lvl="1"/>
            <a:r>
              <a:rPr lang="fr-FR"/>
              <a:t>PART DE XX EN 2024</a:t>
            </a:r>
            <a:endParaRPr lang="nl-NL"/>
          </a:p>
        </p:txBody>
      </p:sp>
      <p:sp>
        <p:nvSpPr>
          <p:cNvPr id="14" name="Espace réservé du texte 23">
            <a:extLst>
              <a:ext uri="{FF2B5EF4-FFF2-40B4-BE49-F238E27FC236}">
                <a16:creationId xmlns:a16="http://schemas.microsoft.com/office/drawing/2014/main" id="{9033EE2E-1747-1AE2-1E7F-EC04182D440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648395" y="4861440"/>
            <a:ext cx="2021139" cy="877947"/>
          </a:xfrm>
          <a:prstGeom prst="rect">
            <a:avLst/>
          </a:prstGeom>
        </p:spPr>
        <p:txBody>
          <a:bodyPr/>
          <a:lstStyle>
            <a:lvl1pPr algn="ctr">
              <a:defRPr sz="2667" b="0" i="0">
                <a:solidFill>
                  <a:schemeClr val="accent4"/>
                </a:solidFill>
                <a:latin typeface="Manrope" pitchFamily="2" charset="0"/>
              </a:defRPr>
            </a:lvl1pPr>
            <a:lvl2pPr marL="0" algn="ctr">
              <a:defRPr sz="1333" b="0" i="0">
                <a:latin typeface="Manrope" pitchFamily="2" charset="0"/>
              </a:defRPr>
            </a:lvl2pPr>
          </a:lstStyle>
          <a:p>
            <a:pPr lvl="0"/>
            <a:r>
              <a:rPr lang="fr-FR"/>
              <a:t>1/2</a:t>
            </a:r>
          </a:p>
          <a:p>
            <a:pPr lvl="1"/>
            <a:r>
              <a:rPr lang="fr-FR"/>
              <a:t>PART DE XX EN 2024</a:t>
            </a:r>
            <a:endParaRPr lang="nl-NL"/>
          </a:p>
        </p:txBody>
      </p:sp>
      <p:sp>
        <p:nvSpPr>
          <p:cNvPr id="15" name="Espace réservé du texte 9">
            <a:extLst>
              <a:ext uri="{FF2B5EF4-FFF2-40B4-BE49-F238E27FC236}">
                <a16:creationId xmlns:a16="http://schemas.microsoft.com/office/drawing/2014/main" id="{DBFDC325-9073-67CD-270A-446436AC9CE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 rot="16200000">
            <a:off x="8054613" y="2930367"/>
            <a:ext cx="2481371" cy="244084"/>
          </a:xfrm>
          <a:prstGeom prst="rect">
            <a:avLst/>
          </a:prstGeom>
          <a:solidFill>
            <a:schemeClr val="accent4"/>
          </a:solidFill>
        </p:spPr>
        <p:txBody>
          <a:bodyPr anchor="ctr"/>
          <a:lstStyle>
            <a:lvl1pPr algn="ctr">
              <a:defRPr sz="1400" b="0" i="0">
                <a:solidFill>
                  <a:schemeClr val="bg1"/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EN QUELQUES CHIFFRES</a:t>
            </a:r>
            <a:endParaRPr lang="nl-NL"/>
          </a:p>
        </p:txBody>
      </p:sp>
      <p:sp>
        <p:nvSpPr>
          <p:cNvPr id="34" name="Holder 6">
            <a:extLst>
              <a:ext uri="{FF2B5EF4-FFF2-40B4-BE49-F238E27FC236}">
                <a16:creationId xmlns:a16="http://schemas.microsoft.com/office/drawing/2014/main" id="{CCCEDF95-D1CD-D5B3-D86B-BFB6390C76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820"/>
            <a:ext cx="281631" cy="127086"/>
          </a:xfrm>
          <a:prstGeom prst="rect">
            <a:avLst/>
          </a:prstGeom>
          <a:ln>
            <a:noFill/>
          </a:ln>
        </p:spPr>
        <p:txBody>
          <a:bodyPr wrap="square" lIns="0" tIns="0" rIns="0" bIns="0" anchor="ctr">
            <a:spAutoFit/>
          </a:bodyPr>
          <a:lstStyle>
            <a:lvl1pPr algn="ctr">
              <a:defRPr sz="728" b="0" i="0">
                <a:solidFill>
                  <a:schemeClr val="bg1">
                    <a:lumMod val="50000"/>
                  </a:schemeClr>
                </a:solidFill>
                <a:latin typeface="+mn-lt"/>
                <a:cs typeface="Arial"/>
              </a:defRPr>
            </a:lvl1pPr>
          </a:lstStyle>
          <a:p>
            <a:pPr marL="23103">
              <a:lnSpc>
                <a:spcPts val="1052"/>
              </a:lnSpc>
            </a:pPr>
            <a:fld id="{81D60167-4931-47E6-BA6A-407CBD079E47}" type="slidenum">
              <a:rPr lang="fr-FR" spc="-31" smtClean="0"/>
              <a:pPr marL="23103">
                <a:lnSpc>
                  <a:spcPts val="1052"/>
                </a:lnSpc>
              </a:pPr>
              <a:t>‹N°›</a:t>
            </a:fld>
            <a:endParaRPr lang="fr-FR" spc="-31"/>
          </a:p>
        </p:txBody>
      </p:sp>
      <p:sp>
        <p:nvSpPr>
          <p:cNvPr id="35" name="Espace réservé du pied de page 2">
            <a:extLst>
              <a:ext uri="{FF2B5EF4-FFF2-40B4-BE49-F238E27FC236}">
                <a16:creationId xmlns:a16="http://schemas.microsoft.com/office/drawing/2014/main" id="{A38D85E6-C309-C361-D4BB-1F6D87843C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8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nl-NL"/>
              <a:t>Titre de la présentation</a:t>
            </a:r>
          </a:p>
        </p:txBody>
      </p:sp>
      <p:cxnSp>
        <p:nvCxnSpPr>
          <p:cNvPr id="37" name="Connecteur droit 36">
            <a:extLst>
              <a:ext uri="{FF2B5EF4-FFF2-40B4-BE49-F238E27FC236}">
                <a16:creationId xmlns:a16="http://schemas.microsoft.com/office/drawing/2014/main" id="{FA87DD30-7C0B-5E60-709B-E994383BFE0A}"/>
              </a:ext>
            </a:extLst>
          </p:cNvPr>
          <p:cNvCxnSpPr>
            <a:cxnSpLocks/>
          </p:cNvCxnSpPr>
          <p:nvPr userDrawn="1"/>
        </p:nvCxnSpPr>
        <p:spPr>
          <a:xfrm>
            <a:off x="647912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>
            <a:extLst>
              <a:ext uri="{FF2B5EF4-FFF2-40B4-BE49-F238E27FC236}">
                <a16:creationId xmlns:a16="http://schemas.microsoft.com/office/drawing/2014/main" id="{2D25CCF0-2CFE-BCF3-41A7-24D5FE86EAC4}"/>
              </a:ext>
            </a:extLst>
          </p:cNvPr>
          <p:cNvCxnSpPr>
            <a:cxnSpLocks/>
          </p:cNvCxnSpPr>
          <p:nvPr userDrawn="1"/>
        </p:nvCxnSpPr>
        <p:spPr>
          <a:xfrm>
            <a:off x="929401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Espace réservé de la date 16">
            <a:extLst>
              <a:ext uri="{FF2B5EF4-FFF2-40B4-BE49-F238E27FC236}">
                <a16:creationId xmlns:a16="http://schemas.microsoft.com/office/drawing/2014/main" id="{6892575F-6E23-A038-C691-5209863391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44693" y="6597353"/>
            <a:ext cx="768084" cy="192020"/>
          </a:xfrm>
          <a:prstGeom prst="rect">
            <a:avLst/>
          </a:prstGeom>
        </p:spPr>
        <p:txBody>
          <a:bodyPr vert="horz" lIns="91440" tIns="45720" rIns="36000" bIns="45720" rtlCol="0" anchor="ctr"/>
          <a:lstStyle>
            <a:lvl1pPr algn="r">
              <a:defRPr sz="733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fld id="{850CDE2D-7C0A-49D6-BD55-57324E85BAAC}" type="datetime1">
              <a:rPr lang="fr-FR" smtClean="0"/>
              <a:t>19/02/2026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9388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ntenu - 1-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83BF45DB-2E6F-8A55-033E-1A5C84CB7F51}"/>
              </a:ext>
            </a:extLst>
          </p:cNvPr>
          <p:cNvCxnSpPr>
            <a:cxnSpLocks/>
          </p:cNvCxnSpPr>
          <p:nvPr userDrawn="1"/>
        </p:nvCxnSpPr>
        <p:spPr>
          <a:xfrm>
            <a:off x="3138496" y="4537985"/>
            <a:ext cx="0" cy="1524856"/>
          </a:xfrm>
          <a:prstGeom prst="line">
            <a:avLst/>
          </a:prstGeom>
          <a:ln w="1143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Espace réservé du texte 35">
            <a:extLst>
              <a:ext uri="{FF2B5EF4-FFF2-40B4-BE49-F238E27FC236}">
                <a16:creationId xmlns:a16="http://schemas.microsoft.com/office/drawing/2014/main" id="{A27B655C-5268-230E-1A14-153B79A0F5E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3415" y="4537985"/>
            <a:ext cx="2772660" cy="1524856"/>
          </a:xfrm>
          <a:prstGeom prst="rect">
            <a:avLst/>
          </a:prstGeom>
        </p:spPr>
        <p:txBody>
          <a:bodyPr/>
          <a:lstStyle>
            <a:lvl1pPr algn="ctr">
              <a:defRPr sz="1456" b="0" i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 algn="ctr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38" name="Espace réservé pour une image  37">
            <a:extLst>
              <a:ext uri="{FF2B5EF4-FFF2-40B4-BE49-F238E27FC236}">
                <a16:creationId xmlns:a16="http://schemas.microsoft.com/office/drawing/2014/main" id="{E8EA5C5F-856A-19A6-E85D-A1BAD657433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12049" y="1904144"/>
            <a:ext cx="2495393" cy="2495219"/>
          </a:xfrm>
          <a:custGeom>
            <a:avLst/>
            <a:gdLst>
              <a:gd name="connsiteX0" fmla="*/ 2057400 w 4114800"/>
              <a:gd name="connsiteY0" fmla="*/ 0 h 4114800"/>
              <a:gd name="connsiteX1" fmla="*/ 4114800 w 4114800"/>
              <a:gd name="connsiteY1" fmla="*/ 2057400 h 4114800"/>
              <a:gd name="connsiteX2" fmla="*/ 2057400 w 4114800"/>
              <a:gd name="connsiteY2" fmla="*/ 4114800 h 4114800"/>
              <a:gd name="connsiteX3" fmla="*/ 0 w 4114800"/>
              <a:gd name="connsiteY3" fmla="*/ 2057400 h 4114800"/>
              <a:gd name="connsiteX4" fmla="*/ 2057400 w 4114800"/>
              <a:gd name="connsiteY4" fmla="*/ 0 h 411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14800" h="4114800">
                <a:moveTo>
                  <a:pt x="2057400" y="0"/>
                </a:moveTo>
                <a:cubicBezTo>
                  <a:pt x="3193671" y="0"/>
                  <a:pt x="4114800" y="921129"/>
                  <a:pt x="4114800" y="2057400"/>
                </a:cubicBezTo>
                <a:cubicBezTo>
                  <a:pt x="4114800" y="3193671"/>
                  <a:pt x="3193671" y="4114800"/>
                  <a:pt x="2057400" y="4114800"/>
                </a:cubicBezTo>
                <a:cubicBezTo>
                  <a:pt x="921129" y="4114800"/>
                  <a:pt x="0" y="3193671"/>
                  <a:pt x="0" y="2057400"/>
                </a:cubicBezTo>
                <a:cubicBezTo>
                  <a:pt x="0" y="921129"/>
                  <a:pt x="921129" y="0"/>
                  <a:pt x="20574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 b="0" i="0">
                <a:latin typeface="Manrope" pitchFamily="2" charset="0"/>
              </a:defRPr>
            </a:lvl1pPr>
          </a:lstStyle>
          <a:p>
            <a:r>
              <a:rPr lang="fr-FR"/>
              <a:t>Cliquez sur l'icône pour ajouter une image</a:t>
            </a:r>
            <a:endParaRPr lang="nl-NL"/>
          </a:p>
        </p:txBody>
      </p:sp>
      <p:sp>
        <p:nvSpPr>
          <p:cNvPr id="39" name="Espace réservé du texte 35">
            <a:extLst>
              <a:ext uri="{FF2B5EF4-FFF2-40B4-BE49-F238E27FC236}">
                <a16:creationId xmlns:a16="http://schemas.microsoft.com/office/drawing/2014/main" id="{E9915D10-BD69-F2EC-23C8-51CB494D842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30919" y="4537985"/>
            <a:ext cx="2772660" cy="1524856"/>
          </a:xfrm>
          <a:prstGeom prst="rect">
            <a:avLst/>
          </a:prstGeom>
        </p:spPr>
        <p:txBody>
          <a:bodyPr/>
          <a:lstStyle>
            <a:lvl1pPr algn="ctr">
              <a:defRPr sz="1456" b="0" i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 algn="ctr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40" name="Espace réservé pour une image  39">
            <a:extLst>
              <a:ext uri="{FF2B5EF4-FFF2-40B4-BE49-F238E27FC236}">
                <a16:creationId xmlns:a16="http://schemas.microsoft.com/office/drawing/2014/main" id="{1045548E-7019-E153-B314-BAA66BD7BDB8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9553" y="1904144"/>
            <a:ext cx="2495393" cy="2495219"/>
          </a:xfrm>
          <a:custGeom>
            <a:avLst/>
            <a:gdLst>
              <a:gd name="connsiteX0" fmla="*/ 2057400 w 4114800"/>
              <a:gd name="connsiteY0" fmla="*/ 0 h 4114800"/>
              <a:gd name="connsiteX1" fmla="*/ 4114800 w 4114800"/>
              <a:gd name="connsiteY1" fmla="*/ 2057400 h 4114800"/>
              <a:gd name="connsiteX2" fmla="*/ 2057400 w 4114800"/>
              <a:gd name="connsiteY2" fmla="*/ 4114800 h 4114800"/>
              <a:gd name="connsiteX3" fmla="*/ 0 w 4114800"/>
              <a:gd name="connsiteY3" fmla="*/ 2057400 h 4114800"/>
              <a:gd name="connsiteX4" fmla="*/ 2057400 w 4114800"/>
              <a:gd name="connsiteY4" fmla="*/ 0 h 411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14800" h="4114800">
                <a:moveTo>
                  <a:pt x="2057400" y="0"/>
                </a:moveTo>
                <a:cubicBezTo>
                  <a:pt x="3193671" y="0"/>
                  <a:pt x="4114800" y="921129"/>
                  <a:pt x="4114800" y="2057400"/>
                </a:cubicBezTo>
                <a:cubicBezTo>
                  <a:pt x="4114800" y="3193671"/>
                  <a:pt x="3193671" y="4114800"/>
                  <a:pt x="2057400" y="4114800"/>
                </a:cubicBezTo>
                <a:cubicBezTo>
                  <a:pt x="921129" y="4114800"/>
                  <a:pt x="0" y="3193671"/>
                  <a:pt x="0" y="2057400"/>
                </a:cubicBezTo>
                <a:cubicBezTo>
                  <a:pt x="0" y="921129"/>
                  <a:pt x="921129" y="0"/>
                  <a:pt x="20574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 b="0" i="0">
                <a:latin typeface="Manrope" pitchFamily="2" charset="0"/>
              </a:defRPr>
            </a:lvl1pPr>
          </a:lstStyle>
          <a:p>
            <a:r>
              <a:rPr lang="fr-FR"/>
              <a:t>Cliquez sur l'icône pour ajouter une image</a:t>
            </a:r>
            <a:endParaRPr lang="nl-NL"/>
          </a:p>
        </p:txBody>
      </p:sp>
      <p:cxnSp>
        <p:nvCxnSpPr>
          <p:cNvPr id="43" name="Connecteur droit 42">
            <a:extLst>
              <a:ext uri="{FF2B5EF4-FFF2-40B4-BE49-F238E27FC236}">
                <a16:creationId xmlns:a16="http://schemas.microsoft.com/office/drawing/2014/main" id="{9532C7F3-4DD3-4B27-B182-1E6FE71D41E9}"/>
              </a:ext>
            </a:extLst>
          </p:cNvPr>
          <p:cNvCxnSpPr>
            <a:cxnSpLocks/>
          </p:cNvCxnSpPr>
          <p:nvPr userDrawn="1"/>
        </p:nvCxnSpPr>
        <p:spPr>
          <a:xfrm>
            <a:off x="6096000" y="4537985"/>
            <a:ext cx="0" cy="1524856"/>
          </a:xfrm>
          <a:prstGeom prst="line">
            <a:avLst/>
          </a:prstGeom>
          <a:ln w="1143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Espace réservé du texte 35">
            <a:extLst>
              <a:ext uri="{FF2B5EF4-FFF2-40B4-BE49-F238E27FC236}">
                <a16:creationId xmlns:a16="http://schemas.microsoft.com/office/drawing/2014/main" id="{2EA7FCC5-997C-8386-3D31-E753A3B8536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188422" y="4537985"/>
            <a:ext cx="2772660" cy="1524856"/>
          </a:xfrm>
          <a:prstGeom prst="rect">
            <a:avLst/>
          </a:prstGeom>
        </p:spPr>
        <p:txBody>
          <a:bodyPr/>
          <a:lstStyle>
            <a:lvl1pPr algn="ctr">
              <a:defRPr sz="1456" b="0" i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 algn="ctr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45" name="Espace réservé pour une image  44">
            <a:extLst>
              <a:ext uri="{FF2B5EF4-FFF2-40B4-BE49-F238E27FC236}">
                <a16:creationId xmlns:a16="http://schemas.microsoft.com/office/drawing/2014/main" id="{4BA4E484-89D8-FE46-EDA8-942677B187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327056" y="1904144"/>
            <a:ext cx="2495393" cy="2495219"/>
          </a:xfrm>
          <a:custGeom>
            <a:avLst/>
            <a:gdLst>
              <a:gd name="connsiteX0" fmla="*/ 2057400 w 4114800"/>
              <a:gd name="connsiteY0" fmla="*/ 0 h 4114800"/>
              <a:gd name="connsiteX1" fmla="*/ 4114800 w 4114800"/>
              <a:gd name="connsiteY1" fmla="*/ 2057400 h 4114800"/>
              <a:gd name="connsiteX2" fmla="*/ 2057400 w 4114800"/>
              <a:gd name="connsiteY2" fmla="*/ 4114800 h 4114800"/>
              <a:gd name="connsiteX3" fmla="*/ 0 w 4114800"/>
              <a:gd name="connsiteY3" fmla="*/ 2057400 h 4114800"/>
              <a:gd name="connsiteX4" fmla="*/ 2057400 w 4114800"/>
              <a:gd name="connsiteY4" fmla="*/ 0 h 411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14800" h="4114800">
                <a:moveTo>
                  <a:pt x="2057400" y="0"/>
                </a:moveTo>
                <a:cubicBezTo>
                  <a:pt x="3193671" y="0"/>
                  <a:pt x="4114800" y="921129"/>
                  <a:pt x="4114800" y="2057400"/>
                </a:cubicBezTo>
                <a:cubicBezTo>
                  <a:pt x="4114800" y="3193671"/>
                  <a:pt x="3193671" y="4114800"/>
                  <a:pt x="2057400" y="4114800"/>
                </a:cubicBezTo>
                <a:cubicBezTo>
                  <a:pt x="921129" y="4114800"/>
                  <a:pt x="0" y="3193671"/>
                  <a:pt x="0" y="2057400"/>
                </a:cubicBezTo>
                <a:cubicBezTo>
                  <a:pt x="0" y="921129"/>
                  <a:pt x="921129" y="0"/>
                  <a:pt x="20574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 b="0" i="0">
                <a:latin typeface="Manrope" pitchFamily="2" charset="0"/>
              </a:defRPr>
            </a:lvl1pPr>
          </a:lstStyle>
          <a:p>
            <a:r>
              <a:rPr lang="fr-FR"/>
              <a:t>Cliquez sur l'icône pour ajouter une image</a:t>
            </a:r>
            <a:endParaRPr lang="nl-NL"/>
          </a:p>
        </p:txBody>
      </p:sp>
      <p:cxnSp>
        <p:nvCxnSpPr>
          <p:cNvPr id="31" name="Connecteur droit 30">
            <a:extLst>
              <a:ext uri="{FF2B5EF4-FFF2-40B4-BE49-F238E27FC236}">
                <a16:creationId xmlns:a16="http://schemas.microsoft.com/office/drawing/2014/main" id="{65071245-E00C-4D75-346A-1AD214DB6299}"/>
              </a:ext>
            </a:extLst>
          </p:cNvPr>
          <p:cNvCxnSpPr>
            <a:cxnSpLocks/>
          </p:cNvCxnSpPr>
          <p:nvPr userDrawn="1"/>
        </p:nvCxnSpPr>
        <p:spPr>
          <a:xfrm>
            <a:off x="9053504" y="4537985"/>
            <a:ext cx="0" cy="1524856"/>
          </a:xfrm>
          <a:prstGeom prst="line">
            <a:avLst/>
          </a:prstGeom>
          <a:ln w="1143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Espace réservé du texte 35">
            <a:extLst>
              <a:ext uri="{FF2B5EF4-FFF2-40B4-BE49-F238E27FC236}">
                <a16:creationId xmlns:a16="http://schemas.microsoft.com/office/drawing/2014/main" id="{9BCF33AB-25D0-68A6-0C2E-6FFDF9BA695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145926" y="4537985"/>
            <a:ext cx="2772660" cy="1524856"/>
          </a:xfrm>
          <a:prstGeom prst="rect">
            <a:avLst/>
          </a:prstGeom>
        </p:spPr>
        <p:txBody>
          <a:bodyPr/>
          <a:lstStyle>
            <a:lvl1pPr algn="ctr">
              <a:defRPr sz="1456" b="0" i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 algn="ctr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33" name="Espace réservé pour une image  44">
            <a:extLst>
              <a:ext uri="{FF2B5EF4-FFF2-40B4-BE49-F238E27FC236}">
                <a16:creationId xmlns:a16="http://schemas.microsoft.com/office/drawing/2014/main" id="{B3AD043F-BD25-B848-7155-A13A5DE8F41A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9284560" y="1904144"/>
            <a:ext cx="2495393" cy="2495219"/>
          </a:xfrm>
          <a:custGeom>
            <a:avLst/>
            <a:gdLst>
              <a:gd name="connsiteX0" fmla="*/ 2057400 w 4114800"/>
              <a:gd name="connsiteY0" fmla="*/ 0 h 4114800"/>
              <a:gd name="connsiteX1" fmla="*/ 4114800 w 4114800"/>
              <a:gd name="connsiteY1" fmla="*/ 2057400 h 4114800"/>
              <a:gd name="connsiteX2" fmla="*/ 2057400 w 4114800"/>
              <a:gd name="connsiteY2" fmla="*/ 4114800 h 4114800"/>
              <a:gd name="connsiteX3" fmla="*/ 0 w 4114800"/>
              <a:gd name="connsiteY3" fmla="*/ 2057400 h 4114800"/>
              <a:gd name="connsiteX4" fmla="*/ 2057400 w 4114800"/>
              <a:gd name="connsiteY4" fmla="*/ 0 h 411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14800" h="4114800">
                <a:moveTo>
                  <a:pt x="2057400" y="0"/>
                </a:moveTo>
                <a:cubicBezTo>
                  <a:pt x="3193671" y="0"/>
                  <a:pt x="4114800" y="921129"/>
                  <a:pt x="4114800" y="2057400"/>
                </a:cubicBezTo>
                <a:cubicBezTo>
                  <a:pt x="4114800" y="3193671"/>
                  <a:pt x="3193671" y="4114800"/>
                  <a:pt x="2057400" y="4114800"/>
                </a:cubicBezTo>
                <a:cubicBezTo>
                  <a:pt x="921129" y="4114800"/>
                  <a:pt x="0" y="3193671"/>
                  <a:pt x="0" y="2057400"/>
                </a:cubicBezTo>
                <a:cubicBezTo>
                  <a:pt x="0" y="921129"/>
                  <a:pt x="921129" y="0"/>
                  <a:pt x="20574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 b="0" i="0">
                <a:latin typeface="Manrope" pitchFamily="2" charset="0"/>
              </a:defRPr>
            </a:lvl1pPr>
          </a:lstStyle>
          <a:p>
            <a:r>
              <a:rPr lang="fr-FR"/>
              <a:t>Cliquez sur l'icône pour ajouter une image</a:t>
            </a:r>
            <a:endParaRPr lang="nl-NL"/>
          </a:p>
        </p:txBody>
      </p:sp>
      <p:sp>
        <p:nvSpPr>
          <p:cNvPr id="34" name="Titre 18">
            <a:extLst>
              <a:ext uri="{FF2B5EF4-FFF2-40B4-BE49-F238E27FC236}">
                <a16:creationId xmlns:a16="http://schemas.microsoft.com/office/drawing/2014/main" id="{4EE689B4-1234-8349-27FD-D3AF970F30D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45873"/>
            <a:ext cx="12192000" cy="83174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2729"/>
              </a:lnSpc>
              <a:defRPr sz="2425" b="1" i="0">
                <a:solidFill>
                  <a:schemeClr val="tx1"/>
                </a:solidFill>
                <a:latin typeface="Manrope" pitchFamily="2" charset="0"/>
              </a:defRPr>
            </a:lvl1pPr>
          </a:lstStyle>
          <a:p>
            <a:r>
              <a:rPr lang="fr-FR"/>
              <a:t>Modifiez le style du titre</a:t>
            </a:r>
            <a:br>
              <a:rPr lang="fr-FR"/>
            </a:br>
            <a:r>
              <a:rPr lang="fr-FR"/>
              <a:t>sur une ou deux lignes</a:t>
            </a:r>
            <a:endParaRPr lang="nl-NL"/>
          </a:p>
        </p:txBody>
      </p:sp>
      <p:cxnSp>
        <p:nvCxnSpPr>
          <p:cNvPr id="2" name="Connecteur droit 1">
            <a:extLst>
              <a:ext uri="{FF2B5EF4-FFF2-40B4-BE49-F238E27FC236}">
                <a16:creationId xmlns:a16="http://schemas.microsoft.com/office/drawing/2014/main" id="{4E8889DE-2B63-B9E6-7EFB-34128A285C6B}"/>
              </a:ext>
            </a:extLst>
          </p:cNvPr>
          <p:cNvCxnSpPr>
            <a:cxnSpLocks/>
          </p:cNvCxnSpPr>
          <p:nvPr userDrawn="1"/>
        </p:nvCxnSpPr>
        <p:spPr>
          <a:xfrm flipH="1">
            <a:off x="5062127" y="1177612"/>
            <a:ext cx="2067747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E901F3A8-8126-5972-D7F7-694FCAEA4C9F}"/>
              </a:ext>
            </a:extLst>
          </p:cNvPr>
          <p:cNvCxnSpPr>
            <a:cxnSpLocks/>
          </p:cNvCxnSpPr>
          <p:nvPr userDrawn="1"/>
        </p:nvCxnSpPr>
        <p:spPr>
          <a:xfrm flipH="1">
            <a:off x="5964416" y="1177612"/>
            <a:ext cx="263168" cy="176216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4BEAF6C4-79D3-6947-F24C-77AB7A1CC57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7813" y="6201741"/>
            <a:ext cx="1160488" cy="656260"/>
          </a:xfrm>
          <a:prstGeom prst="rect">
            <a:avLst/>
          </a:prstGeom>
        </p:spPr>
      </p:pic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9E15B849-58DA-3C06-A41C-BF27453F711A}"/>
              </a:ext>
            </a:extLst>
          </p:cNvPr>
          <p:cNvCxnSpPr/>
          <p:nvPr userDrawn="1"/>
        </p:nvCxnSpPr>
        <p:spPr>
          <a:xfrm>
            <a:off x="10925391" y="6340088"/>
            <a:ext cx="0" cy="415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ZoneTexte 3">
            <a:extLst>
              <a:ext uri="{FF2B5EF4-FFF2-40B4-BE49-F238E27FC236}">
                <a16:creationId xmlns:a16="http://schemas.microsoft.com/office/drawing/2014/main" id="{4D7BACAF-4B9A-142D-3A7E-F93C61F44510}"/>
              </a:ext>
            </a:extLst>
          </p:cNvPr>
          <p:cNvSpPr txBox="1"/>
          <p:nvPr userDrawn="1"/>
        </p:nvSpPr>
        <p:spPr>
          <a:xfrm>
            <a:off x="8868661" y="6406694"/>
            <a:ext cx="1779465" cy="278987"/>
          </a:xfrm>
          <a:prstGeom prst="rect">
            <a:avLst/>
          </a:prstGeom>
          <a:solidFill>
            <a:srgbClr val="00465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13" err="1">
                <a:solidFill>
                  <a:schemeClr val="bg1"/>
                </a:solidFill>
                <a:latin typeface="Manrope"/>
              </a:rPr>
              <a:t>Connected</a:t>
            </a:r>
            <a:r>
              <a:rPr lang="fr-FR" sz="1213">
                <a:solidFill>
                  <a:schemeClr val="bg1"/>
                </a:solidFill>
                <a:latin typeface="Manrope"/>
              </a:rPr>
              <a:t> to the Future</a:t>
            </a:r>
          </a:p>
        </p:txBody>
      </p:sp>
      <p:sp>
        <p:nvSpPr>
          <p:cNvPr id="5" name="Espace réservé du texte 20">
            <a:extLst>
              <a:ext uri="{FF2B5EF4-FFF2-40B4-BE49-F238E27FC236}">
                <a16:creationId xmlns:a16="http://schemas.microsoft.com/office/drawing/2014/main" id="{6459F706-041D-A1C1-C961-26981EB3F69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8627"/>
            <a:ext cx="12192000" cy="277247"/>
          </a:xfrm>
          <a:prstGeom prst="rect">
            <a:avLst/>
          </a:prstGeom>
        </p:spPr>
        <p:txBody>
          <a:bodyPr anchor="ctr"/>
          <a:lstStyle>
            <a:lvl1pPr algn="ctr">
              <a:defRPr sz="1467" b="0" i="0">
                <a:solidFill>
                  <a:schemeClr val="bg1">
                    <a:lumMod val="50000"/>
                  </a:schemeClr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TITRE DE LA PARTIE</a:t>
            </a:r>
            <a:endParaRPr lang="nl-NL"/>
          </a:p>
        </p:txBody>
      </p:sp>
      <p:sp>
        <p:nvSpPr>
          <p:cNvPr id="13" name="Holder 6">
            <a:extLst>
              <a:ext uri="{FF2B5EF4-FFF2-40B4-BE49-F238E27FC236}">
                <a16:creationId xmlns:a16="http://schemas.microsoft.com/office/drawing/2014/main" id="{D86DD1E6-183C-4C97-AD7D-075E1D0308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820"/>
            <a:ext cx="281631" cy="127086"/>
          </a:xfrm>
          <a:prstGeom prst="rect">
            <a:avLst/>
          </a:prstGeom>
          <a:ln>
            <a:noFill/>
          </a:ln>
        </p:spPr>
        <p:txBody>
          <a:bodyPr wrap="square" lIns="0" tIns="0" rIns="0" bIns="0" anchor="ctr">
            <a:spAutoFit/>
          </a:bodyPr>
          <a:lstStyle>
            <a:lvl1pPr algn="ctr">
              <a:defRPr sz="728" b="0" i="0">
                <a:solidFill>
                  <a:schemeClr val="bg1">
                    <a:lumMod val="50000"/>
                  </a:schemeClr>
                </a:solidFill>
                <a:latin typeface="+mn-lt"/>
                <a:cs typeface="Arial"/>
              </a:defRPr>
            </a:lvl1pPr>
          </a:lstStyle>
          <a:p>
            <a:pPr marL="23103">
              <a:lnSpc>
                <a:spcPts val="1052"/>
              </a:lnSpc>
            </a:pPr>
            <a:fld id="{81D60167-4931-47E6-BA6A-407CBD079E47}" type="slidenum">
              <a:rPr lang="fr-FR" spc="-31" smtClean="0"/>
              <a:pPr marL="23103">
                <a:lnSpc>
                  <a:spcPts val="1052"/>
                </a:lnSpc>
              </a:pPr>
              <a:t>‹N°›</a:t>
            </a:fld>
            <a:endParaRPr lang="fr-FR" spc="-31"/>
          </a:p>
        </p:txBody>
      </p:sp>
      <p:sp>
        <p:nvSpPr>
          <p:cNvPr id="14" name="Espace réservé du pied de page 2">
            <a:extLst>
              <a:ext uri="{FF2B5EF4-FFF2-40B4-BE49-F238E27FC236}">
                <a16:creationId xmlns:a16="http://schemas.microsoft.com/office/drawing/2014/main" id="{EFB7C200-9456-DE55-1F19-8C9D000FE1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8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nl-NL"/>
              <a:t>Titre de la présentation</a:t>
            </a:r>
          </a:p>
        </p:txBody>
      </p: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00FE4285-6847-E24A-CAC9-BC25558C1756}"/>
              </a:ext>
            </a:extLst>
          </p:cNvPr>
          <p:cNvCxnSpPr>
            <a:cxnSpLocks/>
          </p:cNvCxnSpPr>
          <p:nvPr userDrawn="1"/>
        </p:nvCxnSpPr>
        <p:spPr>
          <a:xfrm>
            <a:off x="647912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C2E1D147-B5D2-E2D3-42C3-EAE0F2D4B7C9}"/>
              </a:ext>
            </a:extLst>
          </p:cNvPr>
          <p:cNvCxnSpPr>
            <a:cxnSpLocks/>
          </p:cNvCxnSpPr>
          <p:nvPr userDrawn="1"/>
        </p:nvCxnSpPr>
        <p:spPr>
          <a:xfrm>
            <a:off x="929401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Espace réservé de la date 16">
            <a:extLst>
              <a:ext uri="{FF2B5EF4-FFF2-40B4-BE49-F238E27FC236}">
                <a16:creationId xmlns:a16="http://schemas.microsoft.com/office/drawing/2014/main" id="{4300AC88-78E3-A07F-7E9D-12B06F4DD4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44693" y="6597353"/>
            <a:ext cx="768084" cy="192020"/>
          </a:xfrm>
          <a:prstGeom prst="rect">
            <a:avLst/>
          </a:prstGeom>
        </p:spPr>
        <p:txBody>
          <a:bodyPr vert="horz" lIns="91440" tIns="45720" rIns="36000" bIns="45720" rtlCol="0" anchor="ctr"/>
          <a:lstStyle>
            <a:lvl1pPr algn="r">
              <a:defRPr sz="733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fld id="{5DF3CABF-FCC7-49BB-94DA-668AC028F7B7}" type="datetime1">
              <a:rPr lang="fr-FR" smtClean="0"/>
              <a:t>19/02/2026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48883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ntenu - 1-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45457222-0A10-0745-3BCF-55015CE5E9A0}"/>
              </a:ext>
            </a:extLst>
          </p:cNvPr>
          <p:cNvSpPr/>
          <p:nvPr userDrawn="1"/>
        </p:nvSpPr>
        <p:spPr>
          <a:xfrm>
            <a:off x="0" y="0"/>
            <a:ext cx="12192000" cy="37524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 b="0" i="0">
              <a:latin typeface="Manrope" pitchFamily="2" charset="0"/>
            </a:endParaRPr>
          </a:p>
        </p:txBody>
      </p:sp>
      <p:sp>
        <p:nvSpPr>
          <p:cNvPr id="56" name="Espace réservé du texte 35">
            <a:extLst>
              <a:ext uri="{FF2B5EF4-FFF2-40B4-BE49-F238E27FC236}">
                <a16:creationId xmlns:a16="http://schemas.microsoft.com/office/drawing/2014/main" id="{84CBD3D9-04AF-52EE-B035-FD66C2BFE9D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68809" y="3844870"/>
            <a:ext cx="1327587" cy="2264180"/>
          </a:xfrm>
          <a:prstGeom prst="rect">
            <a:avLst/>
          </a:prstGeom>
        </p:spPr>
        <p:txBody>
          <a:bodyPr/>
          <a:lstStyle>
            <a:lvl1pPr algn="ctr">
              <a:defRPr sz="1213" b="0" i="0">
                <a:solidFill>
                  <a:schemeClr val="accent4"/>
                </a:solidFill>
                <a:latin typeface="Manrope" pitchFamily="2" charset="0"/>
              </a:defRPr>
            </a:lvl1pPr>
            <a:lvl2pPr marL="0" indent="0" algn="ctr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57" name="Espace réservé du texte 35">
            <a:extLst>
              <a:ext uri="{FF2B5EF4-FFF2-40B4-BE49-F238E27FC236}">
                <a16:creationId xmlns:a16="http://schemas.microsoft.com/office/drawing/2014/main" id="{85848FC3-4B5D-6F5A-DE7D-B8F45434FBE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32901" y="3844870"/>
            <a:ext cx="1327587" cy="2264180"/>
          </a:xfrm>
          <a:prstGeom prst="rect">
            <a:avLst/>
          </a:prstGeom>
        </p:spPr>
        <p:txBody>
          <a:bodyPr/>
          <a:lstStyle>
            <a:lvl1pPr algn="ctr">
              <a:defRPr sz="1213" b="0" i="0">
                <a:solidFill>
                  <a:schemeClr val="accent4"/>
                </a:solidFill>
                <a:latin typeface="Manrope" pitchFamily="2" charset="0"/>
              </a:defRPr>
            </a:lvl1pPr>
            <a:lvl2pPr marL="0" indent="0" algn="ctr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58" name="Espace réservé du texte 35">
            <a:extLst>
              <a:ext uri="{FF2B5EF4-FFF2-40B4-BE49-F238E27FC236}">
                <a16:creationId xmlns:a16="http://schemas.microsoft.com/office/drawing/2014/main" id="{60BCCC6F-2697-7BD5-D9B8-E5851DE125E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406945" y="3844870"/>
            <a:ext cx="1327587" cy="2264180"/>
          </a:xfrm>
          <a:prstGeom prst="rect">
            <a:avLst/>
          </a:prstGeom>
        </p:spPr>
        <p:txBody>
          <a:bodyPr/>
          <a:lstStyle>
            <a:lvl1pPr algn="ctr">
              <a:defRPr sz="1213" b="0" i="0">
                <a:solidFill>
                  <a:schemeClr val="accent4"/>
                </a:solidFill>
                <a:latin typeface="Manrope" pitchFamily="2" charset="0"/>
              </a:defRPr>
            </a:lvl1pPr>
            <a:lvl2pPr marL="0" indent="0" algn="ctr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59" name="Espace réservé du texte 35">
            <a:extLst>
              <a:ext uri="{FF2B5EF4-FFF2-40B4-BE49-F238E27FC236}">
                <a16:creationId xmlns:a16="http://schemas.microsoft.com/office/drawing/2014/main" id="{F52836A9-C375-696C-6741-CB6BF207B9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71037" y="3844870"/>
            <a:ext cx="1327587" cy="2264180"/>
          </a:xfrm>
          <a:prstGeom prst="rect">
            <a:avLst/>
          </a:prstGeom>
        </p:spPr>
        <p:txBody>
          <a:bodyPr/>
          <a:lstStyle>
            <a:lvl1pPr algn="ctr">
              <a:defRPr sz="1213" b="0" i="0">
                <a:solidFill>
                  <a:schemeClr val="accent4"/>
                </a:solidFill>
                <a:latin typeface="Manrope" pitchFamily="2" charset="0"/>
              </a:defRPr>
            </a:lvl1pPr>
            <a:lvl2pPr marL="0" indent="0" algn="ctr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61" name="Espace réservé du texte 35">
            <a:extLst>
              <a:ext uri="{FF2B5EF4-FFF2-40B4-BE49-F238E27FC236}">
                <a16:creationId xmlns:a16="http://schemas.microsoft.com/office/drawing/2014/main" id="{FB5D24E7-1FE4-D431-1AE4-8BD8B07E5D3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070145" y="3844870"/>
            <a:ext cx="1327587" cy="2264180"/>
          </a:xfrm>
          <a:prstGeom prst="rect">
            <a:avLst/>
          </a:prstGeom>
        </p:spPr>
        <p:txBody>
          <a:bodyPr/>
          <a:lstStyle>
            <a:lvl1pPr algn="ctr">
              <a:defRPr sz="1213" b="0" i="0">
                <a:solidFill>
                  <a:schemeClr val="accent4"/>
                </a:solidFill>
                <a:latin typeface="Manrope" pitchFamily="2" charset="0"/>
              </a:defRPr>
            </a:lvl1pPr>
            <a:lvl2pPr marL="0" indent="0" algn="ctr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62" name="Espace réservé du texte 35">
            <a:extLst>
              <a:ext uri="{FF2B5EF4-FFF2-40B4-BE49-F238E27FC236}">
                <a16:creationId xmlns:a16="http://schemas.microsoft.com/office/drawing/2014/main" id="{8DAF13D2-3B02-8E1F-7B3D-936BAF46B4D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234239" y="3844870"/>
            <a:ext cx="1327587" cy="2264180"/>
          </a:xfrm>
          <a:prstGeom prst="rect">
            <a:avLst/>
          </a:prstGeom>
        </p:spPr>
        <p:txBody>
          <a:bodyPr/>
          <a:lstStyle>
            <a:lvl1pPr algn="ctr">
              <a:defRPr sz="1213" b="0" i="0">
                <a:solidFill>
                  <a:schemeClr val="accent4"/>
                </a:solidFill>
                <a:latin typeface="Manrope" pitchFamily="2" charset="0"/>
              </a:defRPr>
            </a:lvl1pPr>
            <a:lvl2pPr marL="0" indent="0" algn="ctr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22" name="Titre 18">
            <a:extLst>
              <a:ext uri="{FF2B5EF4-FFF2-40B4-BE49-F238E27FC236}">
                <a16:creationId xmlns:a16="http://schemas.microsoft.com/office/drawing/2014/main" id="{19653E56-FF68-3097-7B71-B84D4A000E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45873"/>
            <a:ext cx="12192000" cy="83174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2729"/>
              </a:lnSpc>
              <a:defRPr sz="2425" b="1" i="0">
                <a:solidFill>
                  <a:schemeClr val="tx1"/>
                </a:solidFill>
                <a:latin typeface="Manrope" pitchFamily="2" charset="0"/>
              </a:defRPr>
            </a:lvl1pPr>
          </a:lstStyle>
          <a:p>
            <a:r>
              <a:rPr lang="fr-FR"/>
              <a:t>Modifiez le style du titre</a:t>
            </a:r>
            <a:br>
              <a:rPr lang="fr-FR"/>
            </a:br>
            <a:r>
              <a:rPr lang="fr-FR"/>
              <a:t>sur une ou deux lignes</a:t>
            </a:r>
            <a:endParaRPr lang="nl-NL"/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30B79463-5FC9-799A-B57D-867F79421D5B}"/>
              </a:ext>
            </a:extLst>
          </p:cNvPr>
          <p:cNvCxnSpPr>
            <a:cxnSpLocks/>
          </p:cNvCxnSpPr>
          <p:nvPr userDrawn="1"/>
        </p:nvCxnSpPr>
        <p:spPr>
          <a:xfrm flipH="1">
            <a:off x="5062127" y="1177612"/>
            <a:ext cx="2067747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7B4384A1-B00C-97CD-D59D-E31731495FC7}"/>
              </a:ext>
            </a:extLst>
          </p:cNvPr>
          <p:cNvCxnSpPr>
            <a:cxnSpLocks/>
          </p:cNvCxnSpPr>
          <p:nvPr userDrawn="1"/>
        </p:nvCxnSpPr>
        <p:spPr>
          <a:xfrm flipH="1">
            <a:off x="5964416" y="1177612"/>
            <a:ext cx="263168" cy="176216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24EBDB8F-BFA9-6CE1-0D20-F5277DEF62D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7813" y="6201741"/>
            <a:ext cx="1160488" cy="656260"/>
          </a:xfrm>
          <a:prstGeom prst="rect">
            <a:avLst/>
          </a:prstGeom>
        </p:spPr>
      </p:pic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2AA7D769-C645-72B4-27F6-58473CA3F52B}"/>
              </a:ext>
            </a:extLst>
          </p:cNvPr>
          <p:cNvCxnSpPr/>
          <p:nvPr userDrawn="1"/>
        </p:nvCxnSpPr>
        <p:spPr>
          <a:xfrm>
            <a:off x="10925391" y="6340088"/>
            <a:ext cx="0" cy="415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oneTexte 2">
            <a:extLst>
              <a:ext uri="{FF2B5EF4-FFF2-40B4-BE49-F238E27FC236}">
                <a16:creationId xmlns:a16="http://schemas.microsoft.com/office/drawing/2014/main" id="{966A042C-1EB4-C0B1-8CEB-0BDDA00A7093}"/>
              </a:ext>
            </a:extLst>
          </p:cNvPr>
          <p:cNvSpPr txBox="1"/>
          <p:nvPr userDrawn="1"/>
        </p:nvSpPr>
        <p:spPr>
          <a:xfrm>
            <a:off x="8784299" y="6405331"/>
            <a:ext cx="1931863" cy="256545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67" err="1">
                <a:solidFill>
                  <a:schemeClr val="bg1"/>
                </a:solidFill>
                <a:latin typeface="Manrope"/>
              </a:rPr>
              <a:t>Connected</a:t>
            </a:r>
            <a:r>
              <a:rPr lang="fr-FR" sz="1067">
                <a:solidFill>
                  <a:schemeClr val="bg1"/>
                </a:solidFill>
                <a:latin typeface="Manrope"/>
              </a:rPr>
              <a:t> to the Future</a:t>
            </a:r>
          </a:p>
        </p:txBody>
      </p:sp>
      <p:sp>
        <p:nvSpPr>
          <p:cNvPr id="6" name="Espace réservé du texte 20">
            <a:extLst>
              <a:ext uri="{FF2B5EF4-FFF2-40B4-BE49-F238E27FC236}">
                <a16:creationId xmlns:a16="http://schemas.microsoft.com/office/drawing/2014/main" id="{ACEA5E7E-9883-3F17-B61D-EE05E628C84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8627"/>
            <a:ext cx="12192000" cy="277247"/>
          </a:xfrm>
          <a:prstGeom prst="rect">
            <a:avLst/>
          </a:prstGeom>
        </p:spPr>
        <p:txBody>
          <a:bodyPr anchor="ctr"/>
          <a:lstStyle>
            <a:lvl1pPr algn="ctr">
              <a:defRPr sz="1467" b="0" i="0">
                <a:solidFill>
                  <a:schemeClr val="bg1">
                    <a:lumMod val="50000"/>
                  </a:schemeClr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TITRE DE LA PARTIE</a:t>
            </a:r>
            <a:endParaRPr lang="nl-NL"/>
          </a:p>
        </p:txBody>
      </p:sp>
      <p:sp>
        <p:nvSpPr>
          <p:cNvPr id="19" name="Holder 6">
            <a:extLst>
              <a:ext uri="{FF2B5EF4-FFF2-40B4-BE49-F238E27FC236}">
                <a16:creationId xmlns:a16="http://schemas.microsoft.com/office/drawing/2014/main" id="{9916352D-86C2-CC45-C697-38BBCAB50A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820"/>
            <a:ext cx="281631" cy="127086"/>
          </a:xfrm>
          <a:prstGeom prst="rect">
            <a:avLst/>
          </a:prstGeom>
          <a:ln>
            <a:noFill/>
          </a:ln>
        </p:spPr>
        <p:txBody>
          <a:bodyPr wrap="square" lIns="0" tIns="0" rIns="0" bIns="0" anchor="ctr">
            <a:spAutoFit/>
          </a:bodyPr>
          <a:lstStyle>
            <a:lvl1pPr algn="ctr">
              <a:defRPr sz="728" b="0" i="0">
                <a:solidFill>
                  <a:schemeClr val="bg1">
                    <a:lumMod val="50000"/>
                  </a:schemeClr>
                </a:solidFill>
                <a:latin typeface="+mn-lt"/>
                <a:cs typeface="Arial"/>
              </a:defRPr>
            </a:lvl1pPr>
          </a:lstStyle>
          <a:p>
            <a:pPr marL="23103">
              <a:lnSpc>
                <a:spcPts val="1052"/>
              </a:lnSpc>
            </a:pPr>
            <a:fld id="{81D60167-4931-47E6-BA6A-407CBD079E47}" type="slidenum">
              <a:rPr lang="fr-FR" spc="-31" smtClean="0"/>
              <a:pPr marL="23103">
                <a:lnSpc>
                  <a:spcPts val="1052"/>
                </a:lnSpc>
              </a:pPr>
              <a:t>‹N°›</a:t>
            </a:fld>
            <a:endParaRPr lang="fr-FR" spc="-31"/>
          </a:p>
        </p:txBody>
      </p:sp>
      <p:sp>
        <p:nvSpPr>
          <p:cNvPr id="20" name="Espace réservé du pied de page 2">
            <a:extLst>
              <a:ext uri="{FF2B5EF4-FFF2-40B4-BE49-F238E27FC236}">
                <a16:creationId xmlns:a16="http://schemas.microsoft.com/office/drawing/2014/main" id="{D3CB34ED-6434-6ED5-7102-9F6A9188BD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8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nl-NL"/>
              <a:t>Titre de la présentation</a:t>
            </a:r>
          </a:p>
        </p:txBody>
      </p: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4450113B-7C37-AD83-3AAD-969899834EA7}"/>
              </a:ext>
            </a:extLst>
          </p:cNvPr>
          <p:cNvCxnSpPr>
            <a:cxnSpLocks/>
          </p:cNvCxnSpPr>
          <p:nvPr userDrawn="1"/>
        </p:nvCxnSpPr>
        <p:spPr>
          <a:xfrm>
            <a:off x="647912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CDD69B4B-4567-1F75-BB04-881520142125}"/>
              </a:ext>
            </a:extLst>
          </p:cNvPr>
          <p:cNvCxnSpPr>
            <a:cxnSpLocks/>
          </p:cNvCxnSpPr>
          <p:nvPr userDrawn="1"/>
        </p:nvCxnSpPr>
        <p:spPr>
          <a:xfrm>
            <a:off x="929401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Espace réservé de la date 16">
            <a:extLst>
              <a:ext uri="{FF2B5EF4-FFF2-40B4-BE49-F238E27FC236}">
                <a16:creationId xmlns:a16="http://schemas.microsoft.com/office/drawing/2014/main" id="{F155D1A1-A0C8-707A-A4FB-D6A6B14D61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44693" y="6597353"/>
            <a:ext cx="768084" cy="192020"/>
          </a:xfrm>
          <a:prstGeom prst="rect">
            <a:avLst/>
          </a:prstGeom>
        </p:spPr>
        <p:txBody>
          <a:bodyPr vert="horz" lIns="91440" tIns="45720" rIns="36000" bIns="45720" rtlCol="0" anchor="ctr"/>
          <a:lstStyle>
            <a:lvl1pPr algn="r">
              <a:defRPr sz="733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fld id="{BABC5B88-F2A6-4ADC-ACDD-AB2660BEC651}" type="datetime1">
              <a:rPr lang="fr-FR" smtClean="0"/>
              <a:t>19/02/2026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91606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ntenu - 1-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45457222-0A10-0745-3BCF-55015CE5E9A0}"/>
              </a:ext>
            </a:extLst>
          </p:cNvPr>
          <p:cNvSpPr/>
          <p:nvPr userDrawn="1"/>
        </p:nvSpPr>
        <p:spPr>
          <a:xfrm>
            <a:off x="7436120" y="1719313"/>
            <a:ext cx="4755881" cy="43897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 b="0" i="0">
              <a:latin typeface="Manrope" pitchFamily="2" charset="0"/>
            </a:endParaRPr>
          </a:p>
        </p:txBody>
      </p:sp>
      <p:sp>
        <p:nvSpPr>
          <p:cNvPr id="62" name="Espace réservé du texte 35">
            <a:extLst>
              <a:ext uri="{FF2B5EF4-FFF2-40B4-BE49-F238E27FC236}">
                <a16:creationId xmlns:a16="http://schemas.microsoft.com/office/drawing/2014/main" id="{8DAF13D2-3B02-8E1F-7B3D-936BAF46B4D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05807" y="2181391"/>
            <a:ext cx="3881723" cy="2264180"/>
          </a:xfrm>
          <a:prstGeom prst="rect">
            <a:avLst/>
          </a:prstGeom>
        </p:spPr>
        <p:txBody>
          <a:bodyPr/>
          <a:lstStyle>
            <a:lvl1pPr marL="0" indent="0" algn="l">
              <a:buFont typeface="Arial" panose="020B0604020202020204" pitchFamily="34" charset="0"/>
              <a:buNone/>
              <a:defRPr sz="1213" b="0" i="0">
                <a:solidFill>
                  <a:schemeClr val="accent4"/>
                </a:solidFill>
                <a:latin typeface="Manrope" pitchFamily="2" charset="0"/>
              </a:defRPr>
            </a:lvl1pPr>
            <a:lvl2pPr marL="207929" indent="-207929" algn="l">
              <a:spcBef>
                <a:spcPts val="728"/>
              </a:spcBef>
              <a:buClr>
                <a:schemeClr val="accent4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Manrope" pitchFamily="2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cxnSp>
        <p:nvCxnSpPr>
          <p:cNvPr id="2" name="Connecteur droit 1">
            <a:extLst>
              <a:ext uri="{FF2B5EF4-FFF2-40B4-BE49-F238E27FC236}">
                <a16:creationId xmlns:a16="http://schemas.microsoft.com/office/drawing/2014/main" id="{7435F11F-A568-071D-E373-854378721526}"/>
              </a:ext>
            </a:extLst>
          </p:cNvPr>
          <p:cNvCxnSpPr>
            <a:cxnSpLocks/>
          </p:cNvCxnSpPr>
          <p:nvPr userDrawn="1"/>
        </p:nvCxnSpPr>
        <p:spPr>
          <a:xfrm>
            <a:off x="7436119" y="1719313"/>
            <a:ext cx="0" cy="4389736"/>
          </a:xfrm>
          <a:prstGeom prst="line">
            <a:avLst/>
          </a:prstGeom>
          <a:ln w="1143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Espace réservé du texte 35">
            <a:extLst>
              <a:ext uri="{FF2B5EF4-FFF2-40B4-BE49-F238E27FC236}">
                <a16:creationId xmlns:a16="http://schemas.microsoft.com/office/drawing/2014/main" id="{6CF930EF-90D6-CC2B-4B9C-41EC2567299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3415" y="1719313"/>
            <a:ext cx="6977860" cy="4435944"/>
          </a:xfrm>
          <a:prstGeom prst="rect">
            <a:avLst/>
          </a:prstGeom>
        </p:spPr>
        <p:txBody>
          <a:bodyPr/>
          <a:lstStyle>
            <a:lvl1pPr>
              <a:defRPr sz="1456" b="0" i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30" name="Titre 18">
            <a:extLst>
              <a:ext uri="{FF2B5EF4-FFF2-40B4-BE49-F238E27FC236}">
                <a16:creationId xmlns:a16="http://schemas.microsoft.com/office/drawing/2014/main" id="{D5ED8651-16D7-584E-F0D9-EE9BF7E0E7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45873"/>
            <a:ext cx="12192000" cy="83174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2729"/>
              </a:lnSpc>
              <a:defRPr sz="2425" b="1" i="0">
                <a:solidFill>
                  <a:schemeClr val="tx1"/>
                </a:solidFill>
                <a:latin typeface="Manrope" pitchFamily="2" charset="0"/>
              </a:defRPr>
            </a:lvl1pPr>
          </a:lstStyle>
          <a:p>
            <a:r>
              <a:rPr lang="fr-FR"/>
              <a:t>Modifiez le style du titre</a:t>
            </a:r>
            <a:br>
              <a:rPr lang="fr-FR"/>
            </a:br>
            <a:r>
              <a:rPr lang="fr-FR"/>
              <a:t>sur une ou deux lignes</a:t>
            </a:r>
            <a:endParaRPr lang="nl-NL"/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E869B2D7-0B98-C6FA-E2EA-40AD35BCA92E}"/>
              </a:ext>
            </a:extLst>
          </p:cNvPr>
          <p:cNvCxnSpPr>
            <a:cxnSpLocks/>
          </p:cNvCxnSpPr>
          <p:nvPr userDrawn="1"/>
        </p:nvCxnSpPr>
        <p:spPr>
          <a:xfrm flipH="1">
            <a:off x="5062127" y="1177612"/>
            <a:ext cx="2067747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FF010E23-2C5B-5E9D-C0C1-4A6BE64EE3AE}"/>
              </a:ext>
            </a:extLst>
          </p:cNvPr>
          <p:cNvCxnSpPr>
            <a:cxnSpLocks/>
          </p:cNvCxnSpPr>
          <p:nvPr userDrawn="1"/>
        </p:nvCxnSpPr>
        <p:spPr>
          <a:xfrm flipH="1">
            <a:off x="5964416" y="1177612"/>
            <a:ext cx="263168" cy="176216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 7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7A950A2F-1337-073A-80BD-C036B793AE0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7813" y="6201741"/>
            <a:ext cx="1160488" cy="656260"/>
          </a:xfrm>
          <a:prstGeom prst="rect">
            <a:avLst/>
          </a:prstGeom>
        </p:spPr>
      </p:pic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4D96611B-1F8A-A8EB-D7EB-06E8DFC703FC}"/>
              </a:ext>
            </a:extLst>
          </p:cNvPr>
          <p:cNvCxnSpPr/>
          <p:nvPr userDrawn="1"/>
        </p:nvCxnSpPr>
        <p:spPr>
          <a:xfrm>
            <a:off x="10925391" y="6340088"/>
            <a:ext cx="0" cy="415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ZoneTexte 3">
            <a:extLst>
              <a:ext uri="{FF2B5EF4-FFF2-40B4-BE49-F238E27FC236}">
                <a16:creationId xmlns:a16="http://schemas.microsoft.com/office/drawing/2014/main" id="{7FA5E12B-1FD6-1C9C-6CA8-C735719A463F}"/>
              </a:ext>
            </a:extLst>
          </p:cNvPr>
          <p:cNvSpPr txBox="1"/>
          <p:nvPr userDrawn="1"/>
        </p:nvSpPr>
        <p:spPr>
          <a:xfrm>
            <a:off x="8784299" y="6405331"/>
            <a:ext cx="1931863" cy="256545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67" err="1">
                <a:solidFill>
                  <a:schemeClr val="bg1"/>
                </a:solidFill>
                <a:latin typeface="Manrope"/>
              </a:rPr>
              <a:t>Connected</a:t>
            </a:r>
            <a:r>
              <a:rPr lang="fr-FR" sz="1067">
                <a:solidFill>
                  <a:schemeClr val="bg1"/>
                </a:solidFill>
                <a:latin typeface="Manrope"/>
              </a:rPr>
              <a:t> to the Future</a:t>
            </a:r>
          </a:p>
        </p:txBody>
      </p:sp>
      <p:sp>
        <p:nvSpPr>
          <p:cNvPr id="7" name="Espace réservé du texte 20">
            <a:extLst>
              <a:ext uri="{FF2B5EF4-FFF2-40B4-BE49-F238E27FC236}">
                <a16:creationId xmlns:a16="http://schemas.microsoft.com/office/drawing/2014/main" id="{FC3B7BFE-0D95-DFB2-5F84-A0FF61B7B16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8627"/>
            <a:ext cx="12192000" cy="277247"/>
          </a:xfrm>
          <a:prstGeom prst="rect">
            <a:avLst/>
          </a:prstGeom>
        </p:spPr>
        <p:txBody>
          <a:bodyPr anchor="ctr"/>
          <a:lstStyle>
            <a:lvl1pPr algn="ctr">
              <a:defRPr sz="1467" b="0" i="0">
                <a:solidFill>
                  <a:schemeClr val="bg1">
                    <a:lumMod val="50000"/>
                  </a:schemeClr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TITRE DE LA PARTIE</a:t>
            </a:r>
            <a:endParaRPr lang="nl-NL"/>
          </a:p>
        </p:txBody>
      </p:sp>
      <p:sp>
        <p:nvSpPr>
          <p:cNvPr id="15" name="Holder 6">
            <a:extLst>
              <a:ext uri="{FF2B5EF4-FFF2-40B4-BE49-F238E27FC236}">
                <a16:creationId xmlns:a16="http://schemas.microsoft.com/office/drawing/2014/main" id="{BA3D5FB3-B324-EEC5-F9C9-B74AA93FFD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820"/>
            <a:ext cx="281631" cy="127086"/>
          </a:xfrm>
          <a:prstGeom prst="rect">
            <a:avLst/>
          </a:prstGeom>
          <a:ln>
            <a:noFill/>
          </a:ln>
        </p:spPr>
        <p:txBody>
          <a:bodyPr wrap="square" lIns="0" tIns="0" rIns="0" bIns="0" anchor="ctr">
            <a:spAutoFit/>
          </a:bodyPr>
          <a:lstStyle>
            <a:lvl1pPr algn="ctr">
              <a:defRPr sz="728" b="0" i="0">
                <a:solidFill>
                  <a:schemeClr val="bg1">
                    <a:lumMod val="50000"/>
                  </a:schemeClr>
                </a:solidFill>
                <a:latin typeface="+mn-lt"/>
                <a:cs typeface="Arial"/>
              </a:defRPr>
            </a:lvl1pPr>
          </a:lstStyle>
          <a:p>
            <a:pPr marL="23103">
              <a:lnSpc>
                <a:spcPts val="1052"/>
              </a:lnSpc>
            </a:pPr>
            <a:fld id="{81D60167-4931-47E6-BA6A-407CBD079E47}" type="slidenum">
              <a:rPr lang="fr-FR" spc="-31" smtClean="0"/>
              <a:pPr marL="23103">
                <a:lnSpc>
                  <a:spcPts val="1052"/>
                </a:lnSpc>
              </a:pPr>
              <a:t>‹N°›</a:t>
            </a:fld>
            <a:endParaRPr lang="fr-FR" spc="-31"/>
          </a:p>
        </p:txBody>
      </p:sp>
      <p:sp>
        <p:nvSpPr>
          <p:cNvPr id="16" name="Espace réservé du pied de page 2">
            <a:extLst>
              <a:ext uri="{FF2B5EF4-FFF2-40B4-BE49-F238E27FC236}">
                <a16:creationId xmlns:a16="http://schemas.microsoft.com/office/drawing/2014/main" id="{7BF70E0D-A36F-D6FB-2898-C0F0B9000A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8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nl-NL"/>
              <a:t>Titre de la présentation</a:t>
            </a:r>
          </a:p>
        </p:txBody>
      </p: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7CC623E7-F757-0647-83AA-AD840CA1DFA7}"/>
              </a:ext>
            </a:extLst>
          </p:cNvPr>
          <p:cNvCxnSpPr>
            <a:cxnSpLocks/>
          </p:cNvCxnSpPr>
          <p:nvPr userDrawn="1"/>
        </p:nvCxnSpPr>
        <p:spPr>
          <a:xfrm>
            <a:off x="647912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2D52D6FD-6C24-4AF7-8CBB-01519321B0A7}"/>
              </a:ext>
            </a:extLst>
          </p:cNvPr>
          <p:cNvCxnSpPr>
            <a:cxnSpLocks/>
          </p:cNvCxnSpPr>
          <p:nvPr userDrawn="1"/>
        </p:nvCxnSpPr>
        <p:spPr>
          <a:xfrm>
            <a:off x="929401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e la date 16">
            <a:extLst>
              <a:ext uri="{FF2B5EF4-FFF2-40B4-BE49-F238E27FC236}">
                <a16:creationId xmlns:a16="http://schemas.microsoft.com/office/drawing/2014/main" id="{09A8A0DD-2DEF-3520-F7CA-73D7784571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44693" y="6597353"/>
            <a:ext cx="768084" cy="192020"/>
          </a:xfrm>
          <a:prstGeom prst="rect">
            <a:avLst/>
          </a:prstGeom>
        </p:spPr>
        <p:txBody>
          <a:bodyPr vert="horz" lIns="91440" tIns="45720" rIns="36000" bIns="45720" rtlCol="0" anchor="ctr"/>
          <a:lstStyle>
            <a:lvl1pPr algn="r">
              <a:defRPr sz="733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fld id="{1FFE49ED-20E5-4078-81ED-BC25F683A161}" type="datetime1">
              <a:rPr lang="fr-FR" smtClean="0"/>
              <a:t>19/02/2026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94354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i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5FDA4A66-2EA7-AB2A-681E-6BD74D498028}"/>
              </a:ext>
            </a:extLst>
          </p:cNvPr>
          <p:cNvSpPr/>
          <p:nvPr userDrawn="1"/>
        </p:nvSpPr>
        <p:spPr>
          <a:xfrm>
            <a:off x="1" y="0"/>
            <a:ext cx="3646817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 b="0" i="0">
              <a:latin typeface="Manrope" pitchFamily="2" charset="0"/>
            </a:endParaRPr>
          </a:p>
        </p:txBody>
      </p:sp>
      <p:sp>
        <p:nvSpPr>
          <p:cNvPr id="16" name="Espace réservé pour une image  21">
            <a:extLst>
              <a:ext uri="{FF2B5EF4-FFF2-40B4-BE49-F238E27FC236}">
                <a16:creationId xmlns:a16="http://schemas.microsoft.com/office/drawing/2014/main" id="{4BB6E049-3F42-42FA-2C48-83A536C8336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012791" y="933782"/>
            <a:ext cx="2818871" cy="5036644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bg1"/>
                </a:solidFill>
                <a:latin typeface="Manrope" pitchFamily="2" charset="0"/>
              </a:defRPr>
            </a:lvl1pPr>
          </a:lstStyle>
          <a:p>
            <a:r>
              <a:rPr lang="fr-FR"/>
              <a:t>Cliquez sur l'icône pour ajouter une image</a:t>
            </a:r>
            <a:endParaRPr lang="nl-NL"/>
          </a:p>
        </p:txBody>
      </p:sp>
      <p:sp>
        <p:nvSpPr>
          <p:cNvPr id="28" name="Titre 18">
            <a:extLst>
              <a:ext uri="{FF2B5EF4-FFF2-40B4-BE49-F238E27FC236}">
                <a16:creationId xmlns:a16="http://schemas.microsoft.com/office/drawing/2014/main" id="{55D8422B-4C58-624A-4273-2E7A85023A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17249" y="2042767"/>
            <a:ext cx="6654383" cy="1571064"/>
          </a:xfrm>
          <a:prstGeom prst="rect">
            <a:avLst/>
          </a:prstGeom>
        </p:spPr>
        <p:txBody>
          <a:bodyPr anchor="b"/>
          <a:lstStyle>
            <a:lvl1pPr algn="l">
              <a:defRPr sz="4851" b="1" i="0">
                <a:solidFill>
                  <a:schemeClr val="accent5"/>
                </a:solidFill>
                <a:latin typeface="Manrope" pitchFamily="2" charset="0"/>
              </a:defRPr>
            </a:lvl1pPr>
          </a:lstStyle>
          <a:p>
            <a:r>
              <a:rPr lang="fr-FR"/>
              <a:t>MODIFIEZ LE STYLE DU TITRE</a:t>
            </a:r>
            <a:endParaRPr lang="nl-NL"/>
          </a:p>
        </p:txBody>
      </p:sp>
      <p:sp>
        <p:nvSpPr>
          <p:cNvPr id="29" name="Espace réservé du texte 20">
            <a:extLst>
              <a:ext uri="{FF2B5EF4-FFF2-40B4-BE49-F238E27FC236}">
                <a16:creationId xmlns:a16="http://schemas.microsoft.com/office/drawing/2014/main" id="{707DDB5D-B962-F26D-C578-AFE7A457C8F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617248" y="3798663"/>
            <a:ext cx="7162704" cy="415869"/>
          </a:xfrm>
          <a:prstGeom prst="rect">
            <a:avLst/>
          </a:prstGeom>
          <a:noFill/>
        </p:spPr>
        <p:txBody>
          <a:bodyPr lIns="36000" tIns="36000" rIns="36000" bIns="36000" anchor="ctr"/>
          <a:lstStyle>
            <a:lvl1pPr algn="l">
              <a:defRPr sz="2183" b="0" i="0">
                <a:solidFill>
                  <a:schemeClr val="tx1"/>
                </a:solidFill>
                <a:latin typeface="Manrope" pitchFamily="2" charset="0"/>
                <a:ea typeface="Tahoma" panose="020B0604030504040204" pitchFamily="34" charset="0"/>
                <a:cs typeface="Arial" panose="020B0604020202020204" pitchFamily="34" charset="0"/>
              </a:defRPr>
            </a:lvl1pPr>
            <a:lvl2pPr>
              <a:defRPr sz="2183">
                <a:solidFill>
                  <a:schemeClr val="bg1"/>
                </a:solidFill>
              </a:defRPr>
            </a:lvl2pPr>
            <a:lvl3pPr>
              <a:defRPr sz="2183">
                <a:solidFill>
                  <a:schemeClr val="bg1"/>
                </a:solidFill>
              </a:defRPr>
            </a:lvl3pPr>
            <a:lvl4pPr>
              <a:defRPr sz="2183">
                <a:solidFill>
                  <a:schemeClr val="bg1"/>
                </a:solidFill>
              </a:defRPr>
            </a:lvl4pPr>
            <a:lvl5pPr>
              <a:defRPr sz="2183"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Prénom Nom</a:t>
            </a:r>
            <a:endParaRPr lang="nl-NL"/>
          </a:p>
        </p:txBody>
      </p:sp>
      <p:sp>
        <p:nvSpPr>
          <p:cNvPr id="34" name="Espace réservé du texte 26">
            <a:extLst>
              <a:ext uri="{FF2B5EF4-FFF2-40B4-BE49-F238E27FC236}">
                <a16:creationId xmlns:a16="http://schemas.microsoft.com/office/drawing/2014/main" id="{F8B1BEE5-2B8D-8ED8-1705-EE6FB245771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1037" y="4214532"/>
            <a:ext cx="7162704" cy="415869"/>
          </a:xfrm>
          <a:prstGeom prst="rect">
            <a:avLst/>
          </a:prstGeom>
        </p:spPr>
        <p:txBody>
          <a:bodyPr/>
          <a:lstStyle>
            <a:lvl1pPr algn="l">
              <a:defRPr sz="1940" b="0" i="0">
                <a:solidFill>
                  <a:schemeClr val="tx1"/>
                </a:solidFill>
                <a:latin typeface="Manrope" pitchFamily="2" charset="0"/>
              </a:defRPr>
            </a:lvl1pPr>
            <a:lvl2pPr algn="r">
              <a:defRPr sz="1940">
                <a:solidFill>
                  <a:schemeClr val="bg1"/>
                </a:solidFill>
              </a:defRPr>
            </a:lvl2pPr>
            <a:lvl3pPr algn="r">
              <a:defRPr sz="1940">
                <a:solidFill>
                  <a:schemeClr val="bg1"/>
                </a:solidFill>
              </a:defRPr>
            </a:lvl3pPr>
            <a:lvl4pPr algn="r">
              <a:defRPr sz="1940">
                <a:solidFill>
                  <a:schemeClr val="bg1"/>
                </a:solidFill>
              </a:defRPr>
            </a:lvl4pPr>
            <a:lvl5pPr algn="r">
              <a:defRPr sz="1940"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Poste</a:t>
            </a:r>
            <a:endParaRPr lang="nl-NL"/>
          </a:p>
        </p:txBody>
      </p:sp>
      <p:cxnSp>
        <p:nvCxnSpPr>
          <p:cNvPr id="35" name="Connecteur droit 34">
            <a:extLst>
              <a:ext uri="{FF2B5EF4-FFF2-40B4-BE49-F238E27FC236}">
                <a16:creationId xmlns:a16="http://schemas.microsoft.com/office/drawing/2014/main" id="{2C874A17-3413-EF05-6035-E008C8E708EB}"/>
              </a:ext>
            </a:extLst>
          </p:cNvPr>
          <p:cNvCxnSpPr>
            <a:cxnSpLocks/>
          </p:cNvCxnSpPr>
          <p:nvPr userDrawn="1"/>
        </p:nvCxnSpPr>
        <p:spPr>
          <a:xfrm>
            <a:off x="4201349" y="933782"/>
            <a:ext cx="0" cy="4990437"/>
          </a:xfrm>
          <a:prstGeom prst="line">
            <a:avLst/>
          </a:prstGeom>
          <a:ln w="1143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 4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E6AAA408-8676-7959-25BD-B4C6324B57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7813" y="6201741"/>
            <a:ext cx="1160488" cy="656260"/>
          </a:xfrm>
          <a:prstGeom prst="rect">
            <a:avLst/>
          </a:prstGeom>
        </p:spPr>
      </p:pic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1EED2E29-278B-BF73-B27F-32D6BB9BFC3B}"/>
              </a:ext>
            </a:extLst>
          </p:cNvPr>
          <p:cNvCxnSpPr/>
          <p:nvPr userDrawn="1"/>
        </p:nvCxnSpPr>
        <p:spPr>
          <a:xfrm>
            <a:off x="10925391" y="6340088"/>
            <a:ext cx="0" cy="415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ZoneTexte 3">
            <a:extLst>
              <a:ext uri="{FF2B5EF4-FFF2-40B4-BE49-F238E27FC236}">
                <a16:creationId xmlns:a16="http://schemas.microsoft.com/office/drawing/2014/main" id="{312FE67B-3669-486D-F70E-44DC402A971D}"/>
              </a:ext>
            </a:extLst>
          </p:cNvPr>
          <p:cNvSpPr txBox="1"/>
          <p:nvPr userDrawn="1"/>
        </p:nvSpPr>
        <p:spPr>
          <a:xfrm>
            <a:off x="8784299" y="6405331"/>
            <a:ext cx="1931863" cy="256545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67" err="1">
                <a:solidFill>
                  <a:schemeClr val="bg1"/>
                </a:solidFill>
                <a:latin typeface="Manrope"/>
              </a:rPr>
              <a:t>Connected</a:t>
            </a:r>
            <a:r>
              <a:rPr lang="fr-FR" sz="1067">
                <a:solidFill>
                  <a:schemeClr val="bg1"/>
                </a:solidFill>
                <a:latin typeface="Manrope"/>
              </a:rPr>
              <a:t> to the Future</a:t>
            </a:r>
          </a:p>
        </p:txBody>
      </p:sp>
      <p:pic>
        <p:nvPicPr>
          <p:cNvPr id="6" name="Image 5" descr="Une image contenant capture d’écran, noir, espace, noir et blanc&#10;&#10;Description générée automatiquement">
            <a:extLst>
              <a:ext uri="{FF2B5EF4-FFF2-40B4-BE49-F238E27FC236}">
                <a16:creationId xmlns:a16="http://schemas.microsoft.com/office/drawing/2014/main" id="{5871899E-C0A0-DC75-9EF6-B29A951BE5E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2690"/>
          <a:stretch/>
        </p:blipFill>
        <p:spPr>
          <a:xfrm>
            <a:off x="-29843" y="-5776"/>
            <a:ext cx="2132441" cy="5987751"/>
          </a:xfrm>
          <a:prstGeom prst="rect">
            <a:avLst/>
          </a:prstGeom>
        </p:spPr>
      </p:pic>
      <p:sp>
        <p:nvSpPr>
          <p:cNvPr id="13" name="Holder 6">
            <a:extLst>
              <a:ext uri="{FF2B5EF4-FFF2-40B4-BE49-F238E27FC236}">
                <a16:creationId xmlns:a16="http://schemas.microsoft.com/office/drawing/2014/main" id="{31E34CC6-6B16-0668-FF2C-6A45C7890D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820"/>
            <a:ext cx="281631" cy="127086"/>
          </a:xfrm>
          <a:prstGeom prst="rect">
            <a:avLst/>
          </a:prstGeom>
          <a:ln>
            <a:noFill/>
          </a:ln>
        </p:spPr>
        <p:txBody>
          <a:bodyPr wrap="square" lIns="0" tIns="0" rIns="0" bIns="0" anchor="ctr">
            <a:spAutoFit/>
          </a:bodyPr>
          <a:lstStyle>
            <a:lvl1pPr algn="ctr">
              <a:defRPr sz="728" b="0" i="0">
                <a:solidFill>
                  <a:schemeClr val="bg1"/>
                </a:solidFill>
                <a:latin typeface="+mn-lt"/>
                <a:cs typeface="Arial"/>
              </a:defRPr>
            </a:lvl1pPr>
          </a:lstStyle>
          <a:p>
            <a:pPr marL="23103">
              <a:lnSpc>
                <a:spcPts val="1052"/>
              </a:lnSpc>
            </a:pPr>
            <a:fld id="{81D60167-4931-47E6-BA6A-407CBD079E47}" type="slidenum">
              <a:rPr lang="fr-FR" spc="-31" smtClean="0"/>
              <a:pPr marL="23103">
                <a:lnSpc>
                  <a:spcPts val="1052"/>
                </a:lnSpc>
              </a:pPr>
              <a:t>‹N°›</a:t>
            </a:fld>
            <a:endParaRPr lang="fr-FR" spc="-31"/>
          </a:p>
        </p:txBody>
      </p:sp>
      <p:sp>
        <p:nvSpPr>
          <p:cNvPr id="14" name="Espace réservé du pied de page 2">
            <a:extLst>
              <a:ext uri="{FF2B5EF4-FFF2-40B4-BE49-F238E27FC236}">
                <a16:creationId xmlns:a16="http://schemas.microsoft.com/office/drawing/2014/main" id="{1E86082E-CB49-2DA1-333D-3A16FCA2AB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8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nl-NL" err="1"/>
              <a:t>Titre</a:t>
            </a:r>
            <a:r>
              <a:rPr lang="nl-NL"/>
              <a:t> de la </a:t>
            </a:r>
            <a:r>
              <a:rPr lang="nl-NL" err="1"/>
              <a:t>présentation</a:t>
            </a:r>
            <a:endParaRPr lang="nl-NL"/>
          </a:p>
        </p:txBody>
      </p:sp>
      <p:sp>
        <p:nvSpPr>
          <p:cNvPr id="17" name="Espace réservé de la date 1">
            <a:extLst>
              <a:ext uri="{FF2B5EF4-FFF2-40B4-BE49-F238E27FC236}">
                <a16:creationId xmlns:a16="http://schemas.microsoft.com/office/drawing/2014/main" id="{C5E0D47A-6AB8-A22C-8A05-87175D155410}"/>
              </a:ext>
            </a:extLst>
          </p:cNvPr>
          <p:cNvSpPr txBox="1">
            <a:spLocks/>
          </p:cNvSpPr>
          <p:nvPr userDrawn="1"/>
        </p:nvSpPr>
        <p:spPr>
          <a:xfrm>
            <a:off x="-211275" y="6607344"/>
            <a:ext cx="834668" cy="172037"/>
          </a:xfrm>
          <a:prstGeom prst="rect">
            <a:avLst/>
          </a:prstGeom>
        </p:spPr>
        <p:txBody>
          <a:bodyPr vert="horz" lIns="121920" tIns="60960" rIns="48000" bIns="60960" rtlCol="0" anchor="ctr"/>
          <a:lstStyle>
            <a:defPPr>
              <a:defRPr kern="0"/>
            </a:defPPr>
            <a:lvl1pPr algn="r">
              <a:defRPr sz="546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endParaRPr lang="nl-NL" sz="728">
              <a:solidFill>
                <a:schemeClr val="bg1"/>
              </a:solidFill>
            </a:endParaRPr>
          </a:p>
        </p:txBody>
      </p: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E4F5657E-CC4A-D223-13E6-AC98AFB5FD9C}"/>
              </a:ext>
            </a:extLst>
          </p:cNvPr>
          <p:cNvCxnSpPr>
            <a:cxnSpLocks/>
          </p:cNvCxnSpPr>
          <p:nvPr userDrawn="1"/>
        </p:nvCxnSpPr>
        <p:spPr>
          <a:xfrm>
            <a:off x="647912" y="6624053"/>
            <a:ext cx="0" cy="13862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D0E31B05-16F5-2033-02AC-2F2953698EE6}"/>
              </a:ext>
            </a:extLst>
          </p:cNvPr>
          <p:cNvCxnSpPr>
            <a:cxnSpLocks/>
          </p:cNvCxnSpPr>
          <p:nvPr userDrawn="1"/>
        </p:nvCxnSpPr>
        <p:spPr>
          <a:xfrm>
            <a:off x="929401" y="6624053"/>
            <a:ext cx="0" cy="13862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Espace réservé de la date 16">
            <a:extLst>
              <a:ext uri="{FF2B5EF4-FFF2-40B4-BE49-F238E27FC236}">
                <a16:creationId xmlns:a16="http://schemas.microsoft.com/office/drawing/2014/main" id="{ED57D75E-446E-ADAD-A2E0-CC2E79F1B1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44693" y="6597353"/>
            <a:ext cx="768084" cy="192020"/>
          </a:xfrm>
          <a:prstGeom prst="rect">
            <a:avLst/>
          </a:prstGeom>
        </p:spPr>
        <p:txBody>
          <a:bodyPr vert="horz" lIns="91440" tIns="45720" rIns="36000" bIns="45720" rtlCol="0" anchor="ctr"/>
          <a:lstStyle>
            <a:lvl1pPr algn="r">
              <a:defRPr sz="733">
                <a:solidFill>
                  <a:schemeClr val="bg1"/>
                </a:solidFill>
                <a:latin typeface="+mn-lt"/>
              </a:defRPr>
            </a:lvl1pPr>
          </a:lstStyle>
          <a:p>
            <a:fld id="{F00FD8E4-84C8-467D-8661-B399F6E62089}" type="datetime1">
              <a:rPr lang="fr-FR" smtClean="0"/>
              <a:t>19/02/2026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58674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35">
            <a:extLst>
              <a:ext uri="{FF2B5EF4-FFF2-40B4-BE49-F238E27FC236}">
                <a16:creationId xmlns:a16="http://schemas.microsoft.com/office/drawing/2014/main" id="{C782516A-0789-A1EE-54E6-632B59F00D2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3417" y="1811729"/>
            <a:ext cx="11645169" cy="4251113"/>
          </a:xfrm>
          <a:prstGeom prst="rect">
            <a:avLst/>
          </a:prstGeom>
        </p:spPr>
        <p:txBody>
          <a:bodyPr/>
          <a:lstStyle>
            <a:lvl1pPr>
              <a:defRPr sz="1456" b="0" i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85168" indent="-207929">
              <a:buClr>
                <a:schemeClr val="accent5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chemeClr val="accent5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039647" indent="-207929">
              <a:buClr>
                <a:schemeClr val="accent5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316886" indent="-207929">
              <a:buClr>
                <a:schemeClr val="accent5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nl-NL"/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FACB6182-D651-B95B-A12B-18E75B377F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45873"/>
            <a:ext cx="12192000" cy="83174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2729"/>
              </a:lnSpc>
              <a:defRPr sz="2425" b="1" i="0">
                <a:solidFill>
                  <a:schemeClr val="tx1"/>
                </a:solidFill>
                <a:latin typeface="Manrope" pitchFamily="2" charset="0"/>
              </a:defRPr>
            </a:lvl1pPr>
          </a:lstStyle>
          <a:p>
            <a:r>
              <a:rPr lang="fr-FR"/>
              <a:t>Modifiez le style du titre</a:t>
            </a:r>
            <a:br>
              <a:rPr lang="fr-FR"/>
            </a:br>
            <a:r>
              <a:rPr lang="fr-FR"/>
              <a:t>sur une ou deux lignes</a:t>
            </a:r>
            <a:endParaRPr lang="nl-NL"/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BF7B85DE-FA0D-31A9-3561-7E93D510E47D}"/>
              </a:ext>
            </a:extLst>
          </p:cNvPr>
          <p:cNvCxnSpPr>
            <a:cxnSpLocks/>
          </p:cNvCxnSpPr>
          <p:nvPr userDrawn="1"/>
        </p:nvCxnSpPr>
        <p:spPr>
          <a:xfrm flipH="1">
            <a:off x="5062127" y="1177612"/>
            <a:ext cx="2067747" cy="0"/>
          </a:xfrm>
          <a:prstGeom prst="line">
            <a:avLst/>
          </a:prstGeom>
          <a:ln w="2222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417B546D-8ED9-E322-7A24-A155A5886272}"/>
              </a:ext>
            </a:extLst>
          </p:cNvPr>
          <p:cNvCxnSpPr>
            <a:cxnSpLocks/>
          </p:cNvCxnSpPr>
          <p:nvPr userDrawn="1"/>
        </p:nvCxnSpPr>
        <p:spPr>
          <a:xfrm flipH="1">
            <a:off x="5964416" y="1177612"/>
            <a:ext cx="263168" cy="176216"/>
          </a:xfrm>
          <a:prstGeom prst="line">
            <a:avLst/>
          </a:prstGeom>
          <a:ln w="2222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 4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92087E47-15C8-43EB-3F50-36F06DDB74D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7813" y="6201741"/>
            <a:ext cx="1160488" cy="656260"/>
          </a:xfrm>
          <a:prstGeom prst="rect">
            <a:avLst/>
          </a:prstGeom>
        </p:spPr>
      </p:pic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193427BF-1E54-17DC-5D2C-4310C1AB5DC2}"/>
              </a:ext>
            </a:extLst>
          </p:cNvPr>
          <p:cNvCxnSpPr/>
          <p:nvPr userDrawn="1"/>
        </p:nvCxnSpPr>
        <p:spPr>
          <a:xfrm>
            <a:off x="10925391" y="6340088"/>
            <a:ext cx="0" cy="415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oneTexte 2">
            <a:extLst>
              <a:ext uri="{FF2B5EF4-FFF2-40B4-BE49-F238E27FC236}">
                <a16:creationId xmlns:a16="http://schemas.microsoft.com/office/drawing/2014/main" id="{F149FE82-C166-CB1D-29A8-3EA4645BD652}"/>
              </a:ext>
            </a:extLst>
          </p:cNvPr>
          <p:cNvSpPr txBox="1"/>
          <p:nvPr userDrawn="1"/>
        </p:nvSpPr>
        <p:spPr>
          <a:xfrm>
            <a:off x="8784299" y="6405331"/>
            <a:ext cx="1931863" cy="256545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67" err="1">
                <a:solidFill>
                  <a:schemeClr val="bg1"/>
                </a:solidFill>
                <a:latin typeface="Manrope"/>
              </a:rPr>
              <a:t>Connected</a:t>
            </a:r>
            <a:r>
              <a:rPr lang="fr-FR" sz="1067">
                <a:solidFill>
                  <a:schemeClr val="bg1"/>
                </a:solidFill>
                <a:latin typeface="Manrope"/>
              </a:rPr>
              <a:t> to the Future</a:t>
            </a:r>
          </a:p>
        </p:txBody>
      </p:sp>
      <p:sp>
        <p:nvSpPr>
          <p:cNvPr id="4" name="Espace réservé du texte 20">
            <a:extLst>
              <a:ext uri="{FF2B5EF4-FFF2-40B4-BE49-F238E27FC236}">
                <a16:creationId xmlns:a16="http://schemas.microsoft.com/office/drawing/2014/main" id="{131FD0C4-B259-3E63-E42B-2D5494DB144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8627"/>
            <a:ext cx="12192000" cy="277247"/>
          </a:xfrm>
          <a:prstGeom prst="rect">
            <a:avLst/>
          </a:prstGeom>
        </p:spPr>
        <p:txBody>
          <a:bodyPr anchor="ctr"/>
          <a:lstStyle>
            <a:lvl1pPr algn="ctr">
              <a:defRPr sz="1467" b="0" i="0">
                <a:solidFill>
                  <a:schemeClr val="bg1">
                    <a:lumMod val="50000"/>
                  </a:schemeClr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TITRE DE LA PARTIE</a:t>
            </a:r>
            <a:endParaRPr lang="nl-NL"/>
          </a:p>
        </p:txBody>
      </p:sp>
      <p:sp>
        <p:nvSpPr>
          <p:cNvPr id="12" name="Holder 6">
            <a:extLst>
              <a:ext uri="{FF2B5EF4-FFF2-40B4-BE49-F238E27FC236}">
                <a16:creationId xmlns:a16="http://schemas.microsoft.com/office/drawing/2014/main" id="{39730152-95E7-B8F8-9F9A-B5D50D3F3A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820"/>
            <a:ext cx="281631" cy="127086"/>
          </a:xfrm>
          <a:prstGeom prst="rect">
            <a:avLst/>
          </a:prstGeom>
          <a:ln>
            <a:noFill/>
          </a:ln>
        </p:spPr>
        <p:txBody>
          <a:bodyPr wrap="square" lIns="0" tIns="0" rIns="0" bIns="0" anchor="ctr">
            <a:spAutoFit/>
          </a:bodyPr>
          <a:lstStyle>
            <a:lvl1pPr algn="ctr">
              <a:defRPr sz="728" b="0" i="0">
                <a:solidFill>
                  <a:schemeClr val="bg1">
                    <a:lumMod val="50000"/>
                  </a:schemeClr>
                </a:solidFill>
                <a:latin typeface="+mn-lt"/>
                <a:cs typeface="Arial"/>
              </a:defRPr>
            </a:lvl1pPr>
          </a:lstStyle>
          <a:p>
            <a:pPr marL="23103">
              <a:lnSpc>
                <a:spcPts val="1052"/>
              </a:lnSpc>
            </a:pPr>
            <a:fld id="{81D60167-4931-47E6-BA6A-407CBD079E47}" type="slidenum">
              <a:rPr lang="fr-FR" spc="-31" smtClean="0"/>
              <a:pPr marL="23103">
                <a:lnSpc>
                  <a:spcPts val="1052"/>
                </a:lnSpc>
              </a:pPr>
              <a:t>‹N°›</a:t>
            </a:fld>
            <a:endParaRPr lang="fr-FR" spc="-31"/>
          </a:p>
        </p:txBody>
      </p:sp>
      <p:sp>
        <p:nvSpPr>
          <p:cNvPr id="23" name="Espace réservé du pied de page 2">
            <a:extLst>
              <a:ext uri="{FF2B5EF4-FFF2-40B4-BE49-F238E27FC236}">
                <a16:creationId xmlns:a16="http://schemas.microsoft.com/office/drawing/2014/main" id="{4ECD8BD0-78AF-187A-0955-472EEC17F8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8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nl-NL"/>
              <a:t>Titre de la présentation</a:t>
            </a:r>
          </a:p>
        </p:txBody>
      </p: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94654240-A29D-FFC5-8F7B-F1FD21C5F04F}"/>
              </a:ext>
            </a:extLst>
          </p:cNvPr>
          <p:cNvCxnSpPr>
            <a:cxnSpLocks/>
          </p:cNvCxnSpPr>
          <p:nvPr userDrawn="1"/>
        </p:nvCxnSpPr>
        <p:spPr>
          <a:xfrm>
            <a:off x="647912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ACE4FE0C-9F87-77AB-5772-DEEEC0EDF847}"/>
              </a:ext>
            </a:extLst>
          </p:cNvPr>
          <p:cNvCxnSpPr>
            <a:cxnSpLocks/>
          </p:cNvCxnSpPr>
          <p:nvPr userDrawn="1"/>
        </p:nvCxnSpPr>
        <p:spPr>
          <a:xfrm>
            <a:off x="929401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Espace réservé de la date 16">
            <a:extLst>
              <a:ext uri="{FF2B5EF4-FFF2-40B4-BE49-F238E27FC236}">
                <a16:creationId xmlns:a16="http://schemas.microsoft.com/office/drawing/2014/main" id="{A1E9DB2C-0ED4-DE63-6A67-5B0CE8EE17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44693" y="6597353"/>
            <a:ext cx="768084" cy="192020"/>
          </a:xfrm>
          <a:prstGeom prst="rect">
            <a:avLst/>
          </a:prstGeom>
        </p:spPr>
        <p:txBody>
          <a:bodyPr vert="horz" lIns="91440" tIns="45720" rIns="36000" bIns="45720" rtlCol="0" anchor="ctr"/>
          <a:lstStyle>
            <a:lvl1pPr algn="r">
              <a:defRPr sz="733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fld id="{F1153E67-635C-4125-9D5E-AE87750D5DD2}" type="datetime1">
              <a:rPr lang="fr-FR" smtClean="0"/>
              <a:t>19/02/2026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15457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ntenu 1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D27742DF-F90A-539B-DFEC-375AFF470B4A}"/>
              </a:ext>
            </a:extLst>
          </p:cNvPr>
          <p:cNvCxnSpPr>
            <a:cxnSpLocks/>
          </p:cNvCxnSpPr>
          <p:nvPr userDrawn="1"/>
        </p:nvCxnSpPr>
        <p:spPr>
          <a:xfrm>
            <a:off x="4848303" y="2874507"/>
            <a:ext cx="0" cy="3188335"/>
          </a:xfrm>
          <a:prstGeom prst="line">
            <a:avLst/>
          </a:prstGeom>
          <a:ln w="1143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Espace réservé du texte 33">
            <a:extLst>
              <a:ext uri="{FF2B5EF4-FFF2-40B4-BE49-F238E27FC236}">
                <a16:creationId xmlns:a16="http://schemas.microsoft.com/office/drawing/2014/main" id="{7C5A2F4A-C196-4773-1B27-76451B6D9DC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73417" y="1719314"/>
            <a:ext cx="11645169" cy="831740"/>
          </a:xfrm>
          <a:prstGeom prst="rect">
            <a:avLst/>
          </a:prstGeom>
        </p:spPr>
        <p:txBody>
          <a:bodyPr/>
          <a:lstStyle>
            <a:lvl1pPr algn="ctr">
              <a:defRPr sz="1456" b="0" i="0">
                <a:solidFill>
                  <a:schemeClr val="accent5"/>
                </a:solidFill>
                <a:latin typeface="Manrope" pitchFamily="2" charset="0"/>
              </a:defRPr>
            </a:lvl1pPr>
            <a:lvl2pPr>
              <a:defRPr sz="1940"/>
            </a:lvl2pPr>
            <a:lvl3pPr>
              <a:defRPr sz="1940"/>
            </a:lvl3pPr>
            <a:lvl4pPr>
              <a:defRPr sz="1940"/>
            </a:lvl4pPr>
            <a:lvl5pPr>
              <a:defRPr sz="1940"/>
            </a:lvl5pPr>
          </a:lstStyle>
          <a:p>
            <a:pPr lvl="0"/>
            <a:r>
              <a:rPr lang="fr-FR"/>
              <a:t>Introduction de slide, chapeau : </a:t>
            </a:r>
            <a:br>
              <a:rPr lang="fr-FR"/>
            </a:br>
            <a:r>
              <a:rPr lang="fr-FR"/>
              <a:t>Lorem ipsum </a:t>
            </a:r>
            <a:r>
              <a:rPr lang="fr-FR" err="1"/>
              <a:t>dolor</a:t>
            </a:r>
            <a:r>
              <a:rPr lang="fr-FR"/>
              <a:t> </a:t>
            </a:r>
            <a:r>
              <a:rPr lang="fr-FR" err="1"/>
              <a:t>sit</a:t>
            </a:r>
            <a:r>
              <a:rPr lang="fr-FR"/>
              <a:t> </a:t>
            </a:r>
            <a:r>
              <a:rPr lang="fr-FR" err="1"/>
              <a:t>amet</a:t>
            </a:r>
            <a:r>
              <a:rPr lang="fr-FR"/>
              <a:t>, </a:t>
            </a:r>
            <a:r>
              <a:rPr lang="fr-FR" err="1"/>
              <a:t>consectetur</a:t>
            </a:r>
            <a:r>
              <a:rPr lang="fr-FR"/>
              <a:t> </a:t>
            </a:r>
            <a:r>
              <a:rPr lang="fr-FR" err="1"/>
              <a:t>adipiscing</a:t>
            </a:r>
            <a:r>
              <a:rPr lang="fr-FR"/>
              <a:t> </a:t>
            </a:r>
            <a:r>
              <a:rPr lang="fr-FR" err="1"/>
              <a:t>elit</a:t>
            </a:r>
            <a:r>
              <a:rPr lang="fr-FR"/>
              <a:t>, </a:t>
            </a:r>
            <a:r>
              <a:rPr lang="fr-FR" err="1"/>
              <a:t>sed</a:t>
            </a:r>
            <a:r>
              <a:rPr lang="fr-FR"/>
              <a:t> do </a:t>
            </a:r>
            <a:r>
              <a:rPr lang="fr-FR" err="1"/>
              <a:t>eiusmod</a:t>
            </a:r>
            <a:r>
              <a:rPr lang="fr-FR"/>
              <a:t> </a:t>
            </a:r>
            <a:r>
              <a:rPr lang="fr-FR" err="1"/>
              <a:t>tempor</a:t>
            </a:r>
            <a:r>
              <a:rPr lang="fr-FR"/>
              <a:t> </a:t>
            </a:r>
            <a:r>
              <a:rPr lang="fr-FR" err="1"/>
              <a:t>incididunt</a:t>
            </a:r>
            <a:r>
              <a:rPr lang="fr-FR"/>
              <a:t> ut </a:t>
            </a:r>
            <a:r>
              <a:rPr lang="fr-FR" err="1"/>
              <a:t>labore</a:t>
            </a:r>
            <a:r>
              <a:rPr lang="fr-FR"/>
              <a:t> et </a:t>
            </a:r>
            <a:r>
              <a:rPr lang="fr-FR" err="1"/>
              <a:t>dolore</a:t>
            </a:r>
            <a:r>
              <a:rPr lang="fr-FR"/>
              <a:t> magna </a:t>
            </a:r>
            <a:r>
              <a:rPr lang="fr-FR" err="1"/>
              <a:t>aliqua</a:t>
            </a:r>
            <a:r>
              <a:rPr lang="fr-FR"/>
              <a:t>. Ut </a:t>
            </a:r>
            <a:r>
              <a:rPr lang="fr-FR" err="1"/>
              <a:t>enim</a:t>
            </a:r>
            <a:r>
              <a:rPr lang="fr-FR"/>
              <a:t> ad </a:t>
            </a:r>
            <a:r>
              <a:rPr lang="fr-FR" err="1"/>
              <a:t>minim</a:t>
            </a:r>
            <a:r>
              <a:rPr lang="fr-FR"/>
              <a:t> </a:t>
            </a:r>
            <a:r>
              <a:rPr lang="fr-FR" err="1"/>
              <a:t>veniam</a:t>
            </a:r>
            <a:r>
              <a:rPr lang="fr-FR"/>
              <a:t>, </a:t>
            </a:r>
            <a:r>
              <a:rPr lang="fr-FR" err="1"/>
              <a:t>quis</a:t>
            </a:r>
            <a:r>
              <a:rPr lang="fr-FR"/>
              <a:t> </a:t>
            </a:r>
            <a:r>
              <a:rPr lang="fr-FR" err="1"/>
              <a:t>nostrud</a:t>
            </a:r>
            <a:r>
              <a:rPr lang="fr-FR"/>
              <a:t> </a:t>
            </a:r>
            <a:r>
              <a:rPr lang="fr-FR" err="1"/>
              <a:t>exercitation</a:t>
            </a:r>
            <a:r>
              <a:rPr lang="fr-FR"/>
              <a:t> </a:t>
            </a:r>
            <a:r>
              <a:rPr lang="fr-FR" err="1"/>
              <a:t>ullamco</a:t>
            </a:r>
            <a:r>
              <a:rPr lang="fr-FR"/>
              <a:t> </a:t>
            </a:r>
            <a:r>
              <a:rPr lang="fr-FR" err="1"/>
              <a:t>laboris</a:t>
            </a:r>
            <a:r>
              <a:rPr lang="fr-FR"/>
              <a:t> </a:t>
            </a:r>
            <a:r>
              <a:rPr lang="fr-FR" err="1"/>
              <a:t>nisi</a:t>
            </a:r>
            <a:r>
              <a:rPr lang="fr-FR"/>
              <a:t> ut </a:t>
            </a:r>
            <a:r>
              <a:rPr lang="fr-FR" err="1"/>
              <a:t>aliquip</a:t>
            </a:r>
            <a:r>
              <a:rPr lang="fr-FR"/>
              <a:t> ex </a:t>
            </a:r>
            <a:r>
              <a:rPr lang="fr-FR" err="1"/>
              <a:t>ea</a:t>
            </a:r>
            <a:r>
              <a:rPr lang="fr-FR"/>
              <a:t> commodo </a:t>
            </a:r>
            <a:r>
              <a:rPr lang="fr-FR" err="1"/>
              <a:t>consequat</a:t>
            </a:r>
            <a:r>
              <a:rPr lang="fr-FR"/>
              <a:t>.</a:t>
            </a:r>
            <a:endParaRPr lang="nl-NL"/>
          </a:p>
        </p:txBody>
      </p:sp>
      <p:sp>
        <p:nvSpPr>
          <p:cNvPr id="36" name="Espace réservé du texte 35">
            <a:extLst>
              <a:ext uri="{FF2B5EF4-FFF2-40B4-BE49-F238E27FC236}">
                <a16:creationId xmlns:a16="http://schemas.microsoft.com/office/drawing/2014/main" id="{311573D4-7C06-186D-9B50-28136688590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3416" y="2874507"/>
            <a:ext cx="4343833" cy="3188335"/>
          </a:xfrm>
          <a:prstGeom prst="rect">
            <a:avLst/>
          </a:prstGeom>
        </p:spPr>
        <p:txBody>
          <a:bodyPr/>
          <a:lstStyle>
            <a:lvl1pPr>
              <a:defRPr sz="1456" b="0" i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85168" indent="-207929">
              <a:buClr>
                <a:schemeClr val="accent5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chemeClr val="accent5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039647" indent="-207929">
              <a:buClr>
                <a:schemeClr val="accent5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316886" indent="-207929">
              <a:buClr>
                <a:schemeClr val="accent5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nl-NL"/>
          </a:p>
        </p:txBody>
      </p:sp>
      <p:sp>
        <p:nvSpPr>
          <p:cNvPr id="38" name="Espace réservé pour une image  21">
            <a:extLst>
              <a:ext uri="{FF2B5EF4-FFF2-40B4-BE49-F238E27FC236}">
                <a16:creationId xmlns:a16="http://schemas.microsoft.com/office/drawing/2014/main" id="{9AE14168-74BB-E9F1-8EE7-689BBA1922E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079359" y="2874507"/>
            <a:ext cx="6839227" cy="3142127"/>
          </a:xfrm>
          <a:prstGeom prst="rect">
            <a:avLst/>
          </a:prstGeom>
        </p:spPr>
        <p:txBody>
          <a:bodyPr/>
          <a:lstStyle>
            <a:lvl1pPr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Cliquez sur l'icône pour ajouter une image</a:t>
            </a:r>
            <a:endParaRPr lang="nl-NL"/>
          </a:p>
        </p:txBody>
      </p:sp>
      <p:sp>
        <p:nvSpPr>
          <p:cNvPr id="17" name="Titre 18">
            <a:extLst>
              <a:ext uri="{FF2B5EF4-FFF2-40B4-BE49-F238E27FC236}">
                <a16:creationId xmlns:a16="http://schemas.microsoft.com/office/drawing/2014/main" id="{9AA853B9-2281-77A6-A954-96D4EDAD307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45873"/>
            <a:ext cx="12192000" cy="83174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2729"/>
              </a:lnSpc>
              <a:defRPr sz="2425" b="1" i="0">
                <a:solidFill>
                  <a:schemeClr val="tx1"/>
                </a:solidFill>
                <a:latin typeface="Manrope" pitchFamily="2" charset="0"/>
              </a:defRPr>
            </a:lvl1pPr>
          </a:lstStyle>
          <a:p>
            <a:r>
              <a:rPr lang="fr-FR"/>
              <a:t>Modifiez le style du titre</a:t>
            </a:r>
            <a:br>
              <a:rPr lang="fr-FR"/>
            </a:br>
            <a:r>
              <a:rPr lang="fr-FR"/>
              <a:t>sur une ou deux lignes</a:t>
            </a:r>
            <a:endParaRPr lang="nl-NL"/>
          </a:p>
        </p:txBody>
      </p: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A466DB01-4037-5D8C-0B89-260A7EE5AB9D}"/>
              </a:ext>
            </a:extLst>
          </p:cNvPr>
          <p:cNvCxnSpPr>
            <a:cxnSpLocks/>
          </p:cNvCxnSpPr>
          <p:nvPr userDrawn="1"/>
        </p:nvCxnSpPr>
        <p:spPr>
          <a:xfrm flipH="1">
            <a:off x="5062127" y="1177612"/>
            <a:ext cx="2067747" cy="0"/>
          </a:xfrm>
          <a:prstGeom prst="line">
            <a:avLst/>
          </a:prstGeom>
          <a:ln w="2222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806AD1A1-2E45-638D-BD30-580330C25B51}"/>
              </a:ext>
            </a:extLst>
          </p:cNvPr>
          <p:cNvCxnSpPr>
            <a:cxnSpLocks/>
          </p:cNvCxnSpPr>
          <p:nvPr userDrawn="1"/>
        </p:nvCxnSpPr>
        <p:spPr>
          <a:xfrm flipH="1">
            <a:off x="5964416" y="1177612"/>
            <a:ext cx="263168" cy="176216"/>
          </a:xfrm>
          <a:prstGeom prst="line">
            <a:avLst/>
          </a:prstGeom>
          <a:ln w="2222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age 1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99DB2A29-FE97-BA55-3C8E-65B4FF8BA1C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7813" y="6201741"/>
            <a:ext cx="1160488" cy="656260"/>
          </a:xfrm>
          <a:prstGeom prst="rect">
            <a:avLst/>
          </a:prstGeom>
        </p:spPr>
      </p:pic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53C0BC43-5F81-32EB-9670-9E9A2310DFD8}"/>
              </a:ext>
            </a:extLst>
          </p:cNvPr>
          <p:cNvCxnSpPr/>
          <p:nvPr userDrawn="1"/>
        </p:nvCxnSpPr>
        <p:spPr>
          <a:xfrm>
            <a:off x="10925391" y="6340088"/>
            <a:ext cx="0" cy="415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id="{7FDE7677-62C9-117C-C5B3-A800ABD1A441}"/>
              </a:ext>
            </a:extLst>
          </p:cNvPr>
          <p:cNvSpPr txBox="1"/>
          <p:nvPr userDrawn="1"/>
        </p:nvSpPr>
        <p:spPr>
          <a:xfrm>
            <a:off x="8784299" y="6405331"/>
            <a:ext cx="1931863" cy="256545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67" err="1">
                <a:solidFill>
                  <a:schemeClr val="bg1"/>
                </a:solidFill>
                <a:latin typeface="Manrope"/>
              </a:rPr>
              <a:t>Connected</a:t>
            </a:r>
            <a:r>
              <a:rPr lang="fr-FR" sz="1067">
                <a:solidFill>
                  <a:schemeClr val="bg1"/>
                </a:solidFill>
                <a:latin typeface="Manrope"/>
              </a:rPr>
              <a:t> to the Future</a:t>
            </a:r>
          </a:p>
        </p:txBody>
      </p:sp>
      <p:sp>
        <p:nvSpPr>
          <p:cNvPr id="7" name="Espace réservé du texte 20">
            <a:extLst>
              <a:ext uri="{FF2B5EF4-FFF2-40B4-BE49-F238E27FC236}">
                <a16:creationId xmlns:a16="http://schemas.microsoft.com/office/drawing/2014/main" id="{A511D4B1-89D7-D12D-C625-895461D085C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8627"/>
            <a:ext cx="12192000" cy="277247"/>
          </a:xfrm>
          <a:prstGeom prst="rect">
            <a:avLst/>
          </a:prstGeom>
        </p:spPr>
        <p:txBody>
          <a:bodyPr anchor="ctr"/>
          <a:lstStyle>
            <a:lvl1pPr algn="ctr">
              <a:defRPr sz="1467" b="0" i="0">
                <a:solidFill>
                  <a:schemeClr val="bg1">
                    <a:lumMod val="50000"/>
                  </a:schemeClr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TITRE DE LA PARTIE</a:t>
            </a:r>
            <a:endParaRPr lang="nl-NL"/>
          </a:p>
        </p:txBody>
      </p:sp>
      <p:sp>
        <p:nvSpPr>
          <p:cNvPr id="21" name="Holder 6">
            <a:extLst>
              <a:ext uri="{FF2B5EF4-FFF2-40B4-BE49-F238E27FC236}">
                <a16:creationId xmlns:a16="http://schemas.microsoft.com/office/drawing/2014/main" id="{6140A4B7-BE6B-0CDB-4EB3-D2F6ABB936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820"/>
            <a:ext cx="281631" cy="127086"/>
          </a:xfrm>
          <a:prstGeom prst="rect">
            <a:avLst/>
          </a:prstGeom>
          <a:ln>
            <a:noFill/>
          </a:ln>
        </p:spPr>
        <p:txBody>
          <a:bodyPr wrap="square" lIns="0" tIns="0" rIns="0" bIns="0" anchor="ctr">
            <a:spAutoFit/>
          </a:bodyPr>
          <a:lstStyle>
            <a:lvl1pPr algn="ctr">
              <a:defRPr sz="728" b="0" i="0">
                <a:solidFill>
                  <a:schemeClr val="bg1">
                    <a:lumMod val="50000"/>
                  </a:schemeClr>
                </a:solidFill>
                <a:latin typeface="+mn-lt"/>
                <a:cs typeface="Arial"/>
              </a:defRPr>
            </a:lvl1pPr>
          </a:lstStyle>
          <a:p>
            <a:pPr marL="23103">
              <a:lnSpc>
                <a:spcPts val="1052"/>
              </a:lnSpc>
            </a:pPr>
            <a:fld id="{81D60167-4931-47E6-BA6A-407CBD079E47}" type="slidenum">
              <a:rPr lang="fr-FR" spc="-31" smtClean="0"/>
              <a:pPr marL="23103">
                <a:lnSpc>
                  <a:spcPts val="1052"/>
                </a:lnSpc>
              </a:pPr>
              <a:t>‹N°›</a:t>
            </a:fld>
            <a:endParaRPr lang="fr-FR" spc="-31"/>
          </a:p>
        </p:txBody>
      </p:sp>
      <p:sp>
        <p:nvSpPr>
          <p:cNvPr id="22" name="Espace réservé du pied de page 2">
            <a:extLst>
              <a:ext uri="{FF2B5EF4-FFF2-40B4-BE49-F238E27FC236}">
                <a16:creationId xmlns:a16="http://schemas.microsoft.com/office/drawing/2014/main" id="{E752DAD2-C76D-3FEA-CE8D-CFCE1B92F1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8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nl-NL"/>
              <a:t>Titre de la présentation</a:t>
            </a:r>
          </a:p>
        </p:txBody>
      </p: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4E1BE954-3C14-894E-4A7F-F9E2DCA06D35}"/>
              </a:ext>
            </a:extLst>
          </p:cNvPr>
          <p:cNvCxnSpPr>
            <a:cxnSpLocks/>
          </p:cNvCxnSpPr>
          <p:nvPr userDrawn="1"/>
        </p:nvCxnSpPr>
        <p:spPr>
          <a:xfrm>
            <a:off x="647912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99BDBEC9-76AD-EC12-3077-9EB95C28C814}"/>
              </a:ext>
            </a:extLst>
          </p:cNvPr>
          <p:cNvCxnSpPr>
            <a:cxnSpLocks/>
          </p:cNvCxnSpPr>
          <p:nvPr userDrawn="1"/>
        </p:nvCxnSpPr>
        <p:spPr>
          <a:xfrm>
            <a:off x="929401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Espace réservé de la date 16">
            <a:extLst>
              <a:ext uri="{FF2B5EF4-FFF2-40B4-BE49-F238E27FC236}">
                <a16:creationId xmlns:a16="http://schemas.microsoft.com/office/drawing/2014/main" id="{524DA1B2-C381-674D-8675-806B478A3F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44693" y="6597353"/>
            <a:ext cx="768084" cy="192020"/>
          </a:xfrm>
          <a:prstGeom prst="rect">
            <a:avLst/>
          </a:prstGeom>
        </p:spPr>
        <p:txBody>
          <a:bodyPr vert="horz" lIns="91440" tIns="45720" rIns="36000" bIns="45720" rtlCol="0" anchor="ctr"/>
          <a:lstStyle>
            <a:lvl1pPr algn="r">
              <a:defRPr sz="733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fld id="{9DCD10FE-A60E-4035-B570-5CC50472C689}" type="datetime1">
              <a:rPr lang="fr-FR" smtClean="0"/>
              <a:t>19/02/2026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41519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ntenu - 1-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re 18">
            <a:extLst>
              <a:ext uri="{FF2B5EF4-FFF2-40B4-BE49-F238E27FC236}">
                <a16:creationId xmlns:a16="http://schemas.microsoft.com/office/drawing/2014/main" id="{9AA853B9-2281-77A6-A954-96D4EDAD307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45873"/>
            <a:ext cx="12192000" cy="83174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2729"/>
              </a:lnSpc>
              <a:defRPr sz="2425" b="1" i="0">
                <a:solidFill>
                  <a:schemeClr val="tx1"/>
                </a:solidFill>
                <a:latin typeface="Manrope" pitchFamily="2" charset="0"/>
              </a:defRPr>
            </a:lvl1pPr>
          </a:lstStyle>
          <a:p>
            <a:r>
              <a:rPr lang="fr-FR"/>
              <a:t>Modifiez le style du titre</a:t>
            </a:r>
            <a:br>
              <a:rPr lang="fr-FR"/>
            </a:br>
            <a:r>
              <a:rPr lang="fr-FR"/>
              <a:t>sur une ou deux lignes</a:t>
            </a:r>
            <a:endParaRPr lang="nl-NL"/>
          </a:p>
        </p:txBody>
      </p: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4D6C11E6-89A1-415B-6537-EDCFCB27350F}"/>
              </a:ext>
            </a:extLst>
          </p:cNvPr>
          <p:cNvCxnSpPr>
            <a:cxnSpLocks/>
          </p:cNvCxnSpPr>
          <p:nvPr userDrawn="1"/>
        </p:nvCxnSpPr>
        <p:spPr>
          <a:xfrm flipH="1">
            <a:off x="5062127" y="1177612"/>
            <a:ext cx="2067747" cy="0"/>
          </a:xfrm>
          <a:prstGeom prst="line">
            <a:avLst/>
          </a:prstGeom>
          <a:ln w="2222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26374C3B-0652-5F92-124A-AD730532B4EC}"/>
              </a:ext>
            </a:extLst>
          </p:cNvPr>
          <p:cNvCxnSpPr>
            <a:cxnSpLocks/>
          </p:cNvCxnSpPr>
          <p:nvPr userDrawn="1"/>
        </p:nvCxnSpPr>
        <p:spPr>
          <a:xfrm flipH="1">
            <a:off x="5964416" y="1177612"/>
            <a:ext cx="263168" cy="176216"/>
          </a:xfrm>
          <a:prstGeom prst="line">
            <a:avLst/>
          </a:prstGeom>
          <a:ln w="2222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age 1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58EB55F1-E16A-BC3A-726A-FEA747CBE6E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7813" y="6201741"/>
            <a:ext cx="1160488" cy="656260"/>
          </a:xfrm>
          <a:prstGeom prst="rect">
            <a:avLst/>
          </a:prstGeom>
        </p:spPr>
      </p:pic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67BA63A7-3D27-8C2A-7E87-FF408614BB66}"/>
              </a:ext>
            </a:extLst>
          </p:cNvPr>
          <p:cNvCxnSpPr/>
          <p:nvPr userDrawn="1"/>
        </p:nvCxnSpPr>
        <p:spPr>
          <a:xfrm>
            <a:off x="10925391" y="6340088"/>
            <a:ext cx="0" cy="415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id="{3F621117-20DC-C4E2-965D-646472AEBBB5}"/>
              </a:ext>
            </a:extLst>
          </p:cNvPr>
          <p:cNvSpPr txBox="1"/>
          <p:nvPr userDrawn="1"/>
        </p:nvSpPr>
        <p:spPr>
          <a:xfrm>
            <a:off x="8784299" y="6405331"/>
            <a:ext cx="1931863" cy="256545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67" err="1">
                <a:solidFill>
                  <a:schemeClr val="bg1"/>
                </a:solidFill>
                <a:latin typeface="Manrope"/>
              </a:rPr>
              <a:t>Connected</a:t>
            </a:r>
            <a:r>
              <a:rPr lang="fr-FR" sz="1067">
                <a:solidFill>
                  <a:schemeClr val="bg1"/>
                </a:solidFill>
                <a:latin typeface="Manrope"/>
              </a:rPr>
              <a:t> to the Future</a:t>
            </a:r>
          </a:p>
        </p:txBody>
      </p:sp>
      <p:sp>
        <p:nvSpPr>
          <p:cNvPr id="7" name="Espace réservé du texte 20">
            <a:extLst>
              <a:ext uri="{FF2B5EF4-FFF2-40B4-BE49-F238E27FC236}">
                <a16:creationId xmlns:a16="http://schemas.microsoft.com/office/drawing/2014/main" id="{EA1F2E53-60E4-2C54-D895-B0B179282C1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8627"/>
            <a:ext cx="12192000" cy="277247"/>
          </a:xfrm>
          <a:prstGeom prst="rect">
            <a:avLst/>
          </a:prstGeom>
        </p:spPr>
        <p:txBody>
          <a:bodyPr anchor="ctr"/>
          <a:lstStyle>
            <a:lvl1pPr algn="ctr">
              <a:defRPr sz="1467" b="0" i="0">
                <a:solidFill>
                  <a:schemeClr val="bg1">
                    <a:lumMod val="50000"/>
                  </a:schemeClr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TITRE DE LA PARTIE</a:t>
            </a:r>
            <a:endParaRPr lang="nl-NL"/>
          </a:p>
        </p:txBody>
      </p:sp>
      <p:sp>
        <p:nvSpPr>
          <p:cNvPr id="21" name="Holder 6">
            <a:extLst>
              <a:ext uri="{FF2B5EF4-FFF2-40B4-BE49-F238E27FC236}">
                <a16:creationId xmlns:a16="http://schemas.microsoft.com/office/drawing/2014/main" id="{C456A3A8-8AF2-F947-08DE-751AC7F67C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820"/>
            <a:ext cx="281631" cy="127086"/>
          </a:xfrm>
          <a:prstGeom prst="rect">
            <a:avLst/>
          </a:prstGeom>
          <a:ln>
            <a:noFill/>
          </a:ln>
        </p:spPr>
        <p:txBody>
          <a:bodyPr wrap="square" lIns="0" tIns="0" rIns="0" bIns="0" anchor="ctr">
            <a:spAutoFit/>
          </a:bodyPr>
          <a:lstStyle>
            <a:lvl1pPr algn="ctr">
              <a:defRPr sz="728" b="0" i="0">
                <a:solidFill>
                  <a:schemeClr val="bg1">
                    <a:lumMod val="50000"/>
                  </a:schemeClr>
                </a:solidFill>
                <a:latin typeface="+mn-lt"/>
                <a:cs typeface="Arial"/>
              </a:defRPr>
            </a:lvl1pPr>
          </a:lstStyle>
          <a:p>
            <a:pPr marL="23103">
              <a:lnSpc>
                <a:spcPts val="1052"/>
              </a:lnSpc>
            </a:pPr>
            <a:fld id="{81D60167-4931-47E6-BA6A-407CBD079E47}" type="slidenum">
              <a:rPr lang="fr-FR" spc="-31" smtClean="0"/>
              <a:pPr marL="23103">
                <a:lnSpc>
                  <a:spcPts val="1052"/>
                </a:lnSpc>
              </a:pPr>
              <a:t>‹N°›</a:t>
            </a:fld>
            <a:endParaRPr lang="fr-FR" spc="-31"/>
          </a:p>
        </p:txBody>
      </p:sp>
      <p:sp>
        <p:nvSpPr>
          <p:cNvPr id="22" name="Espace réservé du pied de page 2">
            <a:extLst>
              <a:ext uri="{FF2B5EF4-FFF2-40B4-BE49-F238E27FC236}">
                <a16:creationId xmlns:a16="http://schemas.microsoft.com/office/drawing/2014/main" id="{E2FCB6EA-CEAB-5079-0B0D-41E4A923D9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8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nl-NL"/>
              <a:t>Titre de la présentation</a:t>
            </a:r>
          </a:p>
        </p:txBody>
      </p: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EA746582-D928-0442-C927-7BC0C193C044}"/>
              </a:ext>
            </a:extLst>
          </p:cNvPr>
          <p:cNvCxnSpPr>
            <a:cxnSpLocks/>
          </p:cNvCxnSpPr>
          <p:nvPr userDrawn="1"/>
        </p:nvCxnSpPr>
        <p:spPr>
          <a:xfrm>
            <a:off x="647912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2D13763E-1746-C078-BCCA-A93E687430A6}"/>
              </a:ext>
            </a:extLst>
          </p:cNvPr>
          <p:cNvCxnSpPr>
            <a:cxnSpLocks/>
          </p:cNvCxnSpPr>
          <p:nvPr userDrawn="1"/>
        </p:nvCxnSpPr>
        <p:spPr>
          <a:xfrm>
            <a:off x="929401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Espace réservé de la date 16">
            <a:extLst>
              <a:ext uri="{FF2B5EF4-FFF2-40B4-BE49-F238E27FC236}">
                <a16:creationId xmlns:a16="http://schemas.microsoft.com/office/drawing/2014/main" id="{31C3AD44-5C60-8659-6AD2-4336B8EA73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44693" y="6597353"/>
            <a:ext cx="768084" cy="192020"/>
          </a:xfrm>
          <a:prstGeom prst="rect">
            <a:avLst/>
          </a:prstGeom>
        </p:spPr>
        <p:txBody>
          <a:bodyPr vert="horz" lIns="91440" tIns="45720" rIns="36000" bIns="45720" rtlCol="0" anchor="ctr"/>
          <a:lstStyle>
            <a:lvl1pPr algn="r">
              <a:defRPr sz="733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fld id="{C02C7747-BEBF-45A4-A20B-DD2187835E1A}" type="datetime1">
              <a:rPr lang="fr-FR" smtClean="0"/>
              <a:t>19/02/2026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00797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ntenu - 1-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D211CD1B-3C83-517D-E8EB-140401E5B275}"/>
              </a:ext>
            </a:extLst>
          </p:cNvPr>
          <p:cNvCxnSpPr>
            <a:cxnSpLocks/>
          </p:cNvCxnSpPr>
          <p:nvPr userDrawn="1"/>
        </p:nvCxnSpPr>
        <p:spPr>
          <a:xfrm>
            <a:off x="11872373" y="2874507"/>
            <a:ext cx="0" cy="3142127"/>
          </a:xfrm>
          <a:prstGeom prst="line">
            <a:avLst/>
          </a:prstGeom>
          <a:ln w="1143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Espace réservé pour une image  21">
            <a:extLst>
              <a:ext uri="{FF2B5EF4-FFF2-40B4-BE49-F238E27FC236}">
                <a16:creationId xmlns:a16="http://schemas.microsoft.com/office/drawing/2014/main" id="{8C2B4B36-520C-FBA3-AC45-5A3D2DCD4D0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940726" y="2874507"/>
            <a:ext cx="6885437" cy="3142127"/>
          </a:xfrm>
          <a:prstGeom prst="rect">
            <a:avLst/>
          </a:prstGeom>
        </p:spPr>
        <p:txBody>
          <a:bodyPr/>
          <a:lstStyle>
            <a:lvl1pPr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Cliquez sur l'icône pour ajouter une image</a:t>
            </a:r>
            <a:endParaRPr lang="nl-NL"/>
          </a:p>
        </p:txBody>
      </p:sp>
      <p:sp>
        <p:nvSpPr>
          <p:cNvPr id="26" name="Titre 18">
            <a:extLst>
              <a:ext uri="{FF2B5EF4-FFF2-40B4-BE49-F238E27FC236}">
                <a16:creationId xmlns:a16="http://schemas.microsoft.com/office/drawing/2014/main" id="{95E8CD74-5044-A0D8-585A-880A0A2259C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45873"/>
            <a:ext cx="12192000" cy="83174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2729"/>
              </a:lnSpc>
              <a:defRPr sz="2425" b="1" i="0">
                <a:solidFill>
                  <a:schemeClr val="tx1"/>
                </a:solidFill>
                <a:latin typeface="Manrope" pitchFamily="2" charset="0"/>
              </a:defRPr>
            </a:lvl1pPr>
          </a:lstStyle>
          <a:p>
            <a:r>
              <a:rPr lang="fr-FR"/>
              <a:t>Modifiez le style du titre</a:t>
            </a:r>
            <a:br>
              <a:rPr lang="fr-FR"/>
            </a:br>
            <a:r>
              <a:rPr lang="fr-FR"/>
              <a:t>sur une ou deux lignes</a:t>
            </a:r>
            <a:endParaRPr lang="nl-NL"/>
          </a:p>
        </p:txBody>
      </p:sp>
      <p:sp>
        <p:nvSpPr>
          <p:cNvPr id="31" name="Espace réservé du texte 33">
            <a:extLst>
              <a:ext uri="{FF2B5EF4-FFF2-40B4-BE49-F238E27FC236}">
                <a16:creationId xmlns:a16="http://schemas.microsoft.com/office/drawing/2014/main" id="{2AFCDA0C-0C51-4235-3C7B-1CF40F50AA7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73417" y="1719314"/>
            <a:ext cx="11645169" cy="831740"/>
          </a:xfrm>
          <a:prstGeom prst="rect">
            <a:avLst/>
          </a:prstGeom>
        </p:spPr>
        <p:txBody>
          <a:bodyPr/>
          <a:lstStyle>
            <a:lvl1pPr algn="ctr">
              <a:defRPr sz="1456" b="0" i="0">
                <a:solidFill>
                  <a:schemeClr val="accent5"/>
                </a:solidFill>
                <a:latin typeface="Manrope" pitchFamily="2" charset="0"/>
              </a:defRPr>
            </a:lvl1pPr>
            <a:lvl2pPr>
              <a:defRPr sz="1940"/>
            </a:lvl2pPr>
            <a:lvl3pPr>
              <a:defRPr sz="1940"/>
            </a:lvl3pPr>
            <a:lvl4pPr>
              <a:defRPr sz="1940"/>
            </a:lvl4pPr>
            <a:lvl5pPr>
              <a:defRPr sz="1940"/>
            </a:lvl5pPr>
          </a:lstStyle>
          <a:p>
            <a:pPr lvl="0"/>
            <a:r>
              <a:rPr lang="fr-FR"/>
              <a:t>Introduction de slide, chapeau : </a:t>
            </a:r>
            <a:br>
              <a:rPr lang="fr-FR"/>
            </a:br>
            <a:r>
              <a:rPr lang="fr-FR"/>
              <a:t>Lorem ipsum </a:t>
            </a:r>
            <a:r>
              <a:rPr lang="fr-FR" err="1"/>
              <a:t>dolor</a:t>
            </a:r>
            <a:r>
              <a:rPr lang="fr-FR"/>
              <a:t> </a:t>
            </a:r>
            <a:r>
              <a:rPr lang="fr-FR" err="1"/>
              <a:t>sit</a:t>
            </a:r>
            <a:r>
              <a:rPr lang="fr-FR"/>
              <a:t> </a:t>
            </a:r>
            <a:r>
              <a:rPr lang="fr-FR" err="1"/>
              <a:t>amet</a:t>
            </a:r>
            <a:r>
              <a:rPr lang="fr-FR"/>
              <a:t>, </a:t>
            </a:r>
            <a:r>
              <a:rPr lang="fr-FR" err="1"/>
              <a:t>consectetur</a:t>
            </a:r>
            <a:r>
              <a:rPr lang="fr-FR"/>
              <a:t> </a:t>
            </a:r>
            <a:r>
              <a:rPr lang="fr-FR" err="1"/>
              <a:t>adipiscing</a:t>
            </a:r>
            <a:r>
              <a:rPr lang="fr-FR"/>
              <a:t> </a:t>
            </a:r>
            <a:r>
              <a:rPr lang="fr-FR" err="1"/>
              <a:t>elit</a:t>
            </a:r>
            <a:r>
              <a:rPr lang="fr-FR"/>
              <a:t>, </a:t>
            </a:r>
            <a:r>
              <a:rPr lang="fr-FR" err="1"/>
              <a:t>sed</a:t>
            </a:r>
            <a:r>
              <a:rPr lang="fr-FR"/>
              <a:t> do </a:t>
            </a:r>
            <a:r>
              <a:rPr lang="fr-FR" err="1"/>
              <a:t>eiusmod</a:t>
            </a:r>
            <a:r>
              <a:rPr lang="fr-FR"/>
              <a:t> </a:t>
            </a:r>
            <a:r>
              <a:rPr lang="fr-FR" err="1"/>
              <a:t>tempor</a:t>
            </a:r>
            <a:r>
              <a:rPr lang="fr-FR"/>
              <a:t> </a:t>
            </a:r>
            <a:r>
              <a:rPr lang="fr-FR" err="1"/>
              <a:t>incididunt</a:t>
            </a:r>
            <a:r>
              <a:rPr lang="fr-FR"/>
              <a:t> ut </a:t>
            </a:r>
            <a:r>
              <a:rPr lang="fr-FR" err="1"/>
              <a:t>labore</a:t>
            </a:r>
            <a:r>
              <a:rPr lang="fr-FR"/>
              <a:t> et </a:t>
            </a:r>
            <a:r>
              <a:rPr lang="fr-FR" err="1"/>
              <a:t>dolore</a:t>
            </a:r>
            <a:r>
              <a:rPr lang="fr-FR"/>
              <a:t> magna </a:t>
            </a:r>
            <a:r>
              <a:rPr lang="fr-FR" err="1"/>
              <a:t>aliqua</a:t>
            </a:r>
            <a:r>
              <a:rPr lang="fr-FR"/>
              <a:t>. Ut </a:t>
            </a:r>
            <a:r>
              <a:rPr lang="fr-FR" err="1"/>
              <a:t>enim</a:t>
            </a:r>
            <a:r>
              <a:rPr lang="fr-FR"/>
              <a:t> ad </a:t>
            </a:r>
            <a:r>
              <a:rPr lang="fr-FR" err="1"/>
              <a:t>minim</a:t>
            </a:r>
            <a:r>
              <a:rPr lang="fr-FR"/>
              <a:t> </a:t>
            </a:r>
            <a:r>
              <a:rPr lang="fr-FR" err="1"/>
              <a:t>veniam</a:t>
            </a:r>
            <a:r>
              <a:rPr lang="fr-FR"/>
              <a:t>, </a:t>
            </a:r>
            <a:r>
              <a:rPr lang="fr-FR" err="1"/>
              <a:t>quis</a:t>
            </a:r>
            <a:r>
              <a:rPr lang="fr-FR"/>
              <a:t> </a:t>
            </a:r>
            <a:r>
              <a:rPr lang="fr-FR" err="1"/>
              <a:t>nostrud</a:t>
            </a:r>
            <a:r>
              <a:rPr lang="fr-FR"/>
              <a:t> </a:t>
            </a:r>
            <a:r>
              <a:rPr lang="fr-FR" err="1"/>
              <a:t>exercitation</a:t>
            </a:r>
            <a:r>
              <a:rPr lang="fr-FR"/>
              <a:t> </a:t>
            </a:r>
            <a:r>
              <a:rPr lang="fr-FR" err="1"/>
              <a:t>ullamco</a:t>
            </a:r>
            <a:r>
              <a:rPr lang="fr-FR"/>
              <a:t> </a:t>
            </a:r>
            <a:r>
              <a:rPr lang="fr-FR" err="1"/>
              <a:t>laboris</a:t>
            </a:r>
            <a:r>
              <a:rPr lang="fr-FR"/>
              <a:t> </a:t>
            </a:r>
            <a:r>
              <a:rPr lang="fr-FR" err="1"/>
              <a:t>nisi</a:t>
            </a:r>
            <a:r>
              <a:rPr lang="fr-FR"/>
              <a:t> ut </a:t>
            </a:r>
            <a:r>
              <a:rPr lang="fr-FR" err="1"/>
              <a:t>aliquip</a:t>
            </a:r>
            <a:r>
              <a:rPr lang="fr-FR"/>
              <a:t> ex </a:t>
            </a:r>
            <a:r>
              <a:rPr lang="fr-FR" err="1"/>
              <a:t>ea</a:t>
            </a:r>
            <a:r>
              <a:rPr lang="fr-FR"/>
              <a:t> commodo </a:t>
            </a:r>
            <a:r>
              <a:rPr lang="fr-FR" err="1"/>
              <a:t>consequat</a:t>
            </a:r>
            <a:r>
              <a:rPr lang="fr-FR"/>
              <a:t>.</a:t>
            </a:r>
            <a:endParaRPr lang="nl-NL"/>
          </a:p>
        </p:txBody>
      </p:sp>
      <p:sp>
        <p:nvSpPr>
          <p:cNvPr id="32" name="Espace réservé du texte 35">
            <a:extLst>
              <a:ext uri="{FF2B5EF4-FFF2-40B4-BE49-F238E27FC236}">
                <a16:creationId xmlns:a16="http://schemas.microsoft.com/office/drawing/2014/main" id="{19E28665-9E09-A864-98D0-449895A43E5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73416" y="2874507"/>
            <a:ext cx="4343833" cy="3188335"/>
          </a:xfrm>
          <a:prstGeom prst="rect">
            <a:avLst/>
          </a:prstGeom>
        </p:spPr>
        <p:txBody>
          <a:bodyPr/>
          <a:lstStyle>
            <a:lvl1pPr>
              <a:defRPr sz="1456" b="0" i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85168" indent="-207929">
              <a:buClr>
                <a:schemeClr val="accent5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chemeClr val="accent5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039647" indent="-207929">
              <a:buClr>
                <a:schemeClr val="accent5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316886" indent="-207929">
              <a:buClr>
                <a:schemeClr val="accent5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nl-NL"/>
          </a:p>
        </p:txBody>
      </p: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DEFADB7B-F5F1-6D2C-CF1A-B6E898AFAC5F}"/>
              </a:ext>
            </a:extLst>
          </p:cNvPr>
          <p:cNvCxnSpPr>
            <a:cxnSpLocks/>
          </p:cNvCxnSpPr>
          <p:nvPr userDrawn="1"/>
        </p:nvCxnSpPr>
        <p:spPr>
          <a:xfrm flipH="1">
            <a:off x="5062127" y="1177612"/>
            <a:ext cx="2067747" cy="0"/>
          </a:xfrm>
          <a:prstGeom prst="line">
            <a:avLst/>
          </a:prstGeom>
          <a:ln w="2222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0DE03483-FBBF-8F61-9264-7A68026CA48C}"/>
              </a:ext>
            </a:extLst>
          </p:cNvPr>
          <p:cNvCxnSpPr>
            <a:cxnSpLocks/>
          </p:cNvCxnSpPr>
          <p:nvPr userDrawn="1"/>
        </p:nvCxnSpPr>
        <p:spPr>
          <a:xfrm flipH="1">
            <a:off x="5964416" y="1177612"/>
            <a:ext cx="263168" cy="176216"/>
          </a:xfrm>
          <a:prstGeom prst="line">
            <a:avLst/>
          </a:prstGeom>
          <a:ln w="2222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7C9B2793-E932-2D5F-2F01-8B15772349E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7813" y="6201741"/>
            <a:ext cx="1160488" cy="656260"/>
          </a:xfrm>
          <a:prstGeom prst="rect">
            <a:avLst/>
          </a:prstGeom>
        </p:spPr>
      </p:pic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517ED9E0-1EEF-907A-DE97-81416ACAA3EF}"/>
              </a:ext>
            </a:extLst>
          </p:cNvPr>
          <p:cNvCxnSpPr/>
          <p:nvPr userDrawn="1"/>
        </p:nvCxnSpPr>
        <p:spPr>
          <a:xfrm>
            <a:off x="10925391" y="6340088"/>
            <a:ext cx="0" cy="415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ZoneTexte 4">
            <a:extLst>
              <a:ext uri="{FF2B5EF4-FFF2-40B4-BE49-F238E27FC236}">
                <a16:creationId xmlns:a16="http://schemas.microsoft.com/office/drawing/2014/main" id="{EE61A2DA-2DC5-0247-6AE2-BCDBC404329B}"/>
              </a:ext>
            </a:extLst>
          </p:cNvPr>
          <p:cNvSpPr txBox="1"/>
          <p:nvPr userDrawn="1"/>
        </p:nvSpPr>
        <p:spPr>
          <a:xfrm>
            <a:off x="8784299" y="6405331"/>
            <a:ext cx="1931863" cy="256545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67" err="1">
                <a:solidFill>
                  <a:schemeClr val="bg1"/>
                </a:solidFill>
                <a:latin typeface="Manrope"/>
              </a:rPr>
              <a:t>Connected</a:t>
            </a:r>
            <a:r>
              <a:rPr lang="fr-FR" sz="1067">
                <a:solidFill>
                  <a:schemeClr val="bg1"/>
                </a:solidFill>
                <a:latin typeface="Manrope"/>
              </a:rPr>
              <a:t> to the Future</a:t>
            </a:r>
          </a:p>
        </p:txBody>
      </p:sp>
      <p:sp>
        <p:nvSpPr>
          <p:cNvPr id="8" name="Espace réservé du texte 20">
            <a:extLst>
              <a:ext uri="{FF2B5EF4-FFF2-40B4-BE49-F238E27FC236}">
                <a16:creationId xmlns:a16="http://schemas.microsoft.com/office/drawing/2014/main" id="{EB31998F-A1EC-3123-A00A-4539805E76F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8627"/>
            <a:ext cx="12192000" cy="277247"/>
          </a:xfrm>
          <a:prstGeom prst="rect">
            <a:avLst/>
          </a:prstGeom>
        </p:spPr>
        <p:txBody>
          <a:bodyPr anchor="ctr"/>
          <a:lstStyle>
            <a:lvl1pPr algn="ctr">
              <a:defRPr sz="1467" b="0" i="0">
                <a:solidFill>
                  <a:schemeClr val="bg1">
                    <a:lumMod val="50000"/>
                  </a:schemeClr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TITRE DE LA PARTIE</a:t>
            </a:r>
            <a:endParaRPr lang="nl-NL"/>
          </a:p>
        </p:txBody>
      </p:sp>
      <p:sp>
        <p:nvSpPr>
          <p:cNvPr id="16" name="Holder 6">
            <a:extLst>
              <a:ext uri="{FF2B5EF4-FFF2-40B4-BE49-F238E27FC236}">
                <a16:creationId xmlns:a16="http://schemas.microsoft.com/office/drawing/2014/main" id="{9CDA3005-2B9E-C19E-5223-CCA6E01AEA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820"/>
            <a:ext cx="281631" cy="127086"/>
          </a:xfrm>
          <a:prstGeom prst="rect">
            <a:avLst/>
          </a:prstGeom>
          <a:ln>
            <a:noFill/>
          </a:ln>
        </p:spPr>
        <p:txBody>
          <a:bodyPr wrap="square" lIns="0" tIns="0" rIns="0" bIns="0" anchor="ctr">
            <a:spAutoFit/>
          </a:bodyPr>
          <a:lstStyle>
            <a:lvl1pPr algn="ctr">
              <a:defRPr sz="728" b="0" i="0">
                <a:solidFill>
                  <a:schemeClr val="bg1">
                    <a:lumMod val="50000"/>
                  </a:schemeClr>
                </a:solidFill>
                <a:latin typeface="+mn-lt"/>
                <a:cs typeface="Arial"/>
              </a:defRPr>
            </a:lvl1pPr>
          </a:lstStyle>
          <a:p>
            <a:pPr marL="23103">
              <a:lnSpc>
                <a:spcPts val="1052"/>
              </a:lnSpc>
            </a:pPr>
            <a:fld id="{81D60167-4931-47E6-BA6A-407CBD079E47}" type="slidenum">
              <a:rPr lang="fr-FR" spc="-31" smtClean="0"/>
              <a:pPr marL="23103">
                <a:lnSpc>
                  <a:spcPts val="1052"/>
                </a:lnSpc>
              </a:pPr>
              <a:t>‹N°›</a:t>
            </a:fld>
            <a:endParaRPr lang="fr-FR" spc="-31"/>
          </a:p>
        </p:txBody>
      </p:sp>
      <p:sp>
        <p:nvSpPr>
          <p:cNvPr id="17" name="Espace réservé du pied de page 2">
            <a:extLst>
              <a:ext uri="{FF2B5EF4-FFF2-40B4-BE49-F238E27FC236}">
                <a16:creationId xmlns:a16="http://schemas.microsoft.com/office/drawing/2014/main" id="{C99A6D67-ABBD-C37C-9950-CBB51243CA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8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nl-NL"/>
              <a:t>Titre de la présentation</a:t>
            </a: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6F927C29-2A1F-315D-0308-531920CB098A}"/>
              </a:ext>
            </a:extLst>
          </p:cNvPr>
          <p:cNvCxnSpPr>
            <a:cxnSpLocks/>
          </p:cNvCxnSpPr>
          <p:nvPr userDrawn="1"/>
        </p:nvCxnSpPr>
        <p:spPr>
          <a:xfrm>
            <a:off x="647912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BE1DE8BC-C343-9197-125F-397A5938EC12}"/>
              </a:ext>
            </a:extLst>
          </p:cNvPr>
          <p:cNvCxnSpPr>
            <a:cxnSpLocks/>
          </p:cNvCxnSpPr>
          <p:nvPr userDrawn="1"/>
        </p:nvCxnSpPr>
        <p:spPr>
          <a:xfrm>
            <a:off x="929401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Espace réservé de la date 16">
            <a:extLst>
              <a:ext uri="{FF2B5EF4-FFF2-40B4-BE49-F238E27FC236}">
                <a16:creationId xmlns:a16="http://schemas.microsoft.com/office/drawing/2014/main" id="{CA166D0C-0286-F72C-A913-C46BD3F94C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44693" y="6597353"/>
            <a:ext cx="768084" cy="192020"/>
          </a:xfrm>
          <a:prstGeom prst="rect">
            <a:avLst/>
          </a:prstGeom>
        </p:spPr>
        <p:txBody>
          <a:bodyPr vert="horz" lIns="91440" tIns="45720" rIns="36000" bIns="45720" rtlCol="0" anchor="ctr"/>
          <a:lstStyle>
            <a:lvl1pPr algn="r">
              <a:defRPr sz="733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fld id="{CF9D8341-DDC2-4914-B051-3AEB25B4A65A}" type="datetime1">
              <a:rPr lang="fr-FR" smtClean="0"/>
              <a:t>19/02/2026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52914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ntenu - 1-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Espace réservé du texte 35">
            <a:extLst>
              <a:ext uri="{FF2B5EF4-FFF2-40B4-BE49-F238E27FC236}">
                <a16:creationId xmlns:a16="http://schemas.microsoft.com/office/drawing/2014/main" id="{311573D4-7C06-186D-9B50-28136688590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3416" y="1996560"/>
            <a:ext cx="6561961" cy="4020075"/>
          </a:xfrm>
          <a:prstGeom prst="rect">
            <a:avLst/>
          </a:prstGeom>
        </p:spPr>
        <p:txBody>
          <a:bodyPr/>
          <a:lstStyle>
            <a:lvl1pPr>
              <a:defRPr sz="1456" b="0" i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85168" indent="-207929">
              <a:buClr>
                <a:schemeClr val="accent5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chemeClr val="accent5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039647" indent="-207929">
              <a:buClr>
                <a:schemeClr val="accent5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316886" indent="-207929">
              <a:buClr>
                <a:schemeClr val="accent5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nl-NL"/>
          </a:p>
        </p:txBody>
      </p:sp>
      <p:sp>
        <p:nvSpPr>
          <p:cNvPr id="27" name="Titre 18">
            <a:extLst>
              <a:ext uri="{FF2B5EF4-FFF2-40B4-BE49-F238E27FC236}">
                <a16:creationId xmlns:a16="http://schemas.microsoft.com/office/drawing/2014/main" id="{41CD1713-C624-679E-1C4C-5748A91A008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45873"/>
            <a:ext cx="12192000" cy="83174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2729"/>
              </a:lnSpc>
              <a:defRPr sz="2425" b="1" i="0">
                <a:solidFill>
                  <a:schemeClr val="tx1"/>
                </a:solidFill>
                <a:latin typeface="Manrope" pitchFamily="2" charset="0"/>
              </a:defRPr>
            </a:lvl1pPr>
          </a:lstStyle>
          <a:p>
            <a:r>
              <a:rPr lang="fr-FR"/>
              <a:t>Modifiez le style du titre</a:t>
            </a:r>
            <a:br>
              <a:rPr lang="fr-FR"/>
            </a:br>
            <a:r>
              <a:rPr lang="fr-FR"/>
              <a:t>sur une ou deux lignes</a:t>
            </a:r>
            <a:endParaRPr lang="nl-NL"/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11A269E2-8EFC-9524-2F53-FFA07E8F3DBE}"/>
              </a:ext>
            </a:extLst>
          </p:cNvPr>
          <p:cNvCxnSpPr>
            <a:cxnSpLocks/>
          </p:cNvCxnSpPr>
          <p:nvPr userDrawn="1"/>
        </p:nvCxnSpPr>
        <p:spPr>
          <a:xfrm flipH="1">
            <a:off x="5062127" y="1177612"/>
            <a:ext cx="2067747" cy="0"/>
          </a:xfrm>
          <a:prstGeom prst="line">
            <a:avLst/>
          </a:prstGeom>
          <a:ln w="2222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CA34C733-3B73-1029-B97F-A9D79794116B}"/>
              </a:ext>
            </a:extLst>
          </p:cNvPr>
          <p:cNvCxnSpPr>
            <a:cxnSpLocks/>
          </p:cNvCxnSpPr>
          <p:nvPr userDrawn="1"/>
        </p:nvCxnSpPr>
        <p:spPr>
          <a:xfrm flipH="1">
            <a:off x="5964416" y="1177612"/>
            <a:ext cx="263168" cy="176216"/>
          </a:xfrm>
          <a:prstGeom prst="line">
            <a:avLst/>
          </a:prstGeom>
          <a:ln w="2222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 7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CEE4759F-947B-42AB-154A-8A01A553AC0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7813" y="6201741"/>
            <a:ext cx="1160488" cy="656260"/>
          </a:xfrm>
          <a:prstGeom prst="rect">
            <a:avLst/>
          </a:prstGeom>
        </p:spPr>
      </p:pic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4F1B709A-639C-1EBD-80A8-1A366F0A468E}"/>
              </a:ext>
            </a:extLst>
          </p:cNvPr>
          <p:cNvCxnSpPr/>
          <p:nvPr userDrawn="1"/>
        </p:nvCxnSpPr>
        <p:spPr>
          <a:xfrm>
            <a:off x="10925391" y="6340088"/>
            <a:ext cx="0" cy="415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oneTexte 2">
            <a:extLst>
              <a:ext uri="{FF2B5EF4-FFF2-40B4-BE49-F238E27FC236}">
                <a16:creationId xmlns:a16="http://schemas.microsoft.com/office/drawing/2014/main" id="{F6996053-BEF6-9226-BE43-9D224B3E15BF}"/>
              </a:ext>
            </a:extLst>
          </p:cNvPr>
          <p:cNvSpPr txBox="1"/>
          <p:nvPr userDrawn="1"/>
        </p:nvSpPr>
        <p:spPr>
          <a:xfrm>
            <a:off x="8784299" y="6405331"/>
            <a:ext cx="1931863" cy="256545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67" err="1">
                <a:solidFill>
                  <a:schemeClr val="bg1"/>
                </a:solidFill>
                <a:latin typeface="Manrope"/>
              </a:rPr>
              <a:t>Connected</a:t>
            </a:r>
            <a:r>
              <a:rPr lang="fr-FR" sz="1067">
                <a:solidFill>
                  <a:schemeClr val="bg1"/>
                </a:solidFill>
                <a:latin typeface="Manrope"/>
              </a:rPr>
              <a:t> to the Future</a:t>
            </a:r>
          </a:p>
        </p:txBody>
      </p:sp>
      <p:sp>
        <p:nvSpPr>
          <p:cNvPr id="6" name="Espace réservé du texte 20">
            <a:extLst>
              <a:ext uri="{FF2B5EF4-FFF2-40B4-BE49-F238E27FC236}">
                <a16:creationId xmlns:a16="http://schemas.microsoft.com/office/drawing/2014/main" id="{80920AB1-520C-5FEE-3B6B-DD8266ABA7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8627"/>
            <a:ext cx="12192000" cy="277247"/>
          </a:xfrm>
          <a:prstGeom prst="rect">
            <a:avLst/>
          </a:prstGeom>
        </p:spPr>
        <p:txBody>
          <a:bodyPr anchor="ctr"/>
          <a:lstStyle>
            <a:lvl1pPr algn="ctr">
              <a:defRPr sz="1467" b="0" i="0">
                <a:solidFill>
                  <a:schemeClr val="bg1">
                    <a:lumMod val="50000"/>
                  </a:schemeClr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TITRE DE LA PARTIE</a:t>
            </a:r>
            <a:endParaRPr lang="nl-NL"/>
          </a:p>
        </p:txBody>
      </p:sp>
      <p:sp>
        <p:nvSpPr>
          <p:cNvPr id="9" name="Espace réservé du texte 9">
            <a:extLst>
              <a:ext uri="{FF2B5EF4-FFF2-40B4-BE49-F238E27FC236}">
                <a16:creationId xmlns:a16="http://schemas.microsoft.com/office/drawing/2014/main" id="{4B90D2F0-2A9A-EA37-E3E8-523FA8E9A37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5064" y="1811730"/>
            <a:ext cx="2251309" cy="273121"/>
          </a:xfrm>
          <a:prstGeom prst="rect">
            <a:avLst/>
          </a:prstGeom>
          <a:solidFill>
            <a:schemeClr val="accent5"/>
          </a:solidFill>
        </p:spPr>
        <p:txBody>
          <a:bodyPr anchor="ctr"/>
          <a:lstStyle>
            <a:lvl1pPr algn="ctr">
              <a:defRPr sz="1467" b="0" i="0">
                <a:solidFill>
                  <a:schemeClr val="bg1"/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TITRE DE GRAPHIQUE</a:t>
            </a:r>
            <a:endParaRPr lang="nl-NL"/>
          </a:p>
        </p:txBody>
      </p:sp>
      <p:sp>
        <p:nvSpPr>
          <p:cNvPr id="12" name="Espace réservé du contenu 6">
            <a:extLst>
              <a:ext uri="{FF2B5EF4-FFF2-40B4-BE49-F238E27FC236}">
                <a16:creationId xmlns:a16="http://schemas.microsoft.com/office/drawing/2014/main" id="{2C42383D-BF9E-0886-1F47-0ACF429B7D7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205065" y="2135183"/>
            <a:ext cx="4713521" cy="378903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nl-NL"/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A40DB4D5-5861-2121-B3A8-2AA499598AB7}"/>
              </a:ext>
            </a:extLst>
          </p:cNvPr>
          <p:cNvCxnSpPr>
            <a:cxnSpLocks/>
          </p:cNvCxnSpPr>
          <p:nvPr userDrawn="1"/>
        </p:nvCxnSpPr>
        <p:spPr>
          <a:xfrm>
            <a:off x="7066431" y="1811730"/>
            <a:ext cx="0" cy="4112489"/>
          </a:xfrm>
          <a:prstGeom prst="line">
            <a:avLst/>
          </a:prstGeom>
          <a:ln w="1143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Holder 6">
            <a:extLst>
              <a:ext uri="{FF2B5EF4-FFF2-40B4-BE49-F238E27FC236}">
                <a16:creationId xmlns:a16="http://schemas.microsoft.com/office/drawing/2014/main" id="{2469DC22-8C3A-6BD1-BA58-2C1038A346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820"/>
            <a:ext cx="281631" cy="127086"/>
          </a:xfrm>
          <a:prstGeom prst="rect">
            <a:avLst/>
          </a:prstGeom>
          <a:ln>
            <a:noFill/>
          </a:ln>
        </p:spPr>
        <p:txBody>
          <a:bodyPr wrap="square" lIns="0" tIns="0" rIns="0" bIns="0" anchor="ctr">
            <a:spAutoFit/>
          </a:bodyPr>
          <a:lstStyle>
            <a:lvl1pPr algn="ctr">
              <a:defRPr sz="728" b="0" i="0">
                <a:solidFill>
                  <a:schemeClr val="bg1">
                    <a:lumMod val="50000"/>
                  </a:schemeClr>
                </a:solidFill>
                <a:latin typeface="+mn-lt"/>
                <a:cs typeface="Arial"/>
              </a:defRPr>
            </a:lvl1pPr>
          </a:lstStyle>
          <a:p>
            <a:pPr marL="23103">
              <a:lnSpc>
                <a:spcPts val="1052"/>
              </a:lnSpc>
            </a:pPr>
            <a:fld id="{81D60167-4931-47E6-BA6A-407CBD079E47}" type="slidenum">
              <a:rPr lang="fr-FR" spc="-31" smtClean="0"/>
              <a:pPr marL="23103">
                <a:lnSpc>
                  <a:spcPts val="1052"/>
                </a:lnSpc>
              </a:pPr>
              <a:t>‹N°›</a:t>
            </a:fld>
            <a:endParaRPr lang="fr-FR" spc="-31"/>
          </a:p>
        </p:txBody>
      </p:sp>
      <p:sp>
        <p:nvSpPr>
          <p:cNvPr id="25" name="Espace réservé du pied de page 2">
            <a:extLst>
              <a:ext uri="{FF2B5EF4-FFF2-40B4-BE49-F238E27FC236}">
                <a16:creationId xmlns:a16="http://schemas.microsoft.com/office/drawing/2014/main" id="{22D835A7-8DDD-8435-FE5F-452D0CC539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8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nl-NL"/>
              <a:t>Titre de la présentation</a:t>
            </a:r>
          </a:p>
        </p:txBody>
      </p:sp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2D37B2AC-650C-D6F6-9B08-17E70C7E8DBB}"/>
              </a:ext>
            </a:extLst>
          </p:cNvPr>
          <p:cNvCxnSpPr>
            <a:cxnSpLocks/>
          </p:cNvCxnSpPr>
          <p:nvPr userDrawn="1"/>
        </p:nvCxnSpPr>
        <p:spPr>
          <a:xfrm>
            <a:off x="647912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>
            <a:extLst>
              <a:ext uri="{FF2B5EF4-FFF2-40B4-BE49-F238E27FC236}">
                <a16:creationId xmlns:a16="http://schemas.microsoft.com/office/drawing/2014/main" id="{6B4F3144-AAAA-5928-E5E2-056A3B8C969A}"/>
              </a:ext>
            </a:extLst>
          </p:cNvPr>
          <p:cNvCxnSpPr>
            <a:cxnSpLocks/>
          </p:cNvCxnSpPr>
          <p:nvPr userDrawn="1"/>
        </p:nvCxnSpPr>
        <p:spPr>
          <a:xfrm>
            <a:off x="929401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Espace réservé de la date 16">
            <a:extLst>
              <a:ext uri="{FF2B5EF4-FFF2-40B4-BE49-F238E27FC236}">
                <a16:creationId xmlns:a16="http://schemas.microsoft.com/office/drawing/2014/main" id="{0BB1268D-D9CC-6F93-335D-0480DF6F82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44693" y="6597353"/>
            <a:ext cx="768084" cy="192020"/>
          </a:xfrm>
          <a:prstGeom prst="rect">
            <a:avLst/>
          </a:prstGeom>
        </p:spPr>
        <p:txBody>
          <a:bodyPr vert="horz" lIns="91440" tIns="45720" rIns="36000" bIns="45720" rtlCol="0" anchor="ctr"/>
          <a:lstStyle>
            <a:lvl1pPr algn="r">
              <a:defRPr sz="733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fld id="{24A021F7-008E-4DE9-9B80-D4C60ADD2D48}" type="datetime1">
              <a:rPr lang="fr-FR" smtClean="0"/>
              <a:t>19/02/2026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46854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- 1-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Espace réservé du texte 35">
            <a:extLst>
              <a:ext uri="{FF2B5EF4-FFF2-40B4-BE49-F238E27FC236}">
                <a16:creationId xmlns:a16="http://schemas.microsoft.com/office/drawing/2014/main" id="{311573D4-7C06-186D-9B50-28136688590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3417" y="1811729"/>
            <a:ext cx="11645169" cy="4251113"/>
          </a:xfrm>
          <a:prstGeom prst="rect">
            <a:avLst/>
          </a:prstGeom>
        </p:spPr>
        <p:txBody>
          <a:bodyPr/>
          <a:lstStyle>
            <a:lvl1pPr>
              <a:defRPr sz="1456" b="0" i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85168" indent="-207929">
              <a:buClr>
                <a:schemeClr val="accent1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chemeClr val="accent1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039647" indent="-207929">
              <a:buClr>
                <a:schemeClr val="accent1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316886" indent="-207929">
              <a:buClr>
                <a:schemeClr val="accent1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nl-NL"/>
          </a:p>
        </p:txBody>
      </p:sp>
      <p:sp>
        <p:nvSpPr>
          <p:cNvPr id="17" name="Titre 18">
            <a:extLst>
              <a:ext uri="{FF2B5EF4-FFF2-40B4-BE49-F238E27FC236}">
                <a16:creationId xmlns:a16="http://schemas.microsoft.com/office/drawing/2014/main" id="{9AA853B9-2281-77A6-A954-96D4EDAD307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45873"/>
            <a:ext cx="12192000" cy="83174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2729"/>
              </a:lnSpc>
              <a:defRPr sz="2425" b="1" i="0">
                <a:solidFill>
                  <a:schemeClr val="tx1"/>
                </a:solidFill>
                <a:latin typeface="Manrope" pitchFamily="2" charset="0"/>
              </a:defRPr>
            </a:lvl1pPr>
          </a:lstStyle>
          <a:p>
            <a:r>
              <a:rPr lang="fr-FR"/>
              <a:t>Modifiez le style du titre</a:t>
            </a:r>
            <a:br>
              <a:rPr lang="fr-FR"/>
            </a:br>
            <a:r>
              <a:rPr lang="fr-FR"/>
              <a:t>sur une ou deux lignes</a:t>
            </a:r>
            <a:endParaRPr lang="nl-NL"/>
          </a:p>
        </p:txBody>
      </p:sp>
      <p:sp>
        <p:nvSpPr>
          <p:cNvPr id="18" name="Espace réservé du texte 20">
            <a:extLst>
              <a:ext uri="{FF2B5EF4-FFF2-40B4-BE49-F238E27FC236}">
                <a16:creationId xmlns:a16="http://schemas.microsoft.com/office/drawing/2014/main" id="{1D7F8540-D9E0-C640-65BA-F1BEAB6F1A4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8627"/>
            <a:ext cx="12192000" cy="277247"/>
          </a:xfrm>
          <a:prstGeom prst="rect">
            <a:avLst/>
          </a:prstGeom>
        </p:spPr>
        <p:txBody>
          <a:bodyPr anchor="ctr"/>
          <a:lstStyle>
            <a:lvl1pPr algn="ctr">
              <a:defRPr sz="1467" b="0" i="0">
                <a:solidFill>
                  <a:schemeClr val="bg1">
                    <a:lumMod val="50000"/>
                  </a:schemeClr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TITRE DE LA PARTIE</a:t>
            </a:r>
            <a:endParaRPr lang="nl-NL"/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20CC9110-9DDE-5C2F-3785-C39FC7A1FF2F}"/>
              </a:ext>
            </a:extLst>
          </p:cNvPr>
          <p:cNvCxnSpPr>
            <a:cxnSpLocks/>
          </p:cNvCxnSpPr>
          <p:nvPr userDrawn="1"/>
        </p:nvCxnSpPr>
        <p:spPr>
          <a:xfrm flipH="1">
            <a:off x="5062127" y="1177612"/>
            <a:ext cx="2067747" cy="0"/>
          </a:xfrm>
          <a:prstGeom prst="line">
            <a:avLst/>
          </a:prstGeom>
          <a:ln w="222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B7C12DE2-E611-79DC-0D9D-785595C6D122}"/>
              </a:ext>
            </a:extLst>
          </p:cNvPr>
          <p:cNvCxnSpPr>
            <a:cxnSpLocks/>
          </p:cNvCxnSpPr>
          <p:nvPr userDrawn="1"/>
        </p:nvCxnSpPr>
        <p:spPr>
          <a:xfrm flipH="1">
            <a:off x="5964416" y="1177612"/>
            <a:ext cx="263168" cy="176216"/>
          </a:xfrm>
          <a:prstGeom prst="line">
            <a:avLst/>
          </a:prstGeom>
          <a:ln w="222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age 1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98AEA586-5210-2707-33B8-28B0DA1E79B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7813" y="6201741"/>
            <a:ext cx="1160488" cy="656260"/>
          </a:xfrm>
          <a:prstGeom prst="rect">
            <a:avLst/>
          </a:prstGeom>
        </p:spPr>
      </p:pic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6D9FB852-B24E-5916-D853-11BA3149BE5A}"/>
              </a:ext>
            </a:extLst>
          </p:cNvPr>
          <p:cNvCxnSpPr/>
          <p:nvPr userDrawn="1"/>
        </p:nvCxnSpPr>
        <p:spPr>
          <a:xfrm>
            <a:off x="10925391" y="6340088"/>
            <a:ext cx="0" cy="415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ZoneTexte 3">
            <a:extLst>
              <a:ext uri="{FF2B5EF4-FFF2-40B4-BE49-F238E27FC236}">
                <a16:creationId xmlns:a16="http://schemas.microsoft.com/office/drawing/2014/main" id="{ADC96B1C-5DF3-824C-2906-4C66DEE3A7F9}"/>
              </a:ext>
            </a:extLst>
          </p:cNvPr>
          <p:cNvSpPr txBox="1"/>
          <p:nvPr userDrawn="1"/>
        </p:nvSpPr>
        <p:spPr>
          <a:xfrm>
            <a:off x="8784299" y="6405331"/>
            <a:ext cx="1931863" cy="256545"/>
          </a:xfrm>
          <a:prstGeom prst="rect">
            <a:avLst/>
          </a:prstGeom>
          <a:solidFill>
            <a:srgbClr val="009597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67" err="1">
                <a:solidFill>
                  <a:schemeClr val="bg1"/>
                </a:solidFill>
                <a:latin typeface="Manrope"/>
              </a:rPr>
              <a:t>Connected</a:t>
            </a:r>
            <a:r>
              <a:rPr lang="fr-FR" sz="1067">
                <a:solidFill>
                  <a:schemeClr val="bg1"/>
                </a:solidFill>
                <a:latin typeface="Manrope"/>
              </a:rPr>
              <a:t> to the Future</a:t>
            </a:r>
          </a:p>
        </p:txBody>
      </p:sp>
      <p:sp>
        <p:nvSpPr>
          <p:cNvPr id="40" name="Holder 6">
            <a:extLst>
              <a:ext uri="{FF2B5EF4-FFF2-40B4-BE49-F238E27FC236}">
                <a16:creationId xmlns:a16="http://schemas.microsoft.com/office/drawing/2014/main" id="{2B4DAB35-CB9F-C850-5641-876971A81D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820"/>
            <a:ext cx="281631" cy="127086"/>
          </a:xfrm>
          <a:prstGeom prst="rect">
            <a:avLst/>
          </a:prstGeom>
          <a:ln>
            <a:noFill/>
          </a:ln>
        </p:spPr>
        <p:txBody>
          <a:bodyPr wrap="square" lIns="0" tIns="0" rIns="0" bIns="0" anchor="ctr">
            <a:spAutoFit/>
          </a:bodyPr>
          <a:lstStyle>
            <a:lvl1pPr algn="ctr">
              <a:defRPr sz="728" b="0" i="0">
                <a:solidFill>
                  <a:schemeClr val="bg1">
                    <a:lumMod val="50000"/>
                  </a:schemeClr>
                </a:solidFill>
                <a:latin typeface="+mn-lt"/>
                <a:cs typeface="Arial"/>
              </a:defRPr>
            </a:lvl1pPr>
          </a:lstStyle>
          <a:p>
            <a:pPr marL="23103">
              <a:lnSpc>
                <a:spcPts val="1052"/>
              </a:lnSpc>
            </a:pPr>
            <a:fld id="{81D60167-4931-47E6-BA6A-407CBD079E47}" type="slidenum">
              <a:rPr lang="fr-FR" spc="-31" smtClean="0"/>
              <a:pPr marL="23103">
                <a:lnSpc>
                  <a:spcPts val="1052"/>
                </a:lnSpc>
              </a:pPr>
              <a:t>‹N°›</a:t>
            </a:fld>
            <a:endParaRPr lang="fr-FR" spc="-31"/>
          </a:p>
        </p:txBody>
      </p:sp>
      <p:sp>
        <p:nvSpPr>
          <p:cNvPr id="41" name="Espace réservé du pied de page 2">
            <a:extLst>
              <a:ext uri="{FF2B5EF4-FFF2-40B4-BE49-F238E27FC236}">
                <a16:creationId xmlns:a16="http://schemas.microsoft.com/office/drawing/2014/main" id="{781B67A1-B8B4-920F-1FA3-E4DBBD381B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8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nl-NL"/>
              <a:t>Titre de la présentation</a:t>
            </a:r>
          </a:p>
        </p:txBody>
      </p:sp>
      <p:cxnSp>
        <p:nvCxnSpPr>
          <p:cNvPr id="43" name="Connecteur droit 42">
            <a:extLst>
              <a:ext uri="{FF2B5EF4-FFF2-40B4-BE49-F238E27FC236}">
                <a16:creationId xmlns:a16="http://schemas.microsoft.com/office/drawing/2014/main" id="{57FD2F9A-A8EB-04FC-33C4-A82166AA8F1D}"/>
              </a:ext>
            </a:extLst>
          </p:cNvPr>
          <p:cNvCxnSpPr>
            <a:cxnSpLocks/>
          </p:cNvCxnSpPr>
          <p:nvPr userDrawn="1"/>
        </p:nvCxnSpPr>
        <p:spPr>
          <a:xfrm>
            <a:off x="647912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43">
            <a:extLst>
              <a:ext uri="{FF2B5EF4-FFF2-40B4-BE49-F238E27FC236}">
                <a16:creationId xmlns:a16="http://schemas.microsoft.com/office/drawing/2014/main" id="{30D3E395-3798-3E79-919A-1E15A68F8F0D}"/>
              </a:ext>
            </a:extLst>
          </p:cNvPr>
          <p:cNvCxnSpPr>
            <a:cxnSpLocks/>
          </p:cNvCxnSpPr>
          <p:nvPr userDrawn="1"/>
        </p:nvCxnSpPr>
        <p:spPr>
          <a:xfrm>
            <a:off x="929401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e la date 16">
            <a:extLst>
              <a:ext uri="{FF2B5EF4-FFF2-40B4-BE49-F238E27FC236}">
                <a16:creationId xmlns:a16="http://schemas.microsoft.com/office/drawing/2014/main" id="{57596025-13F0-5A6B-AEBB-A64AAD7E80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44693" y="6597353"/>
            <a:ext cx="768084" cy="192020"/>
          </a:xfrm>
          <a:prstGeom prst="rect">
            <a:avLst/>
          </a:prstGeom>
        </p:spPr>
        <p:txBody>
          <a:bodyPr vert="horz" lIns="91440" tIns="45720" rIns="36000" bIns="45720" rtlCol="0" anchor="ctr"/>
          <a:lstStyle>
            <a:lvl1pPr algn="r">
              <a:defRPr sz="733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fld id="{0DCCD916-F5C9-46B9-9BEE-0059221F5C18}" type="datetime1">
              <a:rPr lang="fr-FR" smtClean="0"/>
              <a:t>19/02/2026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49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2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ntenu - 1-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ce réservé du texte 35">
            <a:extLst>
              <a:ext uri="{FF2B5EF4-FFF2-40B4-BE49-F238E27FC236}">
                <a16:creationId xmlns:a16="http://schemas.microsoft.com/office/drawing/2014/main" id="{59F73062-F373-C71B-FF89-4BE48B35F0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3416" y="1811729"/>
            <a:ext cx="8702905" cy="4389736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456" b="0" i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32" name="Titre 18">
            <a:extLst>
              <a:ext uri="{FF2B5EF4-FFF2-40B4-BE49-F238E27FC236}">
                <a16:creationId xmlns:a16="http://schemas.microsoft.com/office/drawing/2014/main" id="{87A735C7-9873-F253-472A-76CE9C5335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45873"/>
            <a:ext cx="12192000" cy="83174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2729"/>
              </a:lnSpc>
              <a:defRPr sz="2425" b="1" i="0">
                <a:solidFill>
                  <a:schemeClr val="tx1"/>
                </a:solidFill>
                <a:latin typeface="Manrope" pitchFamily="2" charset="0"/>
              </a:defRPr>
            </a:lvl1pPr>
          </a:lstStyle>
          <a:p>
            <a:r>
              <a:rPr lang="fr-FR"/>
              <a:t>Modifiez le style du titre</a:t>
            </a:r>
            <a:br>
              <a:rPr lang="fr-FR"/>
            </a:br>
            <a:r>
              <a:rPr lang="fr-FR"/>
              <a:t>sur une ou deux lignes</a:t>
            </a:r>
            <a:endParaRPr lang="nl-NL"/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3D9659D6-F468-3F7C-552A-B7AA5EA8F6BB}"/>
              </a:ext>
            </a:extLst>
          </p:cNvPr>
          <p:cNvCxnSpPr>
            <a:cxnSpLocks/>
          </p:cNvCxnSpPr>
          <p:nvPr userDrawn="1"/>
        </p:nvCxnSpPr>
        <p:spPr>
          <a:xfrm flipH="1">
            <a:off x="5062127" y="1177612"/>
            <a:ext cx="2067747" cy="0"/>
          </a:xfrm>
          <a:prstGeom prst="line">
            <a:avLst/>
          </a:prstGeom>
          <a:ln w="2222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F3790A61-8C1E-21C1-1DAD-9F4AE6039987}"/>
              </a:ext>
            </a:extLst>
          </p:cNvPr>
          <p:cNvCxnSpPr>
            <a:cxnSpLocks/>
          </p:cNvCxnSpPr>
          <p:nvPr userDrawn="1"/>
        </p:nvCxnSpPr>
        <p:spPr>
          <a:xfrm flipH="1">
            <a:off x="5964416" y="1177612"/>
            <a:ext cx="263168" cy="176216"/>
          </a:xfrm>
          <a:prstGeom prst="line">
            <a:avLst/>
          </a:prstGeom>
          <a:ln w="2222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9A86D8B7-7D73-F836-1A7D-4EAC96E1488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7813" y="6201741"/>
            <a:ext cx="1160488" cy="656260"/>
          </a:xfrm>
          <a:prstGeom prst="rect">
            <a:avLst/>
          </a:prstGeom>
        </p:spPr>
      </p:pic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1500C025-857A-3161-E01C-FE6F8C185451}"/>
              </a:ext>
            </a:extLst>
          </p:cNvPr>
          <p:cNvCxnSpPr/>
          <p:nvPr userDrawn="1"/>
        </p:nvCxnSpPr>
        <p:spPr>
          <a:xfrm>
            <a:off x="10925391" y="6340088"/>
            <a:ext cx="0" cy="415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oneTexte 2">
            <a:extLst>
              <a:ext uri="{FF2B5EF4-FFF2-40B4-BE49-F238E27FC236}">
                <a16:creationId xmlns:a16="http://schemas.microsoft.com/office/drawing/2014/main" id="{8EE5FD48-A605-6D78-935E-EB95B385E27B}"/>
              </a:ext>
            </a:extLst>
          </p:cNvPr>
          <p:cNvSpPr txBox="1"/>
          <p:nvPr userDrawn="1"/>
        </p:nvSpPr>
        <p:spPr>
          <a:xfrm>
            <a:off x="8784299" y="6405331"/>
            <a:ext cx="1931863" cy="256545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67" err="1">
                <a:solidFill>
                  <a:schemeClr val="bg1"/>
                </a:solidFill>
                <a:latin typeface="Manrope"/>
              </a:rPr>
              <a:t>Connected</a:t>
            </a:r>
            <a:r>
              <a:rPr lang="fr-FR" sz="1067">
                <a:solidFill>
                  <a:schemeClr val="bg1"/>
                </a:solidFill>
                <a:latin typeface="Manrope"/>
              </a:rPr>
              <a:t> to the Future</a:t>
            </a:r>
          </a:p>
        </p:txBody>
      </p:sp>
      <p:sp>
        <p:nvSpPr>
          <p:cNvPr id="6" name="Espace réservé du texte 20">
            <a:extLst>
              <a:ext uri="{FF2B5EF4-FFF2-40B4-BE49-F238E27FC236}">
                <a16:creationId xmlns:a16="http://schemas.microsoft.com/office/drawing/2014/main" id="{F3920178-B245-70E0-FEE7-D0BB00606A5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8627"/>
            <a:ext cx="12192000" cy="277247"/>
          </a:xfrm>
          <a:prstGeom prst="rect">
            <a:avLst/>
          </a:prstGeom>
        </p:spPr>
        <p:txBody>
          <a:bodyPr anchor="ctr"/>
          <a:lstStyle>
            <a:lvl1pPr algn="ctr">
              <a:defRPr sz="1467" b="0" i="0">
                <a:solidFill>
                  <a:schemeClr val="bg1">
                    <a:lumMod val="50000"/>
                  </a:schemeClr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TITRE DE LA PARTIE</a:t>
            </a:r>
            <a:endParaRPr lang="nl-NL"/>
          </a:p>
        </p:txBody>
      </p: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1BC8717C-B740-C26D-AA74-095E6E2D9296}"/>
              </a:ext>
            </a:extLst>
          </p:cNvPr>
          <p:cNvCxnSpPr>
            <a:cxnSpLocks/>
          </p:cNvCxnSpPr>
          <p:nvPr userDrawn="1"/>
        </p:nvCxnSpPr>
        <p:spPr>
          <a:xfrm>
            <a:off x="9504897" y="1811730"/>
            <a:ext cx="0" cy="4305569"/>
          </a:xfrm>
          <a:prstGeom prst="line">
            <a:avLst/>
          </a:prstGeom>
          <a:ln w="1143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space réservé du texte 23">
            <a:extLst>
              <a:ext uri="{FF2B5EF4-FFF2-40B4-BE49-F238E27FC236}">
                <a16:creationId xmlns:a16="http://schemas.microsoft.com/office/drawing/2014/main" id="{EC76C5DF-4DEA-9712-E014-3DC8A054D36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648395" y="1811729"/>
            <a:ext cx="2021139" cy="877947"/>
          </a:xfrm>
          <a:prstGeom prst="rect">
            <a:avLst/>
          </a:prstGeom>
        </p:spPr>
        <p:txBody>
          <a:bodyPr/>
          <a:lstStyle>
            <a:lvl1pPr algn="ctr">
              <a:defRPr sz="2667" b="0" i="0">
                <a:solidFill>
                  <a:schemeClr val="accent5"/>
                </a:solidFill>
                <a:latin typeface="Manrope" pitchFamily="2" charset="0"/>
              </a:defRPr>
            </a:lvl1pPr>
            <a:lvl2pPr marL="0" algn="ctr">
              <a:defRPr sz="1333" b="0" i="0">
                <a:latin typeface="Manrope" pitchFamily="2" charset="0"/>
              </a:defRPr>
            </a:lvl2pPr>
          </a:lstStyle>
          <a:p>
            <a:pPr lvl="0"/>
            <a:r>
              <a:rPr lang="fr-FR"/>
              <a:t>800</a:t>
            </a:r>
          </a:p>
          <a:p>
            <a:pPr lvl="1"/>
            <a:r>
              <a:rPr lang="fr-FR"/>
              <a:t>PART DE XX EN 2024</a:t>
            </a:r>
            <a:endParaRPr lang="nl-NL"/>
          </a:p>
        </p:txBody>
      </p:sp>
      <p:sp>
        <p:nvSpPr>
          <p:cNvPr id="19" name="Espace réservé du texte 23">
            <a:extLst>
              <a:ext uri="{FF2B5EF4-FFF2-40B4-BE49-F238E27FC236}">
                <a16:creationId xmlns:a16="http://schemas.microsoft.com/office/drawing/2014/main" id="{EA07E1CE-A322-BD65-BF84-3DA3C909DC0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648395" y="2828300"/>
            <a:ext cx="2021139" cy="877947"/>
          </a:xfrm>
          <a:prstGeom prst="rect">
            <a:avLst/>
          </a:prstGeom>
        </p:spPr>
        <p:txBody>
          <a:bodyPr/>
          <a:lstStyle>
            <a:lvl1pPr algn="ctr">
              <a:defRPr sz="2667" b="0" i="0">
                <a:solidFill>
                  <a:schemeClr val="accent5"/>
                </a:solidFill>
                <a:latin typeface="Manrope" pitchFamily="2" charset="0"/>
              </a:defRPr>
            </a:lvl1pPr>
            <a:lvl2pPr marL="0" algn="ctr">
              <a:defRPr sz="1333" b="0" i="0">
                <a:latin typeface="Manrope" pitchFamily="2" charset="0"/>
              </a:defRPr>
            </a:lvl2pPr>
          </a:lstStyle>
          <a:p>
            <a:pPr lvl="0"/>
            <a:r>
              <a:rPr lang="fr-FR"/>
              <a:t>1 Mds €</a:t>
            </a:r>
          </a:p>
          <a:p>
            <a:pPr lvl="1"/>
            <a:r>
              <a:rPr lang="fr-FR"/>
              <a:t>PART DE XX EN 2024</a:t>
            </a:r>
            <a:endParaRPr lang="nl-NL"/>
          </a:p>
        </p:txBody>
      </p:sp>
      <p:sp>
        <p:nvSpPr>
          <p:cNvPr id="29" name="Espace réservé du texte 23">
            <a:extLst>
              <a:ext uri="{FF2B5EF4-FFF2-40B4-BE49-F238E27FC236}">
                <a16:creationId xmlns:a16="http://schemas.microsoft.com/office/drawing/2014/main" id="{75D34461-0EA4-AFA6-F323-BAA561C3125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648395" y="3844871"/>
            <a:ext cx="2021139" cy="877947"/>
          </a:xfrm>
          <a:prstGeom prst="rect">
            <a:avLst/>
          </a:prstGeom>
        </p:spPr>
        <p:txBody>
          <a:bodyPr/>
          <a:lstStyle>
            <a:lvl1pPr algn="ctr">
              <a:defRPr sz="2667" b="0" i="0">
                <a:solidFill>
                  <a:schemeClr val="accent5"/>
                </a:solidFill>
                <a:latin typeface="Manrope" pitchFamily="2" charset="0"/>
              </a:defRPr>
            </a:lvl1pPr>
            <a:lvl2pPr marL="0" algn="ctr">
              <a:defRPr sz="1333" b="0" i="0">
                <a:latin typeface="Manrope" pitchFamily="2" charset="0"/>
              </a:defRPr>
            </a:lvl2pPr>
          </a:lstStyle>
          <a:p>
            <a:pPr lvl="0"/>
            <a:r>
              <a:rPr lang="fr-FR"/>
              <a:t>0,5%</a:t>
            </a:r>
          </a:p>
          <a:p>
            <a:pPr lvl="1"/>
            <a:r>
              <a:rPr lang="fr-FR"/>
              <a:t>PART DE XX EN 2024</a:t>
            </a:r>
            <a:endParaRPr lang="nl-NL"/>
          </a:p>
        </p:txBody>
      </p:sp>
      <p:sp>
        <p:nvSpPr>
          <p:cNvPr id="30" name="Espace réservé du texte 23">
            <a:extLst>
              <a:ext uri="{FF2B5EF4-FFF2-40B4-BE49-F238E27FC236}">
                <a16:creationId xmlns:a16="http://schemas.microsoft.com/office/drawing/2014/main" id="{F47C6819-830F-C975-8989-B5D6F2C4864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648395" y="4861440"/>
            <a:ext cx="2021139" cy="877947"/>
          </a:xfrm>
          <a:prstGeom prst="rect">
            <a:avLst/>
          </a:prstGeom>
        </p:spPr>
        <p:txBody>
          <a:bodyPr/>
          <a:lstStyle>
            <a:lvl1pPr algn="ctr">
              <a:defRPr sz="2667" b="0" i="0">
                <a:solidFill>
                  <a:schemeClr val="accent5"/>
                </a:solidFill>
                <a:latin typeface="Manrope" pitchFamily="2" charset="0"/>
              </a:defRPr>
            </a:lvl1pPr>
            <a:lvl2pPr marL="0" algn="ctr">
              <a:defRPr sz="1333" b="0" i="0">
                <a:latin typeface="Manrope" pitchFamily="2" charset="0"/>
              </a:defRPr>
            </a:lvl2pPr>
          </a:lstStyle>
          <a:p>
            <a:pPr lvl="0"/>
            <a:r>
              <a:rPr lang="fr-FR"/>
              <a:t>1/2</a:t>
            </a:r>
          </a:p>
          <a:p>
            <a:pPr lvl="1"/>
            <a:r>
              <a:rPr lang="fr-FR"/>
              <a:t>PART DE XX EN 2024</a:t>
            </a:r>
            <a:endParaRPr lang="nl-NL"/>
          </a:p>
        </p:txBody>
      </p:sp>
      <p:sp>
        <p:nvSpPr>
          <p:cNvPr id="34" name="Espace réservé du texte 9">
            <a:extLst>
              <a:ext uri="{FF2B5EF4-FFF2-40B4-BE49-F238E27FC236}">
                <a16:creationId xmlns:a16="http://schemas.microsoft.com/office/drawing/2014/main" id="{A9A26E15-CDBF-95F4-97BD-9802D874E0A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 rot="16200000">
            <a:off x="8054613" y="2930367"/>
            <a:ext cx="2481371" cy="244084"/>
          </a:xfrm>
          <a:prstGeom prst="rect">
            <a:avLst/>
          </a:prstGeom>
          <a:solidFill>
            <a:schemeClr val="accent5"/>
          </a:solidFill>
        </p:spPr>
        <p:txBody>
          <a:bodyPr anchor="ctr"/>
          <a:lstStyle>
            <a:lvl1pPr algn="ctr">
              <a:defRPr sz="1400" b="0" i="0">
                <a:solidFill>
                  <a:schemeClr val="bg1"/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EN QUELQUES CHIFFRES</a:t>
            </a:r>
            <a:endParaRPr lang="nl-NL"/>
          </a:p>
        </p:txBody>
      </p:sp>
      <p:sp>
        <p:nvSpPr>
          <p:cNvPr id="40" name="Holder 6">
            <a:extLst>
              <a:ext uri="{FF2B5EF4-FFF2-40B4-BE49-F238E27FC236}">
                <a16:creationId xmlns:a16="http://schemas.microsoft.com/office/drawing/2014/main" id="{906DA595-97BF-CA1C-696A-06B6BD18E9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820"/>
            <a:ext cx="281631" cy="127086"/>
          </a:xfrm>
          <a:prstGeom prst="rect">
            <a:avLst/>
          </a:prstGeom>
          <a:ln>
            <a:noFill/>
          </a:ln>
        </p:spPr>
        <p:txBody>
          <a:bodyPr wrap="square" lIns="0" tIns="0" rIns="0" bIns="0" anchor="ctr">
            <a:spAutoFit/>
          </a:bodyPr>
          <a:lstStyle>
            <a:lvl1pPr algn="ctr">
              <a:defRPr sz="728" b="0" i="0">
                <a:solidFill>
                  <a:schemeClr val="bg1">
                    <a:lumMod val="50000"/>
                  </a:schemeClr>
                </a:solidFill>
                <a:latin typeface="+mn-lt"/>
                <a:cs typeface="Arial"/>
              </a:defRPr>
            </a:lvl1pPr>
          </a:lstStyle>
          <a:p>
            <a:pPr marL="23103">
              <a:lnSpc>
                <a:spcPts val="1052"/>
              </a:lnSpc>
            </a:pPr>
            <a:fld id="{81D60167-4931-47E6-BA6A-407CBD079E47}" type="slidenum">
              <a:rPr lang="fr-FR" spc="-31" smtClean="0"/>
              <a:pPr marL="23103">
                <a:lnSpc>
                  <a:spcPts val="1052"/>
                </a:lnSpc>
              </a:pPr>
              <a:t>‹N°›</a:t>
            </a:fld>
            <a:endParaRPr lang="fr-FR" spc="-31"/>
          </a:p>
        </p:txBody>
      </p:sp>
      <p:sp>
        <p:nvSpPr>
          <p:cNvPr id="41" name="Espace réservé du pied de page 2">
            <a:extLst>
              <a:ext uri="{FF2B5EF4-FFF2-40B4-BE49-F238E27FC236}">
                <a16:creationId xmlns:a16="http://schemas.microsoft.com/office/drawing/2014/main" id="{A5517FAC-AC18-26A3-3676-C11C884285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8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nl-NL"/>
              <a:t>Titre de la présentation</a:t>
            </a:r>
          </a:p>
        </p:txBody>
      </p:sp>
      <p:cxnSp>
        <p:nvCxnSpPr>
          <p:cNvPr id="43" name="Connecteur droit 42">
            <a:extLst>
              <a:ext uri="{FF2B5EF4-FFF2-40B4-BE49-F238E27FC236}">
                <a16:creationId xmlns:a16="http://schemas.microsoft.com/office/drawing/2014/main" id="{CCAF4CB5-3AED-AD02-E014-1B0856C3BAE1}"/>
              </a:ext>
            </a:extLst>
          </p:cNvPr>
          <p:cNvCxnSpPr>
            <a:cxnSpLocks/>
          </p:cNvCxnSpPr>
          <p:nvPr userDrawn="1"/>
        </p:nvCxnSpPr>
        <p:spPr>
          <a:xfrm>
            <a:off x="647912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43">
            <a:extLst>
              <a:ext uri="{FF2B5EF4-FFF2-40B4-BE49-F238E27FC236}">
                <a16:creationId xmlns:a16="http://schemas.microsoft.com/office/drawing/2014/main" id="{D7E6A766-9D49-DA53-2C03-BDE74DB2D0F1}"/>
              </a:ext>
            </a:extLst>
          </p:cNvPr>
          <p:cNvCxnSpPr>
            <a:cxnSpLocks/>
          </p:cNvCxnSpPr>
          <p:nvPr userDrawn="1"/>
        </p:nvCxnSpPr>
        <p:spPr>
          <a:xfrm>
            <a:off x="929401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Espace réservé de la date 16">
            <a:extLst>
              <a:ext uri="{FF2B5EF4-FFF2-40B4-BE49-F238E27FC236}">
                <a16:creationId xmlns:a16="http://schemas.microsoft.com/office/drawing/2014/main" id="{8D8B1C65-0608-BBD0-42D9-18AADBA193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44693" y="6597353"/>
            <a:ext cx="768084" cy="192020"/>
          </a:xfrm>
          <a:prstGeom prst="rect">
            <a:avLst/>
          </a:prstGeom>
        </p:spPr>
        <p:txBody>
          <a:bodyPr vert="horz" lIns="91440" tIns="45720" rIns="36000" bIns="45720" rtlCol="0" anchor="ctr"/>
          <a:lstStyle>
            <a:lvl1pPr algn="r">
              <a:defRPr sz="733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fld id="{B4358001-28B7-4E3F-B847-12397EB55914}" type="datetime1">
              <a:rPr lang="fr-FR" smtClean="0"/>
              <a:t>19/02/2026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32094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ntenu - 1-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83BF45DB-2E6F-8A55-033E-1A5C84CB7F51}"/>
              </a:ext>
            </a:extLst>
          </p:cNvPr>
          <p:cNvCxnSpPr>
            <a:cxnSpLocks/>
          </p:cNvCxnSpPr>
          <p:nvPr userDrawn="1"/>
        </p:nvCxnSpPr>
        <p:spPr>
          <a:xfrm>
            <a:off x="3138496" y="4537985"/>
            <a:ext cx="0" cy="1524856"/>
          </a:xfrm>
          <a:prstGeom prst="line">
            <a:avLst/>
          </a:prstGeom>
          <a:ln w="1143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Espace réservé du texte 35">
            <a:extLst>
              <a:ext uri="{FF2B5EF4-FFF2-40B4-BE49-F238E27FC236}">
                <a16:creationId xmlns:a16="http://schemas.microsoft.com/office/drawing/2014/main" id="{A27B655C-5268-230E-1A14-153B79A0F5E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3415" y="4537985"/>
            <a:ext cx="2772660" cy="1524856"/>
          </a:xfrm>
          <a:prstGeom prst="rect">
            <a:avLst/>
          </a:prstGeom>
        </p:spPr>
        <p:txBody>
          <a:bodyPr/>
          <a:lstStyle>
            <a:lvl1pPr algn="ctr">
              <a:defRPr sz="1456" b="0" i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 algn="ctr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38" name="Espace réservé pour une image  37">
            <a:extLst>
              <a:ext uri="{FF2B5EF4-FFF2-40B4-BE49-F238E27FC236}">
                <a16:creationId xmlns:a16="http://schemas.microsoft.com/office/drawing/2014/main" id="{E8EA5C5F-856A-19A6-E85D-A1BAD657433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12049" y="1904144"/>
            <a:ext cx="2495393" cy="2495219"/>
          </a:xfrm>
          <a:custGeom>
            <a:avLst/>
            <a:gdLst>
              <a:gd name="connsiteX0" fmla="*/ 2057400 w 4114800"/>
              <a:gd name="connsiteY0" fmla="*/ 0 h 4114800"/>
              <a:gd name="connsiteX1" fmla="*/ 4114800 w 4114800"/>
              <a:gd name="connsiteY1" fmla="*/ 2057400 h 4114800"/>
              <a:gd name="connsiteX2" fmla="*/ 2057400 w 4114800"/>
              <a:gd name="connsiteY2" fmla="*/ 4114800 h 4114800"/>
              <a:gd name="connsiteX3" fmla="*/ 0 w 4114800"/>
              <a:gd name="connsiteY3" fmla="*/ 2057400 h 4114800"/>
              <a:gd name="connsiteX4" fmla="*/ 2057400 w 4114800"/>
              <a:gd name="connsiteY4" fmla="*/ 0 h 411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14800" h="4114800">
                <a:moveTo>
                  <a:pt x="2057400" y="0"/>
                </a:moveTo>
                <a:cubicBezTo>
                  <a:pt x="3193671" y="0"/>
                  <a:pt x="4114800" y="921129"/>
                  <a:pt x="4114800" y="2057400"/>
                </a:cubicBezTo>
                <a:cubicBezTo>
                  <a:pt x="4114800" y="3193671"/>
                  <a:pt x="3193671" y="4114800"/>
                  <a:pt x="2057400" y="4114800"/>
                </a:cubicBezTo>
                <a:cubicBezTo>
                  <a:pt x="921129" y="4114800"/>
                  <a:pt x="0" y="3193671"/>
                  <a:pt x="0" y="2057400"/>
                </a:cubicBezTo>
                <a:cubicBezTo>
                  <a:pt x="0" y="921129"/>
                  <a:pt x="921129" y="0"/>
                  <a:pt x="20574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 b="0" i="0">
                <a:latin typeface="Manrope" pitchFamily="2" charset="0"/>
              </a:defRPr>
            </a:lvl1pPr>
          </a:lstStyle>
          <a:p>
            <a:r>
              <a:rPr lang="fr-FR"/>
              <a:t>Cliquez sur l'icône pour ajouter une image</a:t>
            </a:r>
            <a:endParaRPr lang="nl-NL"/>
          </a:p>
        </p:txBody>
      </p:sp>
      <p:sp>
        <p:nvSpPr>
          <p:cNvPr id="39" name="Espace réservé du texte 35">
            <a:extLst>
              <a:ext uri="{FF2B5EF4-FFF2-40B4-BE49-F238E27FC236}">
                <a16:creationId xmlns:a16="http://schemas.microsoft.com/office/drawing/2014/main" id="{E9915D10-BD69-F2EC-23C8-51CB494D842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30919" y="4537985"/>
            <a:ext cx="2772660" cy="1524856"/>
          </a:xfrm>
          <a:prstGeom prst="rect">
            <a:avLst/>
          </a:prstGeom>
        </p:spPr>
        <p:txBody>
          <a:bodyPr/>
          <a:lstStyle>
            <a:lvl1pPr algn="ctr">
              <a:defRPr sz="1456" b="0" i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 algn="ctr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40" name="Espace réservé pour une image  39">
            <a:extLst>
              <a:ext uri="{FF2B5EF4-FFF2-40B4-BE49-F238E27FC236}">
                <a16:creationId xmlns:a16="http://schemas.microsoft.com/office/drawing/2014/main" id="{1045548E-7019-E153-B314-BAA66BD7BDB8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9553" y="1904144"/>
            <a:ext cx="2495393" cy="2495219"/>
          </a:xfrm>
          <a:custGeom>
            <a:avLst/>
            <a:gdLst>
              <a:gd name="connsiteX0" fmla="*/ 2057400 w 4114800"/>
              <a:gd name="connsiteY0" fmla="*/ 0 h 4114800"/>
              <a:gd name="connsiteX1" fmla="*/ 4114800 w 4114800"/>
              <a:gd name="connsiteY1" fmla="*/ 2057400 h 4114800"/>
              <a:gd name="connsiteX2" fmla="*/ 2057400 w 4114800"/>
              <a:gd name="connsiteY2" fmla="*/ 4114800 h 4114800"/>
              <a:gd name="connsiteX3" fmla="*/ 0 w 4114800"/>
              <a:gd name="connsiteY3" fmla="*/ 2057400 h 4114800"/>
              <a:gd name="connsiteX4" fmla="*/ 2057400 w 4114800"/>
              <a:gd name="connsiteY4" fmla="*/ 0 h 411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14800" h="4114800">
                <a:moveTo>
                  <a:pt x="2057400" y="0"/>
                </a:moveTo>
                <a:cubicBezTo>
                  <a:pt x="3193671" y="0"/>
                  <a:pt x="4114800" y="921129"/>
                  <a:pt x="4114800" y="2057400"/>
                </a:cubicBezTo>
                <a:cubicBezTo>
                  <a:pt x="4114800" y="3193671"/>
                  <a:pt x="3193671" y="4114800"/>
                  <a:pt x="2057400" y="4114800"/>
                </a:cubicBezTo>
                <a:cubicBezTo>
                  <a:pt x="921129" y="4114800"/>
                  <a:pt x="0" y="3193671"/>
                  <a:pt x="0" y="2057400"/>
                </a:cubicBezTo>
                <a:cubicBezTo>
                  <a:pt x="0" y="921129"/>
                  <a:pt x="921129" y="0"/>
                  <a:pt x="20574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 b="0" i="0">
                <a:latin typeface="Manrope" pitchFamily="2" charset="0"/>
              </a:defRPr>
            </a:lvl1pPr>
          </a:lstStyle>
          <a:p>
            <a:r>
              <a:rPr lang="fr-FR"/>
              <a:t>Cliquez sur l'icône pour ajouter une image</a:t>
            </a:r>
            <a:endParaRPr lang="nl-NL"/>
          </a:p>
        </p:txBody>
      </p:sp>
      <p:cxnSp>
        <p:nvCxnSpPr>
          <p:cNvPr id="43" name="Connecteur droit 42">
            <a:extLst>
              <a:ext uri="{FF2B5EF4-FFF2-40B4-BE49-F238E27FC236}">
                <a16:creationId xmlns:a16="http://schemas.microsoft.com/office/drawing/2014/main" id="{9532C7F3-4DD3-4B27-B182-1E6FE71D41E9}"/>
              </a:ext>
            </a:extLst>
          </p:cNvPr>
          <p:cNvCxnSpPr>
            <a:cxnSpLocks/>
          </p:cNvCxnSpPr>
          <p:nvPr userDrawn="1"/>
        </p:nvCxnSpPr>
        <p:spPr>
          <a:xfrm>
            <a:off x="6096000" y="4537985"/>
            <a:ext cx="0" cy="1524856"/>
          </a:xfrm>
          <a:prstGeom prst="line">
            <a:avLst/>
          </a:prstGeom>
          <a:ln w="1143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Espace réservé du texte 35">
            <a:extLst>
              <a:ext uri="{FF2B5EF4-FFF2-40B4-BE49-F238E27FC236}">
                <a16:creationId xmlns:a16="http://schemas.microsoft.com/office/drawing/2014/main" id="{2EA7FCC5-997C-8386-3D31-E753A3B8536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188422" y="4537985"/>
            <a:ext cx="2772660" cy="1524856"/>
          </a:xfrm>
          <a:prstGeom prst="rect">
            <a:avLst/>
          </a:prstGeom>
        </p:spPr>
        <p:txBody>
          <a:bodyPr/>
          <a:lstStyle>
            <a:lvl1pPr algn="ctr">
              <a:defRPr sz="1456" b="0" i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 algn="ctr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45" name="Espace réservé pour une image  44">
            <a:extLst>
              <a:ext uri="{FF2B5EF4-FFF2-40B4-BE49-F238E27FC236}">
                <a16:creationId xmlns:a16="http://schemas.microsoft.com/office/drawing/2014/main" id="{4BA4E484-89D8-FE46-EDA8-942677B187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327056" y="1904144"/>
            <a:ext cx="2495393" cy="2495219"/>
          </a:xfrm>
          <a:custGeom>
            <a:avLst/>
            <a:gdLst>
              <a:gd name="connsiteX0" fmla="*/ 2057400 w 4114800"/>
              <a:gd name="connsiteY0" fmla="*/ 0 h 4114800"/>
              <a:gd name="connsiteX1" fmla="*/ 4114800 w 4114800"/>
              <a:gd name="connsiteY1" fmla="*/ 2057400 h 4114800"/>
              <a:gd name="connsiteX2" fmla="*/ 2057400 w 4114800"/>
              <a:gd name="connsiteY2" fmla="*/ 4114800 h 4114800"/>
              <a:gd name="connsiteX3" fmla="*/ 0 w 4114800"/>
              <a:gd name="connsiteY3" fmla="*/ 2057400 h 4114800"/>
              <a:gd name="connsiteX4" fmla="*/ 2057400 w 4114800"/>
              <a:gd name="connsiteY4" fmla="*/ 0 h 411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14800" h="4114800">
                <a:moveTo>
                  <a:pt x="2057400" y="0"/>
                </a:moveTo>
                <a:cubicBezTo>
                  <a:pt x="3193671" y="0"/>
                  <a:pt x="4114800" y="921129"/>
                  <a:pt x="4114800" y="2057400"/>
                </a:cubicBezTo>
                <a:cubicBezTo>
                  <a:pt x="4114800" y="3193671"/>
                  <a:pt x="3193671" y="4114800"/>
                  <a:pt x="2057400" y="4114800"/>
                </a:cubicBezTo>
                <a:cubicBezTo>
                  <a:pt x="921129" y="4114800"/>
                  <a:pt x="0" y="3193671"/>
                  <a:pt x="0" y="2057400"/>
                </a:cubicBezTo>
                <a:cubicBezTo>
                  <a:pt x="0" y="921129"/>
                  <a:pt x="921129" y="0"/>
                  <a:pt x="20574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 b="0" i="0">
                <a:latin typeface="Manrope" pitchFamily="2" charset="0"/>
              </a:defRPr>
            </a:lvl1pPr>
          </a:lstStyle>
          <a:p>
            <a:r>
              <a:rPr lang="fr-FR"/>
              <a:t>Cliquez sur l'icône pour ajouter une image</a:t>
            </a:r>
            <a:endParaRPr lang="nl-NL"/>
          </a:p>
        </p:txBody>
      </p:sp>
      <p:cxnSp>
        <p:nvCxnSpPr>
          <p:cNvPr id="31" name="Connecteur droit 30">
            <a:extLst>
              <a:ext uri="{FF2B5EF4-FFF2-40B4-BE49-F238E27FC236}">
                <a16:creationId xmlns:a16="http://schemas.microsoft.com/office/drawing/2014/main" id="{65071245-E00C-4D75-346A-1AD214DB6299}"/>
              </a:ext>
            </a:extLst>
          </p:cNvPr>
          <p:cNvCxnSpPr>
            <a:cxnSpLocks/>
          </p:cNvCxnSpPr>
          <p:nvPr userDrawn="1"/>
        </p:nvCxnSpPr>
        <p:spPr>
          <a:xfrm>
            <a:off x="9053504" y="4537985"/>
            <a:ext cx="0" cy="1524856"/>
          </a:xfrm>
          <a:prstGeom prst="line">
            <a:avLst/>
          </a:prstGeom>
          <a:ln w="1143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Espace réservé du texte 35">
            <a:extLst>
              <a:ext uri="{FF2B5EF4-FFF2-40B4-BE49-F238E27FC236}">
                <a16:creationId xmlns:a16="http://schemas.microsoft.com/office/drawing/2014/main" id="{9BCF33AB-25D0-68A6-0C2E-6FFDF9BA695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145926" y="4537985"/>
            <a:ext cx="2772660" cy="1524856"/>
          </a:xfrm>
          <a:prstGeom prst="rect">
            <a:avLst/>
          </a:prstGeom>
        </p:spPr>
        <p:txBody>
          <a:bodyPr/>
          <a:lstStyle>
            <a:lvl1pPr algn="ctr">
              <a:defRPr sz="1456" b="0" i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 algn="ctr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33" name="Espace réservé pour une image  44">
            <a:extLst>
              <a:ext uri="{FF2B5EF4-FFF2-40B4-BE49-F238E27FC236}">
                <a16:creationId xmlns:a16="http://schemas.microsoft.com/office/drawing/2014/main" id="{B3AD043F-BD25-B848-7155-A13A5DE8F41A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9284560" y="1904144"/>
            <a:ext cx="2495393" cy="2495219"/>
          </a:xfrm>
          <a:custGeom>
            <a:avLst/>
            <a:gdLst>
              <a:gd name="connsiteX0" fmla="*/ 2057400 w 4114800"/>
              <a:gd name="connsiteY0" fmla="*/ 0 h 4114800"/>
              <a:gd name="connsiteX1" fmla="*/ 4114800 w 4114800"/>
              <a:gd name="connsiteY1" fmla="*/ 2057400 h 4114800"/>
              <a:gd name="connsiteX2" fmla="*/ 2057400 w 4114800"/>
              <a:gd name="connsiteY2" fmla="*/ 4114800 h 4114800"/>
              <a:gd name="connsiteX3" fmla="*/ 0 w 4114800"/>
              <a:gd name="connsiteY3" fmla="*/ 2057400 h 4114800"/>
              <a:gd name="connsiteX4" fmla="*/ 2057400 w 4114800"/>
              <a:gd name="connsiteY4" fmla="*/ 0 h 411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14800" h="4114800">
                <a:moveTo>
                  <a:pt x="2057400" y="0"/>
                </a:moveTo>
                <a:cubicBezTo>
                  <a:pt x="3193671" y="0"/>
                  <a:pt x="4114800" y="921129"/>
                  <a:pt x="4114800" y="2057400"/>
                </a:cubicBezTo>
                <a:cubicBezTo>
                  <a:pt x="4114800" y="3193671"/>
                  <a:pt x="3193671" y="4114800"/>
                  <a:pt x="2057400" y="4114800"/>
                </a:cubicBezTo>
                <a:cubicBezTo>
                  <a:pt x="921129" y="4114800"/>
                  <a:pt x="0" y="3193671"/>
                  <a:pt x="0" y="2057400"/>
                </a:cubicBezTo>
                <a:cubicBezTo>
                  <a:pt x="0" y="921129"/>
                  <a:pt x="921129" y="0"/>
                  <a:pt x="20574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 b="0" i="0">
                <a:latin typeface="Manrope" pitchFamily="2" charset="0"/>
              </a:defRPr>
            </a:lvl1pPr>
          </a:lstStyle>
          <a:p>
            <a:r>
              <a:rPr lang="fr-FR"/>
              <a:t>Cliquez sur l'icône pour ajouter une image</a:t>
            </a:r>
            <a:endParaRPr lang="nl-NL"/>
          </a:p>
        </p:txBody>
      </p:sp>
      <p:sp>
        <p:nvSpPr>
          <p:cNvPr id="34" name="Titre 18">
            <a:extLst>
              <a:ext uri="{FF2B5EF4-FFF2-40B4-BE49-F238E27FC236}">
                <a16:creationId xmlns:a16="http://schemas.microsoft.com/office/drawing/2014/main" id="{4EE689B4-1234-8349-27FD-D3AF970F30D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45873"/>
            <a:ext cx="12192000" cy="83174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2729"/>
              </a:lnSpc>
              <a:defRPr sz="2425" b="1" i="0">
                <a:solidFill>
                  <a:schemeClr val="tx1"/>
                </a:solidFill>
                <a:latin typeface="Manrope" pitchFamily="2" charset="0"/>
              </a:defRPr>
            </a:lvl1pPr>
          </a:lstStyle>
          <a:p>
            <a:r>
              <a:rPr lang="fr-FR"/>
              <a:t>Modifiez le style du titre</a:t>
            </a:r>
            <a:br>
              <a:rPr lang="fr-FR"/>
            </a:br>
            <a:r>
              <a:rPr lang="fr-FR"/>
              <a:t>sur une ou deux lignes</a:t>
            </a:r>
            <a:endParaRPr lang="nl-NL"/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DC49B828-FD6E-E436-04BB-E5DEBD2580D6}"/>
              </a:ext>
            </a:extLst>
          </p:cNvPr>
          <p:cNvCxnSpPr>
            <a:cxnSpLocks/>
          </p:cNvCxnSpPr>
          <p:nvPr userDrawn="1"/>
        </p:nvCxnSpPr>
        <p:spPr>
          <a:xfrm flipH="1">
            <a:off x="5062127" y="1177612"/>
            <a:ext cx="2067747" cy="0"/>
          </a:xfrm>
          <a:prstGeom prst="line">
            <a:avLst/>
          </a:prstGeom>
          <a:ln w="2222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56FCE72F-6C48-09F4-4A15-6A868F6D25C4}"/>
              </a:ext>
            </a:extLst>
          </p:cNvPr>
          <p:cNvCxnSpPr>
            <a:cxnSpLocks/>
          </p:cNvCxnSpPr>
          <p:nvPr userDrawn="1"/>
        </p:nvCxnSpPr>
        <p:spPr>
          <a:xfrm flipH="1">
            <a:off x="5964416" y="1177612"/>
            <a:ext cx="263168" cy="176216"/>
          </a:xfrm>
          <a:prstGeom prst="line">
            <a:avLst/>
          </a:prstGeom>
          <a:ln w="2222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D2B8E188-5FD3-9185-ACBE-5C735245FB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7813" y="6201741"/>
            <a:ext cx="1160488" cy="656260"/>
          </a:xfrm>
          <a:prstGeom prst="rect">
            <a:avLst/>
          </a:prstGeom>
        </p:spPr>
      </p:pic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F3DBF562-82EF-7C03-7328-8C70DD2B7B25}"/>
              </a:ext>
            </a:extLst>
          </p:cNvPr>
          <p:cNvCxnSpPr/>
          <p:nvPr userDrawn="1"/>
        </p:nvCxnSpPr>
        <p:spPr>
          <a:xfrm>
            <a:off x="10925391" y="6340088"/>
            <a:ext cx="0" cy="415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oneTexte 2">
            <a:extLst>
              <a:ext uri="{FF2B5EF4-FFF2-40B4-BE49-F238E27FC236}">
                <a16:creationId xmlns:a16="http://schemas.microsoft.com/office/drawing/2014/main" id="{B0C2FA4C-1A5A-58A2-2EC1-C41A3F2E9771}"/>
              </a:ext>
            </a:extLst>
          </p:cNvPr>
          <p:cNvSpPr txBox="1"/>
          <p:nvPr userDrawn="1"/>
        </p:nvSpPr>
        <p:spPr>
          <a:xfrm>
            <a:off x="8784299" y="6405331"/>
            <a:ext cx="1931863" cy="256545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67" err="1">
                <a:solidFill>
                  <a:schemeClr val="bg1"/>
                </a:solidFill>
                <a:latin typeface="Manrope"/>
              </a:rPr>
              <a:t>Connected</a:t>
            </a:r>
            <a:r>
              <a:rPr lang="fr-FR" sz="1067">
                <a:solidFill>
                  <a:schemeClr val="bg1"/>
                </a:solidFill>
                <a:latin typeface="Manrope"/>
              </a:rPr>
              <a:t> to the Future</a:t>
            </a:r>
          </a:p>
        </p:txBody>
      </p:sp>
      <p:sp>
        <p:nvSpPr>
          <p:cNvPr id="6" name="Espace réservé du texte 20">
            <a:extLst>
              <a:ext uri="{FF2B5EF4-FFF2-40B4-BE49-F238E27FC236}">
                <a16:creationId xmlns:a16="http://schemas.microsoft.com/office/drawing/2014/main" id="{744D9457-298A-A6E1-8084-AA9BBEB7807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8627"/>
            <a:ext cx="12192000" cy="277247"/>
          </a:xfrm>
          <a:prstGeom prst="rect">
            <a:avLst/>
          </a:prstGeom>
        </p:spPr>
        <p:txBody>
          <a:bodyPr anchor="ctr"/>
          <a:lstStyle>
            <a:lvl1pPr algn="ctr">
              <a:defRPr sz="1467" b="0" i="0">
                <a:solidFill>
                  <a:schemeClr val="bg1">
                    <a:lumMod val="50000"/>
                  </a:schemeClr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TITRE DE LA PARTIE</a:t>
            </a:r>
            <a:endParaRPr lang="nl-NL"/>
          </a:p>
        </p:txBody>
      </p:sp>
      <p:sp>
        <p:nvSpPr>
          <p:cNvPr id="14" name="Holder 6">
            <a:extLst>
              <a:ext uri="{FF2B5EF4-FFF2-40B4-BE49-F238E27FC236}">
                <a16:creationId xmlns:a16="http://schemas.microsoft.com/office/drawing/2014/main" id="{74FEABD7-25C1-D0C7-427A-C766151337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820"/>
            <a:ext cx="281631" cy="127086"/>
          </a:xfrm>
          <a:prstGeom prst="rect">
            <a:avLst/>
          </a:prstGeom>
          <a:ln>
            <a:noFill/>
          </a:ln>
        </p:spPr>
        <p:txBody>
          <a:bodyPr wrap="square" lIns="0" tIns="0" rIns="0" bIns="0" anchor="ctr">
            <a:spAutoFit/>
          </a:bodyPr>
          <a:lstStyle>
            <a:lvl1pPr algn="ctr">
              <a:defRPr sz="728" b="0" i="0">
                <a:solidFill>
                  <a:schemeClr val="bg1">
                    <a:lumMod val="50000"/>
                  </a:schemeClr>
                </a:solidFill>
                <a:latin typeface="+mn-lt"/>
                <a:cs typeface="Arial"/>
              </a:defRPr>
            </a:lvl1pPr>
          </a:lstStyle>
          <a:p>
            <a:pPr marL="23103">
              <a:lnSpc>
                <a:spcPts val="1052"/>
              </a:lnSpc>
            </a:pPr>
            <a:fld id="{81D60167-4931-47E6-BA6A-407CBD079E47}" type="slidenum">
              <a:rPr lang="fr-FR" spc="-31" smtClean="0"/>
              <a:pPr marL="23103">
                <a:lnSpc>
                  <a:spcPts val="1052"/>
                </a:lnSpc>
              </a:pPr>
              <a:t>‹N°›</a:t>
            </a:fld>
            <a:endParaRPr lang="fr-FR" spc="-31"/>
          </a:p>
        </p:txBody>
      </p:sp>
      <p:sp>
        <p:nvSpPr>
          <p:cNvPr id="16" name="Espace réservé du pied de page 2">
            <a:extLst>
              <a:ext uri="{FF2B5EF4-FFF2-40B4-BE49-F238E27FC236}">
                <a16:creationId xmlns:a16="http://schemas.microsoft.com/office/drawing/2014/main" id="{084F8708-E448-04FF-0DE6-C847D047C1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8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nl-NL"/>
              <a:t>Titre de la présentation</a:t>
            </a:r>
          </a:p>
        </p:txBody>
      </p: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E89915A7-9C21-3BB9-7C1C-CD258444D368}"/>
              </a:ext>
            </a:extLst>
          </p:cNvPr>
          <p:cNvCxnSpPr>
            <a:cxnSpLocks/>
          </p:cNvCxnSpPr>
          <p:nvPr userDrawn="1"/>
        </p:nvCxnSpPr>
        <p:spPr>
          <a:xfrm>
            <a:off x="647912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056DEDAF-A7C0-5FE5-1C07-7BC4C70C0861}"/>
              </a:ext>
            </a:extLst>
          </p:cNvPr>
          <p:cNvCxnSpPr>
            <a:cxnSpLocks/>
          </p:cNvCxnSpPr>
          <p:nvPr userDrawn="1"/>
        </p:nvCxnSpPr>
        <p:spPr>
          <a:xfrm>
            <a:off x="929401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Espace réservé de la date 16">
            <a:extLst>
              <a:ext uri="{FF2B5EF4-FFF2-40B4-BE49-F238E27FC236}">
                <a16:creationId xmlns:a16="http://schemas.microsoft.com/office/drawing/2014/main" id="{497B0C5D-2631-06FE-CB2F-C2E4D1287E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44693" y="6597353"/>
            <a:ext cx="768084" cy="192020"/>
          </a:xfrm>
          <a:prstGeom prst="rect">
            <a:avLst/>
          </a:prstGeom>
        </p:spPr>
        <p:txBody>
          <a:bodyPr vert="horz" lIns="91440" tIns="45720" rIns="36000" bIns="45720" rtlCol="0" anchor="ctr"/>
          <a:lstStyle>
            <a:lvl1pPr algn="r">
              <a:defRPr sz="733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fld id="{D8EA906E-B4B5-45D3-9939-961CEE47D56F}" type="datetime1">
              <a:rPr lang="fr-FR" smtClean="0"/>
              <a:t>19/02/2026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15358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ntenu - 1-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45457222-0A10-0745-3BCF-55015CE5E9A0}"/>
              </a:ext>
            </a:extLst>
          </p:cNvPr>
          <p:cNvSpPr/>
          <p:nvPr userDrawn="1"/>
        </p:nvSpPr>
        <p:spPr>
          <a:xfrm>
            <a:off x="0" y="0"/>
            <a:ext cx="12192000" cy="37524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 b="0" i="0">
              <a:latin typeface="Manrope" pitchFamily="2" charset="0"/>
            </a:endParaRPr>
          </a:p>
        </p:txBody>
      </p:sp>
      <p:sp>
        <p:nvSpPr>
          <p:cNvPr id="56" name="Espace réservé du texte 35">
            <a:extLst>
              <a:ext uri="{FF2B5EF4-FFF2-40B4-BE49-F238E27FC236}">
                <a16:creationId xmlns:a16="http://schemas.microsoft.com/office/drawing/2014/main" id="{84CBD3D9-04AF-52EE-B035-FD66C2BFE9D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68809" y="3844870"/>
            <a:ext cx="1327587" cy="2264180"/>
          </a:xfrm>
          <a:prstGeom prst="rect">
            <a:avLst/>
          </a:prstGeom>
        </p:spPr>
        <p:txBody>
          <a:bodyPr/>
          <a:lstStyle>
            <a:lvl1pPr algn="ctr">
              <a:defRPr sz="1213" b="0" i="0">
                <a:solidFill>
                  <a:schemeClr val="accent5"/>
                </a:solidFill>
                <a:latin typeface="Manrope" pitchFamily="2" charset="0"/>
              </a:defRPr>
            </a:lvl1pPr>
            <a:lvl2pPr marL="0" indent="0" algn="ctr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57" name="Espace réservé du texte 35">
            <a:extLst>
              <a:ext uri="{FF2B5EF4-FFF2-40B4-BE49-F238E27FC236}">
                <a16:creationId xmlns:a16="http://schemas.microsoft.com/office/drawing/2014/main" id="{85848FC3-4B5D-6F5A-DE7D-B8F45434FBE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32901" y="3844870"/>
            <a:ext cx="1327587" cy="2264180"/>
          </a:xfrm>
          <a:prstGeom prst="rect">
            <a:avLst/>
          </a:prstGeom>
        </p:spPr>
        <p:txBody>
          <a:bodyPr/>
          <a:lstStyle>
            <a:lvl1pPr algn="ctr">
              <a:defRPr sz="1213" b="0" i="0">
                <a:solidFill>
                  <a:schemeClr val="accent5"/>
                </a:solidFill>
                <a:latin typeface="Manrope" pitchFamily="2" charset="0"/>
              </a:defRPr>
            </a:lvl1pPr>
            <a:lvl2pPr marL="0" indent="0" algn="ctr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58" name="Espace réservé du texte 35">
            <a:extLst>
              <a:ext uri="{FF2B5EF4-FFF2-40B4-BE49-F238E27FC236}">
                <a16:creationId xmlns:a16="http://schemas.microsoft.com/office/drawing/2014/main" id="{60BCCC6F-2697-7BD5-D9B8-E5851DE125E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406945" y="3844870"/>
            <a:ext cx="1327587" cy="2264180"/>
          </a:xfrm>
          <a:prstGeom prst="rect">
            <a:avLst/>
          </a:prstGeom>
        </p:spPr>
        <p:txBody>
          <a:bodyPr/>
          <a:lstStyle>
            <a:lvl1pPr algn="ctr">
              <a:defRPr sz="1213" b="0" i="0">
                <a:solidFill>
                  <a:schemeClr val="accent5"/>
                </a:solidFill>
                <a:latin typeface="Manrope" pitchFamily="2" charset="0"/>
              </a:defRPr>
            </a:lvl1pPr>
            <a:lvl2pPr marL="0" indent="0" algn="ctr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59" name="Espace réservé du texte 35">
            <a:extLst>
              <a:ext uri="{FF2B5EF4-FFF2-40B4-BE49-F238E27FC236}">
                <a16:creationId xmlns:a16="http://schemas.microsoft.com/office/drawing/2014/main" id="{F52836A9-C375-696C-6741-CB6BF207B9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71037" y="3844870"/>
            <a:ext cx="1327587" cy="2264180"/>
          </a:xfrm>
          <a:prstGeom prst="rect">
            <a:avLst/>
          </a:prstGeom>
        </p:spPr>
        <p:txBody>
          <a:bodyPr/>
          <a:lstStyle>
            <a:lvl1pPr algn="ctr">
              <a:defRPr sz="1213" b="0" i="0">
                <a:solidFill>
                  <a:schemeClr val="accent5"/>
                </a:solidFill>
                <a:latin typeface="Manrope" pitchFamily="2" charset="0"/>
              </a:defRPr>
            </a:lvl1pPr>
            <a:lvl2pPr marL="0" indent="0" algn="ctr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61" name="Espace réservé du texte 35">
            <a:extLst>
              <a:ext uri="{FF2B5EF4-FFF2-40B4-BE49-F238E27FC236}">
                <a16:creationId xmlns:a16="http://schemas.microsoft.com/office/drawing/2014/main" id="{FB5D24E7-1FE4-D431-1AE4-8BD8B07E5D3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070145" y="3844870"/>
            <a:ext cx="1327587" cy="2264180"/>
          </a:xfrm>
          <a:prstGeom prst="rect">
            <a:avLst/>
          </a:prstGeom>
        </p:spPr>
        <p:txBody>
          <a:bodyPr/>
          <a:lstStyle>
            <a:lvl1pPr algn="ctr">
              <a:defRPr sz="1213" b="0" i="0">
                <a:solidFill>
                  <a:schemeClr val="accent5"/>
                </a:solidFill>
                <a:latin typeface="Manrope" pitchFamily="2" charset="0"/>
              </a:defRPr>
            </a:lvl1pPr>
            <a:lvl2pPr marL="0" indent="0" algn="ctr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62" name="Espace réservé du texte 35">
            <a:extLst>
              <a:ext uri="{FF2B5EF4-FFF2-40B4-BE49-F238E27FC236}">
                <a16:creationId xmlns:a16="http://schemas.microsoft.com/office/drawing/2014/main" id="{8DAF13D2-3B02-8E1F-7B3D-936BAF46B4D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234239" y="3844870"/>
            <a:ext cx="1327587" cy="2264180"/>
          </a:xfrm>
          <a:prstGeom prst="rect">
            <a:avLst/>
          </a:prstGeom>
        </p:spPr>
        <p:txBody>
          <a:bodyPr/>
          <a:lstStyle>
            <a:lvl1pPr algn="ctr">
              <a:defRPr sz="1213" b="0" i="0">
                <a:solidFill>
                  <a:schemeClr val="accent5"/>
                </a:solidFill>
                <a:latin typeface="Manrope" pitchFamily="2" charset="0"/>
              </a:defRPr>
            </a:lvl1pPr>
            <a:lvl2pPr marL="0" indent="0" algn="ctr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22" name="Titre 18">
            <a:extLst>
              <a:ext uri="{FF2B5EF4-FFF2-40B4-BE49-F238E27FC236}">
                <a16:creationId xmlns:a16="http://schemas.microsoft.com/office/drawing/2014/main" id="{19653E56-FF68-3097-7B71-B84D4A000E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45873"/>
            <a:ext cx="12192000" cy="83174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2729"/>
              </a:lnSpc>
              <a:defRPr sz="2425" b="1" i="0">
                <a:solidFill>
                  <a:schemeClr val="tx1"/>
                </a:solidFill>
                <a:latin typeface="Manrope" pitchFamily="2" charset="0"/>
              </a:defRPr>
            </a:lvl1pPr>
          </a:lstStyle>
          <a:p>
            <a:r>
              <a:rPr lang="fr-FR"/>
              <a:t>Modifiez le style du titre</a:t>
            </a:r>
            <a:br>
              <a:rPr lang="fr-FR"/>
            </a:br>
            <a:r>
              <a:rPr lang="fr-FR"/>
              <a:t>sur une ou deux lignes</a:t>
            </a:r>
            <a:endParaRPr lang="nl-NL"/>
          </a:p>
        </p:txBody>
      </p: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F9681C5A-2796-291B-8640-C4FB403FD75E}"/>
              </a:ext>
            </a:extLst>
          </p:cNvPr>
          <p:cNvCxnSpPr>
            <a:cxnSpLocks/>
          </p:cNvCxnSpPr>
          <p:nvPr userDrawn="1"/>
        </p:nvCxnSpPr>
        <p:spPr>
          <a:xfrm flipH="1">
            <a:off x="5062127" y="1177612"/>
            <a:ext cx="2067747" cy="0"/>
          </a:xfrm>
          <a:prstGeom prst="line">
            <a:avLst/>
          </a:prstGeom>
          <a:ln w="2222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EF3AA3A1-89A3-4817-98D5-E90D6547F483}"/>
              </a:ext>
            </a:extLst>
          </p:cNvPr>
          <p:cNvCxnSpPr>
            <a:cxnSpLocks/>
          </p:cNvCxnSpPr>
          <p:nvPr userDrawn="1"/>
        </p:nvCxnSpPr>
        <p:spPr>
          <a:xfrm flipH="1">
            <a:off x="5964416" y="1177612"/>
            <a:ext cx="263168" cy="176216"/>
          </a:xfrm>
          <a:prstGeom prst="line">
            <a:avLst/>
          </a:prstGeom>
          <a:ln w="2222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 4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1B6C6E6D-2CEB-412F-1895-C7FB69D4D2F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7813" y="6201741"/>
            <a:ext cx="1160488" cy="656260"/>
          </a:xfrm>
          <a:prstGeom prst="rect">
            <a:avLst/>
          </a:prstGeom>
        </p:spPr>
      </p:pic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C360778B-59BF-4E20-A8FD-E98105F1CEF2}"/>
              </a:ext>
            </a:extLst>
          </p:cNvPr>
          <p:cNvCxnSpPr/>
          <p:nvPr userDrawn="1"/>
        </p:nvCxnSpPr>
        <p:spPr>
          <a:xfrm>
            <a:off x="10925391" y="6340088"/>
            <a:ext cx="0" cy="415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oneTexte 2">
            <a:extLst>
              <a:ext uri="{FF2B5EF4-FFF2-40B4-BE49-F238E27FC236}">
                <a16:creationId xmlns:a16="http://schemas.microsoft.com/office/drawing/2014/main" id="{BA8CC4E2-2EBF-9C66-5046-3DD8A1ED6220}"/>
              </a:ext>
            </a:extLst>
          </p:cNvPr>
          <p:cNvSpPr txBox="1"/>
          <p:nvPr userDrawn="1"/>
        </p:nvSpPr>
        <p:spPr>
          <a:xfrm>
            <a:off x="8784299" y="6405331"/>
            <a:ext cx="1931863" cy="256545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67" err="1">
                <a:solidFill>
                  <a:schemeClr val="bg1"/>
                </a:solidFill>
                <a:latin typeface="Manrope"/>
              </a:rPr>
              <a:t>Connected</a:t>
            </a:r>
            <a:r>
              <a:rPr lang="fr-FR" sz="1067">
                <a:solidFill>
                  <a:schemeClr val="bg1"/>
                </a:solidFill>
                <a:latin typeface="Manrope"/>
              </a:rPr>
              <a:t> to the Future</a:t>
            </a:r>
          </a:p>
        </p:txBody>
      </p:sp>
      <p:sp>
        <p:nvSpPr>
          <p:cNvPr id="4" name="Espace réservé du texte 20">
            <a:extLst>
              <a:ext uri="{FF2B5EF4-FFF2-40B4-BE49-F238E27FC236}">
                <a16:creationId xmlns:a16="http://schemas.microsoft.com/office/drawing/2014/main" id="{639B52A5-B0BE-29CE-92D8-143CE7BE359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8627"/>
            <a:ext cx="12192000" cy="277247"/>
          </a:xfrm>
          <a:prstGeom prst="rect">
            <a:avLst/>
          </a:prstGeom>
        </p:spPr>
        <p:txBody>
          <a:bodyPr anchor="ctr"/>
          <a:lstStyle>
            <a:lvl1pPr algn="ctr">
              <a:defRPr sz="1467" b="0" i="0">
                <a:solidFill>
                  <a:schemeClr val="bg1">
                    <a:lumMod val="50000"/>
                  </a:schemeClr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TITRE DE LA PARTIE</a:t>
            </a:r>
            <a:endParaRPr lang="nl-NL"/>
          </a:p>
        </p:txBody>
      </p:sp>
      <p:sp>
        <p:nvSpPr>
          <p:cNvPr id="19" name="Holder 6">
            <a:extLst>
              <a:ext uri="{FF2B5EF4-FFF2-40B4-BE49-F238E27FC236}">
                <a16:creationId xmlns:a16="http://schemas.microsoft.com/office/drawing/2014/main" id="{A1DCF7C0-24B1-6B8C-12B4-65EEB01008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820"/>
            <a:ext cx="281631" cy="127086"/>
          </a:xfrm>
          <a:prstGeom prst="rect">
            <a:avLst/>
          </a:prstGeom>
          <a:ln>
            <a:noFill/>
          </a:ln>
        </p:spPr>
        <p:txBody>
          <a:bodyPr wrap="square" lIns="0" tIns="0" rIns="0" bIns="0" anchor="ctr">
            <a:spAutoFit/>
          </a:bodyPr>
          <a:lstStyle>
            <a:lvl1pPr algn="ctr">
              <a:defRPr sz="728" b="0" i="0">
                <a:solidFill>
                  <a:schemeClr val="bg1">
                    <a:lumMod val="50000"/>
                  </a:schemeClr>
                </a:solidFill>
                <a:latin typeface="+mn-lt"/>
                <a:cs typeface="Arial"/>
              </a:defRPr>
            </a:lvl1pPr>
          </a:lstStyle>
          <a:p>
            <a:pPr marL="23103">
              <a:lnSpc>
                <a:spcPts val="1052"/>
              </a:lnSpc>
            </a:pPr>
            <a:fld id="{81D60167-4931-47E6-BA6A-407CBD079E47}" type="slidenum">
              <a:rPr lang="fr-FR" spc="-31" smtClean="0"/>
              <a:pPr marL="23103">
                <a:lnSpc>
                  <a:spcPts val="1052"/>
                </a:lnSpc>
              </a:pPr>
              <a:t>‹N°›</a:t>
            </a:fld>
            <a:endParaRPr lang="fr-FR" spc="-31"/>
          </a:p>
        </p:txBody>
      </p:sp>
      <p:sp>
        <p:nvSpPr>
          <p:cNvPr id="20" name="Espace réservé du pied de page 2">
            <a:extLst>
              <a:ext uri="{FF2B5EF4-FFF2-40B4-BE49-F238E27FC236}">
                <a16:creationId xmlns:a16="http://schemas.microsoft.com/office/drawing/2014/main" id="{4D5CDE7B-9268-97BE-2FCC-74489E364D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8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nl-NL"/>
              <a:t>Titre de la présentation</a:t>
            </a:r>
          </a:p>
        </p:txBody>
      </p: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422BE4CB-1D96-9D8C-6841-3E8ED3AE3801}"/>
              </a:ext>
            </a:extLst>
          </p:cNvPr>
          <p:cNvCxnSpPr>
            <a:cxnSpLocks/>
          </p:cNvCxnSpPr>
          <p:nvPr userDrawn="1"/>
        </p:nvCxnSpPr>
        <p:spPr>
          <a:xfrm>
            <a:off x="647912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3E241908-EA86-881B-55D0-6B7275BBFF01}"/>
              </a:ext>
            </a:extLst>
          </p:cNvPr>
          <p:cNvCxnSpPr>
            <a:cxnSpLocks/>
          </p:cNvCxnSpPr>
          <p:nvPr userDrawn="1"/>
        </p:nvCxnSpPr>
        <p:spPr>
          <a:xfrm>
            <a:off x="929401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Espace réservé de la date 16">
            <a:extLst>
              <a:ext uri="{FF2B5EF4-FFF2-40B4-BE49-F238E27FC236}">
                <a16:creationId xmlns:a16="http://schemas.microsoft.com/office/drawing/2014/main" id="{26DAB165-F03C-7CE2-0D00-2B77490174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44693" y="6597353"/>
            <a:ext cx="768084" cy="192020"/>
          </a:xfrm>
          <a:prstGeom prst="rect">
            <a:avLst/>
          </a:prstGeom>
        </p:spPr>
        <p:txBody>
          <a:bodyPr vert="horz" lIns="91440" tIns="45720" rIns="36000" bIns="45720" rtlCol="0" anchor="ctr"/>
          <a:lstStyle>
            <a:lvl1pPr algn="r">
              <a:defRPr sz="733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fld id="{90F5006F-EFC9-40F5-A7B7-62DA59E972B1}" type="datetime1">
              <a:rPr lang="fr-FR" smtClean="0"/>
              <a:t>19/02/2026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37965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ntenu - 1-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45457222-0A10-0745-3BCF-55015CE5E9A0}"/>
              </a:ext>
            </a:extLst>
          </p:cNvPr>
          <p:cNvSpPr/>
          <p:nvPr userDrawn="1"/>
        </p:nvSpPr>
        <p:spPr>
          <a:xfrm>
            <a:off x="7436120" y="1719313"/>
            <a:ext cx="4755881" cy="43897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 b="0" i="0">
              <a:latin typeface="Manrope" pitchFamily="2" charset="0"/>
            </a:endParaRPr>
          </a:p>
        </p:txBody>
      </p:sp>
      <p:sp>
        <p:nvSpPr>
          <p:cNvPr id="62" name="Espace réservé du texte 35">
            <a:extLst>
              <a:ext uri="{FF2B5EF4-FFF2-40B4-BE49-F238E27FC236}">
                <a16:creationId xmlns:a16="http://schemas.microsoft.com/office/drawing/2014/main" id="{8DAF13D2-3B02-8E1F-7B3D-936BAF46B4D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05807" y="2181391"/>
            <a:ext cx="3881723" cy="2264180"/>
          </a:xfrm>
          <a:prstGeom prst="rect">
            <a:avLst/>
          </a:prstGeom>
        </p:spPr>
        <p:txBody>
          <a:bodyPr/>
          <a:lstStyle>
            <a:lvl1pPr marL="0" indent="0" algn="l">
              <a:buFont typeface="Arial" panose="020B0604020202020204" pitchFamily="34" charset="0"/>
              <a:buNone/>
              <a:defRPr sz="1213" b="0" i="0">
                <a:solidFill>
                  <a:schemeClr val="accent5"/>
                </a:solidFill>
                <a:latin typeface="Manrope" pitchFamily="2" charset="0"/>
              </a:defRPr>
            </a:lvl1pPr>
            <a:lvl2pPr marL="207929" indent="-207929" algn="l">
              <a:spcBef>
                <a:spcPts val="728"/>
              </a:spcBef>
              <a:buClr>
                <a:schemeClr val="accent5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Manrope" pitchFamily="2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cxnSp>
        <p:nvCxnSpPr>
          <p:cNvPr id="2" name="Connecteur droit 1">
            <a:extLst>
              <a:ext uri="{FF2B5EF4-FFF2-40B4-BE49-F238E27FC236}">
                <a16:creationId xmlns:a16="http://schemas.microsoft.com/office/drawing/2014/main" id="{7435F11F-A568-071D-E373-854378721526}"/>
              </a:ext>
            </a:extLst>
          </p:cNvPr>
          <p:cNvCxnSpPr>
            <a:cxnSpLocks/>
          </p:cNvCxnSpPr>
          <p:nvPr userDrawn="1"/>
        </p:nvCxnSpPr>
        <p:spPr>
          <a:xfrm>
            <a:off x="7436119" y="1719313"/>
            <a:ext cx="0" cy="4389736"/>
          </a:xfrm>
          <a:prstGeom prst="line">
            <a:avLst/>
          </a:prstGeom>
          <a:ln w="1143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Espace réservé du texte 35">
            <a:extLst>
              <a:ext uri="{FF2B5EF4-FFF2-40B4-BE49-F238E27FC236}">
                <a16:creationId xmlns:a16="http://schemas.microsoft.com/office/drawing/2014/main" id="{6CF930EF-90D6-CC2B-4B9C-41EC2567299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3415" y="1719313"/>
            <a:ext cx="6977860" cy="4435944"/>
          </a:xfrm>
          <a:prstGeom prst="rect">
            <a:avLst/>
          </a:prstGeom>
        </p:spPr>
        <p:txBody>
          <a:bodyPr/>
          <a:lstStyle>
            <a:lvl1pPr>
              <a:defRPr sz="1456" b="0" i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30" name="Titre 18">
            <a:extLst>
              <a:ext uri="{FF2B5EF4-FFF2-40B4-BE49-F238E27FC236}">
                <a16:creationId xmlns:a16="http://schemas.microsoft.com/office/drawing/2014/main" id="{D5ED8651-16D7-584E-F0D9-EE9BF7E0E7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45873"/>
            <a:ext cx="12192000" cy="83174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2729"/>
              </a:lnSpc>
              <a:defRPr sz="2425" b="1" i="0">
                <a:solidFill>
                  <a:schemeClr val="tx1"/>
                </a:solidFill>
                <a:latin typeface="Manrope" pitchFamily="2" charset="0"/>
              </a:defRPr>
            </a:lvl1pPr>
          </a:lstStyle>
          <a:p>
            <a:r>
              <a:rPr lang="fr-FR"/>
              <a:t>Modifiez le style du titre</a:t>
            </a:r>
            <a:br>
              <a:rPr lang="fr-FR"/>
            </a:br>
            <a:r>
              <a:rPr lang="fr-FR"/>
              <a:t>sur une ou deux lignes</a:t>
            </a:r>
            <a:endParaRPr lang="nl-NL"/>
          </a:p>
        </p:txBody>
      </p: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6872D420-3894-6F6C-5F2D-BCA66A1AB821}"/>
              </a:ext>
            </a:extLst>
          </p:cNvPr>
          <p:cNvCxnSpPr>
            <a:cxnSpLocks/>
          </p:cNvCxnSpPr>
          <p:nvPr userDrawn="1"/>
        </p:nvCxnSpPr>
        <p:spPr>
          <a:xfrm flipH="1">
            <a:off x="5062127" y="1177612"/>
            <a:ext cx="2067747" cy="0"/>
          </a:xfrm>
          <a:prstGeom prst="line">
            <a:avLst/>
          </a:prstGeom>
          <a:ln w="2222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0A909894-EF09-0851-2E61-962DBDFCA5F8}"/>
              </a:ext>
            </a:extLst>
          </p:cNvPr>
          <p:cNvCxnSpPr>
            <a:cxnSpLocks/>
          </p:cNvCxnSpPr>
          <p:nvPr userDrawn="1"/>
        </p:nvCxnSpPr>
        <p:spPr>
          <a:xfrm flipH="1">
            <a:off x="5964416" y="1177612"/>
            <a:ext cx="263168" cy="176216"/>
          </a:xfrm>
          <a:prstGeom prst="line">
            <a:avLst/>
          </a:prstGeom>
          <a:ln w="2222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 7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58CB4F66-1451-E741-E731-22047C5F474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7813" y="6201741"/>
            <a:ext cx="1160488" cy="656260"/>
          </a:xfrm>
          <a:prstGeom prst="rect">
            <a:avLst/>
          </a:prstGeom>
        </p:spPr>
      </p:pic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1DB71046-9C6F-8832-230D-25547F46C7E5}"/>
              </a:ext>
            </a:extLst>
          </p:cNvPr>
          <p:cNvCxnSpPr/>
          <p:nvPr userDrawn="1"/>
        </p:nvCxnSpPr>
        <p:spPr>
          <a:xfrm>
            <a:off x="10925391" y="6340088"/>
            <a:ext cx="0" cy="415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id="{A67E52EA-8B83-21BE-3E68-8F1FB637BD6B}"/>
              </a:ext>
            </a:extLst>
          </p:cNvPr>
          <p:cNvSpPr txBox="1"/>
          <p:nvPr userDrawn="1"/>
        </p:nvSpPr>
        <p:spPr>
          <a:xfrm>
            <a:off x="8784299" y="6405331"/>
            <a:ext cx="1931863" cy="256545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67" err="1">
                <a:solidFill>
                  <a:schemeClr val="bg1"/>
                </a:solidFill>
                <a:latin typeface="Manrope"/>
              </a:rPr>
              <a:t>Connected</a:t>
            </a:r>
            <a:r>
              <a:rPr lang="fr-FR" sz="1067">
                <a:solidFill>
                  <a:schemeClr val="bg1"/>
                </a:solidFill>
                <a:latin typeface="Manrope"/>
              </a:rPr>
              <a:t> to the Future</a:t>
            </a:r>
          </a:p>
        </p:txBody>
      </p:sp>
      <p:sp>
        <p:nvSpPr>
          <p:cNvPr id="7" name="Espace réservé du texte 20">
            <a:extLst>
              <a:ext uri="{FF2B5EF4-FFF2-40B4-BE49-F238E27FC236}">
                <a16:creationId xmlns:a16="http://schemas.microsoft.com/office/drawing/2014/main" id="{4394257F-2737-93CD-5CF4-FAB2B7F20B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8627"/>
            <a:ext cx="12192000" cy="277247"/>
          </a:xfrm>
          <a:prstGeom prst="rect">
            <a:avLst/>
          </a:prstGeom>
        </p:spPr>
        <p:txBody>
          <a:bodyPr anchor="ctr"/>
          <a:lstStyle>
            <a:lvl1pPr algn="ctr">
              <a:defRPr sz="1467" b="0" i="0">
                <a:solidFill>
                  <a:schemeClr val="bg1">
                    <a:lumMod val="50000"/>
                  </a:schemeClr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TITRE DE LA PARTIE</a:t>
            </a:r>
            <a:endParaRPr lang="nl-NL"/>
          </a:p>
        </p:txBody>
      </p:sp>
      <p:sp>
        <p:nvSpPr>
          <p:cNvPr id="15" name="Holder 6">
            <a:extLst>
              <a:ext uri="{FF2B5EF4-FFF2-40B4-BE49-F238E27FC236}">
                <a16:creationId xmlns:a16="http://schemas.microsoft.com/office/drawing/2014/main" id="{29CE1E35-9471-CBCD-831B-1D261FCF6F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820"/>
            <a:ext cx="281631" cy="127086"/>
          </a:xfrm>
          <a:prstGeom prst="rect">
            <a:avLst/>
          </a:prstGeom>
          <a:ln>
            <a:noFill/>
          </a:ln>
        </p:spPr>
        <p:txBody>
          <a:bodyPr wrap="square" lIns="0" tIns="0" rIns="0" bIns="0" anchor="ctr">
            <a:spAutoFit/>
          </a:bodyPr>
          <a:lstStyle>
            <a:lvl1pPr algn="ctr">
              <a:defRPr sz="728" b="0" i="0">
                <a:solidFill>
                  <a:schemeClr val="bg1">
                    <a:lumMod val="50000"/>
                  </a:schemeClr>
                </a:solidFill>
                <a:latin typeface="+mn-lt"/>
                <a:cs typeface="Arial"/>
              </a:defRPr>
            </a:lvl1pPr>
          </a:lstStyle>
          <a:p>
            <a:pPr marL="23103">
              <a:lnSpc>
                <a:spcPts val="1052"/>
              </a:lnSpc>
            </a:pPr>
            <a:fld id="{81D60167-4931-47E6-BA6A-407CBD079E47}" type="slidenum">
              <a:rPr lang="fr-FR" spc="-31" smtClean="0"/>
              <a:pPr marL="23103">
                <a:lnSpc>
                  <a:spcPts val="1052"/>
                </a:lnSpc>
              </a:pPr>
              <a:t>‹N°›</a:t>
            </a:fld>
            <a:endParaRPr lang="fr-FR" spc="-31"/>
          </a:p>
        </p:txBody>
      </p:sp>
      <p:sp>
        <p:nvSpPr>
          <p:cNvPr id="16" name="Espace réservé du pied de page 2">
            <a:extLst>
              <a:ext uri="{FF2B5EF4-FFF2-40B4-BE49-F238E27FC236}">
                <a16:creationId xmlns:a16="http://schemas.microsoft.com/office/drawing/2014/main" id="{CAF36FC5-F43A-94DD-962B-681174027B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8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nl-NL"/>
              <a:t>Titre de la présentation</a:t>
            </a:r>
          </a:p>
        </p:txBody>
      </p: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AEA6D882-C3CD-FA9F-5E7C-2A9F696B3EC2}"/>
              </a:ext>
            </a:extLst>
          </p:cNvPr>
          <p:cNvCxnSpPr>
            <a:cxnSpLocks/>
          </p:cNvCxnSpPr>
          <p:nvPr userDrawn="1"/>
        </p:nvCxnSpPr>
        <p:spPr>
          <a:xfrm>
            <a:off x="647912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008924B1-7ED7-C0E6-A8A3-7BA9441D8E3B}"/>
              </a:ext>
            </a:extLst>
          </p:cNvPr>
          <p:cNvCxnSpPr>
            <a:cxnSpLocks/>
          </p:cNvCxnSpPr>
          <p:nvPr userDrawn="1"/>
        </p:nvCxnSpPr>
        <p:spPr>
          <a:xfrm>
            <a:off x="929401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Espace réservé de la date 16">
            <a:extLst>
              <a:ext uri="{FF2B5EF4-FFF2-40B4-BE49-F238E27FC236}">
                <a16:creationId xmlns:a16="http://schemas.microsoft.com/office/drawing/2014/main" id="{B2BDCF0B-D061-159E-A804-67DD5B7C7C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44693" y="6597353"/>
            <a:ext cx="768084" cy="192020"/>
          </a:xfrm>
          <a:prstGeom prst="rect">
            <a:avLst/>
          </a:prstGeom>
        </p:spPr>
        <p:txBody>
          <a:bodyPr vert="horz" lIns="91440" tIns="45720" rIns="36000" bIns="45720" rtlCol="0" anchor="ctr"/>
          <a:lstStyle>
            <a:lvl1pPr algn="r">
              <a:defRPr sz="733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fld id="{951F3727-B57D-4624-BF8E-0753C4CD59D7}" type="datetime1">
              <a:rPr lang="fr-FR" smtClean="0"/>
              <a:t>19/02/2026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1247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i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979CF967-7512-9D4F-1D0C-1D6BAECCC428}"/>
              </a:ext>
            </a:extLst>
          </p:cNvPr>
          <p:cNvSpPr/>
          <p:nvPr userDrawn="1"/>
        </p:nvSpPr>
        <p:spPr>
          <a:xfrm>
            <a:off x="1" y="0"/>
            <a:ext cx="3646817" cy="685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 b="0" i="0">
              <a:latin typeface="Manrope" pitchFamily="2" charset="0"/>
            </a:endParaRPr>
          </a:p>
        </p:txBody>
      </p:sp>
      <p:sp>
        <p:nvSpPr>
          <p:cNvPr id="23" name="Espace réservé pour une image  21">
            <a:extLst>
              <a:ext uri="{FF2B5EF4-FFF2-40B4-BE49-F238E27FC236}">
                <a16:creationId xmlns:a16="http://schemas.microsoft.com/office/drawing/2014/main" id="{61C384FB-CCF1-E2EB-615D-DC93AAFF8B4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012791" y="933782"/>
            <a:ext cx="2818871" cy="5036644"/>
          </a:xfrm>
          <a:prstGeom prst="rect">
            <a:avLst/>
          </a:prstGeom>
        </p:spPr>
        <p:txBody>
          <a:bodyPr/>
          <a:lstStyle>
            <a:lvl1pPr>
              <a:defRPr sz="1200" b="0" i="0">
                <a:latin typeface="Manrope" pitchFamily="2" charset="0"/>
              </a:defRPr>
            </a:lvl1pPr>
          </a:lstStyle>
          <a:p>
            <a:r>
              <a:rPr lang="fr-FR"/>
              <a:t>Cliquez sur l'icône pour ajouter une image</a:t>
            </a:r>
            <a:endParaRPr lang="nl-NL"/>
          </a:p>
        </p:txBody>
      </p:sp>
      <p:sp>
        <p:nvSpPr>
          <p:cNvPr id="28" name="Titre 18">
            <a:extLst>
              <a:ext uri="{FF2B5EF4-FFF2-40B4-BE49-F238E27FC236}">
                <a16:creationId xmlns:a16="http://schemas.microsoft.com/office/drawing/2014/main" id="{33E4FCAC-1603-77EB-C2AD-54E551E7403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17249" y="2042767"/>
            <a:ext cx="6654383" cy="1571064"/>
          </a:xfrm>
          <a:prstGeom prst="rect">
            <a:avLst/>
          </a:prstGeom>
        </p:spPr>
        <p:txBody>
          <a:bodyPr anchor="b"/>
          <a:lstStyle>
            <a:lvl1pPr algn="l">
              <a:defRPr sz="4851" b="1" i="0">
                <a:solidFill>
                  <a:schemeClr val="accent6">
                    <a:lumMod val="75000"/>
                  </a:schemeClr>
                </a:solidFill>
                <a:latin typeface="Manrope" pitchFamily="2" charset="0"/>
              </a:defRPr>
            </a:lvl1pPr>
          </a:lstStyle>
          <a:p>
            <a:r>
              <a:rPr lang="fr-FR"/>
              <a:t>MODIFIEZ LE STYLE DU TITRE</a:t>
            </a:r>
            <a:endParaRPr lang="nl-NL"/>
          </a:p>
        </p:txBody>
      </p:sp>
      <p:sp>
        <p:nvSpPr>
          <p:cNvPr id="29" name="Espace réservé du texte 20">
            <a:extLst>
              <a:ext uri="{FF2B5EF4-FFF2-40B4-BE49-F238E27FC236}">
                <a16:creationId xmlns:a16="http://schemas.microsoft.com/office/drawing/2014/main" id="{E1BDC827-9A62-D085-3A4B-9D2654814CB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617248" y="3798663"/>
            <a:ext cx="7162704" cy="415869"/>
          </a:xfrm>
          <a:prstGeom prst="rect">
            <a:avLst/>
          </a:prstGeom>
          <a:noFill/>
        </p:spPr>
        <p:txBody>
          <a:bodyPr lIns="36000" tIns="36000" rIns="36000" bIns="36000" anchor="ctr"/>
          <a:lstStyle>
            <a:lvl1pPr algn="l">
              <a:defRPr sz="2183" b="0" i="0">
                <a:solidFill>
                  <a:schemeClr val="tx1"/>
                </a:solidFill>
                <a:latin typeface="Manrope" pitchFamily="2" charset="0"/>
                <a:ea typeface="Tahoma" panose="020B0604030504040204" pitchFamily="34" charset="0"/>
                <a:cs typeface="Arial" panose="020B0604020202020204" pitchFamily="34" charset="0"/>
              </a:defRPr>
            </a:lvl1pPr>
            <a:lvl2pPr>
              <a:defRPr sz="2183">
                <a:solidFill>
                  <a:schemeClr val="bg1"/>
                </a:solidFill>
              </a:defRPr>
            </a:lvl2pPr>
            <a:lvl3pPr>
              <a:defRPr sz="2183">
                <a:solidFill>
                  <a:schemeClr val="bg1"/>
                </a:solidFill>
              </a:defRPr>
            </a:lvl3pPr>
            <a:lvl4pPr>
              <a:defRPr sz="2183">
                <a:solidFill>
                  <a:schemeClr val="bg1"/>
                </a:solidFill>
              </a:defRPr>
            </a:lvl4pPr>
            <a:lvl5pPr>
              <a:defRPr sz="2183"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Prénom Nom</a:t>
            </a:r>
            <a:endParaRPr lang="nl-NL"/>
          </a:p>
        </p:txBody>
      </p:sp>
      <p:sp>
        <p:nvSpPr>
          <p:cNvPr id="34" name="Espace réservé du texte 26">
            <a:extLst>
              <a:ext uri="{FF2B5EF4-FFF2-40B4-BE49-F238E27FC236}">
                <a16:creationId xmlns:a16="http://schemas.microsoft.com/office/drawing/2014/main" id="{22667A19-8967-CBAB-1378-78D37095BB7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1037" y="4214532"/>
            <a:ext cx="7162704" cy="415869"/>
          </a:xfrm>
          <a:prstGeom prst="rect">
            <a:avLst/>
          </a:prstGeom>
        </p:spPr>
        <p:txBody>
          <a:bodyPr/>
          <a:lstStyle>
            <a:lvl1pPr algn="l">
              <a:defRPr sz="1940" b="0" i="0">
                <a:solidFill>
                  <a:schemeClr val="tx1"/>
                </a:solidFill>
                <a:latin typeface="Manrope" pitchFamily="2" charset="0"/>
              </a:defRPr>
            </a:lvl1pPr>
            <a:lvl2pPr algn="r">
              <a:defRPr sz="1940">
                <a:solidFill>
                  <a:schemeClr val="bg1"/>
                </a:solidFill>
              </a:defRPr>
            </a:lvl2pPr>
            <a:lvl3pPr algn="r">
              <a:defRPr sz="1940">
                <a:solidFill>
                  <a:schemeClr val="bg1"/>
                </a:solidFill>
              </a:defRPr>
            </a:lvl3pPr>
            <a:lvl4pPr algn="r">
              <a:defRPr sz="1940">
                <a:solidFill>
                  <a:schemeClr val="bg1"/>
                </a:solidFill>
              </a:defRPr>
            </a:lvl4pPr>
            <a:lvl5pPr algn="r">
              <a:defRPr sz="1940"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Poste</a:t>
            </a:r>
            <a:endParaRPr lang="nl-NL"/>
          </a:p>
        </p:txBody>
      </p:sp>
      <p:cxnSp>
        <p:nvCxnSpPr>
          <p:cNvPr id="35" name="Connecteur droit 34">
            <a:extLst>
              <a:ext uri="{FF2B5EF4-FFF2-40B4-BE49-F238E27FC236}">
                <a16:creationId xmlns:a16="http://schemas.microsoft.com/office/drawing/2014/main" id="{061FD87A-CADB-9A42-0FE5-B48C70567D98}"/>
              </a:ext>
            </a:extLst>
          </p:cNvPr>
          <p:cNvCxnSpPr>
            <a:cxnSpLocks/>
          </p:cNvCxnSpPr>
          <p:nvPr userDrawn="1"/>
        </p:nvCxnSpPr>
        <p:spPr>
          <a:xfrm>
            <a:off x="4201349" y="933782"/>
            <a:ext cx="0" cy="4990437"/>
          </a:xfrm>
          <a:prstGeom prst="line">
            <a:avLst/>
          </a:prstGeom>
          <a:ln w="1143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 4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1CDA397D-1ACA-83F0-A23D-522B957533F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7813" y="6201741"/>
            <a:ext cx="1160488" cy="656260"/>
          </a:xfrm>
          <a:prstGeom prst="rect">
            <a:avLst/>
          </a:prstGeom>
        </p:spPr>
      </p:pic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012EF55F-4C56-41FE-D834-DFB53AA72CFC}"/>
              </a:ext>
            </a:extLst>
          </p:cNvPr>
          <p:cNvCxnSpPr/>
          <p:nvPr userDrawn="1"/>
        </p:nvCxnSpPr>
        <p:spPr>
          <a:xfrm>
            <a:off x="10925391" y="6340088"/>
            <a:ext cx="0" cy="415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Image 2" descr="Une image contenant capture d’écran, noir, espace, noir et blanc&#10;&#10;Description générée automatiquement">
            <a:extLst>
              <a:ext uri="{FF2B5EF4-FFF2-40B4-BE49-F238E27FC236}">
                <a16:creationId xmlns:a16="http://schemas.microsoft.com/office/drawing/2014/main" id="{D51BBD9A-1246-1FC9-DF39-9A7E199A99A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2690"/>
          <a:stretch/>
        </p:blipFill>
        <p:spPr>
          <a:xfrm>
            <a:off x="-29843" y="-5776"/>
            <a:ext cx="2132441" cy="5987751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AF1A13A3-868D-7312-2747-1DF1A2D3BE1E}"/>
              </a:ext>
            </a:extLst>
          </p:cNvPr>
          <p:cNvSpPr txBox="1"/>
          <p:nvPr userDrawn="1"/>
        </p:nvSpPr>
        <p:spPr>
          <a:xfrm>
            <a:off x="8784299" y="6405331"/>
            <a:ext cx="1931863" cy="25654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67" err="1">
                <a:solidFill>
                  <a:schemeClr val="bg1"/>
                </a:solidFill>
                <a:latin typeface="Manrope"/>
              </a:rPr>
              <a:t>Connected</a:t>
            </a:r>
            <a:r>
              <a:rPr lang="fr-FR" sz="1067">
                <a:solidFill>
                  <a:schemeClr val="bg1"/>
                </a:solidFill>
                <a:latin typeface="Manrope"/>
              </a:rPr>
              <a:t> to the Future</a:t>
            </a:r>
          </a:p>
        </p:txBody>
      </p:sp>
      <p:sp>
        <p:nvSpPr>
          <p:cNvPr id="12" name="Holder 6">
            <a:extLst>
              <a:ext uri="{FF2B5EF4-FFF2-40B4-BE49-F238E27FC236}">
                <a16:creationId xmlns:a16="http://schemas.microsoft.com/office/drawing/2014/main" id="{E5036CFE-CD83-AA46-224B-105425E166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820"/>
            <a:ext cx="281631" cy="127086"/>
          </a:xfrm>
          <a:prstGeom prst="rect">
            <a:avLst/>
          </a:prstGeom>
          <a:ln>
            <a:noFill/>
          </a:ln>
        </p:spPr>
        <p:txBody>
          <a:bodyPr wrap="square" lIns="0" tIns="0" rIns="0" bIns="0" anchor="ctr">
            <a:spAutoFit/>
          </a:bodyPr>
          <a:lstStyle>
            <a:lvl1pPr algn="ctr">
              <a:defRPr sz="728" b="0" i="0">
                <a:solidFill>
                  <a:schemeClr val="bg1"/>
                </a:solidFill>
                <a:latin typeface="+mn-lt"/>
                <a:cs typeface="Arial"/>
              </a:defRPr>
            </a:lvl1pPr>
          </a:lstStyle>
          <a:p>
            <a:pPr marL="23103">
              <a:lnSpc>
                <a:spcPts val="1052"/>
              </a:lnSpc>
            </a:pPr>
            <a:fld id="{81D60167-4931-47E6-BA6A-407CBD079E47}" type="slidenum">
              <a:rPr lang="fr-FR" spc="-31" smtClean="0"/>
              <a:pPr marL="23103">
                <a:lnSpc>
                  <a:spcPts val="1052"/>
                </a:lnSpc>
              </a:pPr>
              <a:t>‹N°›</a:t>
            </a:fld>
            <a:endParaRPr lang="fr-FR" spc="-31"/>
          </a:p>
        </p:txBody>
      </p:sp>
      <p:sp>
        <p:nvSpPr>
          <p:cNvPr id="13" name="Espace réservé du pied de page 2">
            <a:extLst>
              <a:ext uri="{FF2B5EF4-FFF2-40B4-BE49-F238E27FC236}">
                <a16:creationId xmlns:a16="http://schemas.microsoft.com/office/drawing/2014/main" id="{EC65DAF1-1B0C-0483-4D6F-8927D5182D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8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nl-NL" err="1"/>
              <a:t>Titre</a:t>
            </a:r>
            <a:r>
              <a:rPr lang="nl-NL"/>
              <a:t> de la </a:t>
            </a:r>
            <a:r>
              <a:rPr lang="nl-NL" err="1"/>
              <a:t>présentation</a:t>
            </a:r>
            <a:endParaRPr lang="nl-NL"/>
          </a:p>
        </p:txBody>
      </p:sp>
      <p:sp>
        <p:nvSpPr>
          <p:cNvPr id="14" name="Espace réservé de la date 1">
            <a:extLst>
              <a:ext uri="{FF2B5EF4-FFF2-40B4-BE49-F238E27FC236}">
                <a16:creationId xmlns:a16="http://schemas.microsoft.com/office/drawing/2014/main" id="{BAEFC01B-0977-EA61-6B88-56456A529EA8}"/>
              </a:ext>
            </a:extLst>
          </p:cNvPr>
          <p:cNvSpPr txBox="1">
            <a:spLocks/>
          </p:cNvSpPr>
          <p:nvPr userDrawn="1"/>
        </p:nvSpPr>
        <p:spPr>
          <a:xfrm>
            <a:off x="-211275" y="6607344"/>
            <a:ext cx="834668" cy="172037"/>
          </a:xfrm>
          <a:prstGeom prst="rect">
            <a:avLst/>
          </a:prstGeom>
        </p:spPr>
        <p:txBody>
          <a:bodyPr vert="horz" lIns="121920" tIns="60960" rIns="48000" bIns="60960" rtlCol="0" anchor="ctr"/>
          <a:lstStyle>
            <a:defPPr>
              <a:defRPr kern="0"/>
            </a:defPPr>
            <a:lvl1pPr algn="r">
              <a:defRPr sz="546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endParaRPr lang="nl-NL" sz="728">
              <a:solidFill>
                <a:schemeClr val="bg1"/>
              </a:solidFill>
            </a:endParaRPr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C8A35E3C-8F47-71C4-1A04-9121AAA297B7}"/>
              </a:ext>
            </a:extLst>
          </p:cNvPr>
          <p:cNvCxnSpPr>
            <a:cxnSpLocks/>
          </p:cNvCxnSpPr>
          <p:nvPr userDrawn="1"/>
        </p:nvCxnSpPr>
        <p:spPr>
          <a:xfrm>
            <a:off x="647912" y="6624053"/>
            <a:ext cx="0" cy="13862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9339EEA3-FE27-F629-CA9E-2E170025FF05}"/>
              </a:ext>
            </a:extLst>
          </p:cNvPr>
          <p:cNvCxnSpPr>
            <a:cxnSpLocks/>
          </p:cNvCxnSpPr>
          <p:nvPr userDrawn="1"/>
        </p:nvCxnSpPr>
        <p:spPr>
          <a:xfrm>
            <a:off x="929401" y="6624053"/>
            <a:ext cx="0" cy="13862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Espace réservé de la date 16">
            <a:extLst>
              <a:ext uri="{FF2B5EF4-FFF2-40B4-BE49-F238E27FC236}">
                <a16:creationId xmlns:a16="http://schemas.microsoft.com/office/drawing/2014/main" id="{553B66E6-80CA-72E1-E120-AF61344C79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44693" y="6597353"/>
            <a:ext cx="768084" cy="192020"/>
          </a:xfrm>
          <a:prstGeom prst="rect">
            <a:avLst/>
          </a:prstGeom>
        </p:spPr>
        <p:txBody>
          <a:bodyPr vert="horz" lIns="91440" tIns="45720" rIns="36000" bIns="45720" rtlCol="0" anchor="ctr"/>
          <a:lstStyle>
            <a:lvl1pPr algn="r">
              <a:defRPr sz="733">
                <a:solidFill>
                  <a:schemeClr val="bg1"/>
                </a:solidFill>
                <a:latin typeface="+mn-lt"/>
              </a:defRPr>
            </a:lvl1pPr>
          </a:lstStyle>
          <a:p>
            <a:fld id="{81093191-23C6-48D3-8112-ACF0E6915EA4}" type="datetime1">
              <a:rPr lang="fr-FR" smtClean="0"/>
              <a:t>19/02/2026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51028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35">
            <a:extLst>
              <a:ext uri="{FF2B5EF4-FFF2-40B4-BE49-F238E27FC236}">
                <a16:creationId xmlns:a16="http://schemas.microsoft.com/office/drawing/2014/main" id="{5E4F1F08-C5E7-3471-CF3A-BEDC7133FB3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3417" y="1811729"/>
            <a:ext cx="11645169" cy="4251113"/>
          </a:xfrm>
          <a:prstGeom prst="rect">
            <a:avLst/>
          </a:prstGeom>
        </p:spPr>
        <p:txBody>
          <a:bodyPr/>
          <a:lstStyle>
            <a:lvl1pPr>
              <a:defRPr sz="1456" b="0" i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85168" indent="-207929"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039647" indent="-207929"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316886" indent="-207929"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nl-NL"/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DE4B594D-18DB-049A-B6B4-781BB1B223E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45873"/>
            <a:ext cx="12192000" cy="83174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2729"/>
              </a:lnSpc>
              <a:defRPr sz="2425" b="1" i="0">
                <a:solidFill>
                  <a:schemeClr val="tx1"/>
                </a:solidFill>
                <a:latin typeface="Manrope" pitchFamily="2" charset="0"/>
              </a:defRPr>
            </a:lvl1pPr>
          </a:lstStyle>
          <a:p>
            <a:r>
              <a:rPr lang="fr-FR"/>
              <a:t>Modifiez le style du titre</a:t>
            </a:r>
            <a:br>
              <a:rPr lang="fr-FR"/>
            </a:br>
            <a:r>
              <a:rPr lang="fr-FR"/>
              <a:t>sur une ou deux lignes</a:t>
            </a:r>
            <a:endParaRPr lang="nl-NL"/>
          </a:p>
        </p:txBody>
      </p: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072275BF-B33E-CBD4-D72C-79B90C48F97C}"/>
              </a:ext>
            </a:extLst>
          </p:cNvPr>
          <p:cNvCxnSpPr>
            <a:cxnSpLocks/>
          </p:cNvCxnSpPr>
          <p:nvPr userDrawn="1"/>
        </p:nvCxnSpPr>
        <p:spPr>
          <a:xfrm flipH="1">
            <a:off x="5062127" y="1177612"/>
            <a:ext cx="2067747" cy="0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0E053A51-5B05-0F9B-7FE3-779B83F11637}"/>
              </a:ext>
            </a:extLst>
          </p:cNvPr>
          <p:cNvCxnSpPr>
            <a:cxnSpLocks/>
          </p:cNvCxnSpPr>
          <p:nvPr userDrawn="1"/>
        </p:nvCxnSpPr>
        <p:spPr>
          <a:xfrm flipH="1">
            <a:off x="5964416" y="1177612"/>
            <a:ext cx="263168" cy="176216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 4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0D9B7D1B-6EE2-F13B-0EAC-B83902EEBC2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7813" y="6201741"/>
            <a:ext cx="1160488" cy="656260"/>
          </a:xfrm>
          <a:prstGeom prst="rect">
            <a:avLst/>
          </a:prstGeom>
        </p:spPr>
      </p:pic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43B0D424-B002-D5B2-7095-4927549FC392}"/>
              </a:ext>
            </a:extLst>
          </p:cNvPr>
          <p:cNvCxnSpPr/>
          <p:nvPr userDrawn="1"/>
        </p:nvCxnSpPr>
        <p:spPr>
          <a:xfrm>
            <a:off x="10925391" y="6340088"/>
            <a:ext cx="0" cy="415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oneTexte 2">
            <a:extLst>
              <a:ext uri="{FF2B5EF4-FFF2-40B4-BE49-F238E27FC236}">
                <a16:creationId xmlns:a16="http://schemas.microsoft.com/office/drawing/2014/main" id="{E2999467-8197-5003-76D3-CF04007591EA}"/>
              </a:ext>
            </a:extLst>
          </p:cNvPr>
          <p:cNvSpPr txBox="1"/>
          <p:nvPr userDrawn="1"/>
        </p:nvSpPr>
        <p:spPr>
          <a:xfrm>
            <a:off x="8784299" y="6405331"/>
            <a:ext cx="1931863" cy="25654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67" err="1">
                <a:solidFill>
                  <a:schemeClr val="bg1"/>
                </a:solidFill>
                <a:latin typeface="Manrope"/>
              </a:rPr>
              <a:t>Connected</a:t>
            </a:r>
            <a:r>
              <a:rPr lang="fr-FR" sz="1067">
                <a:solidFill>
                  <a:schemeClr val="bg1"/>
                </a:solidFill>
                <a:latin typeface="Manrope"/>
              </a:rPr>
              <a:t> to the Future</a:t>
            </a:r>
          </a:p>
        </p:txBody>
      </p:sp>
      <p:sp>
        <p:nvSpPr>
          <p:cNvPr id="4" name="Espace réservé du texte 20">
            <a:extLst>
              <a:ext uri="{FF2B5EF4-FFF2-40B4-BE49-F238E27FC236}">
                <a16:creationId xmlns:a16="http://schemas.microsoft.com/office/drawing/2014/main" id="{211AE961-F876-85A9-9FEC-80324A3315F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8627"/>
            <a:ext cx="12192000" cy="277247"/>
          </a:xfrm>
          <a:prstGeom prst="rect">
            <a:avLst/>
          </a:prstGeom>
        </p:spPr>
        <p:txBody>
          <a:bodyPr anchor="ctr"/>
          <a:lstStyle>
            <a:lvl1pPr algn="ctr">
              <a:defRPr sz="1467" b="0" i="0">
                <a:solidFill>
                  <a:schemeClr val="bg1">
                    <a:lumMod val="50000"/>
                  </a:schemeClr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TITRE DE LA PARTIE</a:t>
            </a:r>
            <a:endParaRPr lang="nl-NL"/>
          </a:p>
        </p:txBody>
      </p:sp>
      <p:sp>
        <p:nvSpPr>
          <p:cNvPr id="12" name="Holder 6">
            <a:extLst>
              <a:ext uri="{FF2B5EF4-FFF2-40B4-BE49-F238E27FC236}">
                <a16:creationId xmlns:a16="http://schemas.microsoft.com/office/drawing/2014/main" id="{346030FA-4282-59C9-EE44-DED25D0F97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820"/>
            <a:ext cx="281631" cy="127086"/>
          </a:xfrm>
          <a:prstGeom prst="rect">
            <a:avLst/>
          </a:prstGeom>
          <a:ln>
            <a:noFill/>
          </a:ln>
        </p:spPr>
        <p:txBody>
          <a:bodyPr wrap="square" lIns="0" tIns="0" rIns="0" bIns="0" anchor="ctr">
            <a:spAutoFit/>
          </a:bodyPr>
          <a:lstStyle>
            <a:lvl1pPr algn="ctr">
              <a:defRPr sz="728" b="0" i="0">
                <a:solidFill>
                  <a:schemeClr val="bg1">
                    <a:lumMod val="50000"/>
                  </a:schemeClr>
                </a:solidFill>
                <a:latin typeface="+mn-lt"/>
                <a:cs typeface="Arial"/>
              </a:defRPr>
            </a:lvl1pPr>
          </a:lstStyle>
          <a:p>
            <a:pPr marL="23103">
              <a:lnSpc>
                <a:spcPts val="1052"/>
              </a:lnSpc>
            </a:pPr>
            <a:fld id="{81D60167-4931-47E6-BA6A-407CBD079E47}" type="slidenum">
              <a:rPr lang="fr-FR" spc="-31" smtClean="0"/>
              <a:pPr marL="23103">
                <a:lnSpc>
                  <a:spcPts val="1052"/>
                </a:lnSpc>
              </a:pPr>
              <a:t>‹N°›</a:t>
            </a:fld>
            <a:endParaRPr lang="fr-FR" spc="-31"/>
          </a:p>
        </p:txBody>
      </p:sp>
      <p:sp>
        <p:nvSpPr>
          <p:cNvPr id="20" name="Espace réservé du pied de page 2">
            <a:extLst>
              <a:ext uri="{FF2B5EF4-FFF2-40B4-BE49-F238E27FC236}">
                <a16:creationId xmlns:a16="http://schemas.microsoft.com/office/drawing/2014/main" id="{AAA724E3-D322-E434-44E5-AD9F7AAA24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8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nl-NL"/>
              <a:t>Titre de la présentation</a:t>
            </a:r>
          </a:p>
        </p:txBody>
      </p: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45B79C80-0853-30E6-B410-D68E0F8A4983}"/>
              </a:ext>
            </a:extLst>
          </p:cNvPr>
          <p:cNvCxnSpPr>
            <a:cxnSpLocks/>
          </p:cNvCxnSpPr>
          <p:nvPr userDrawn="1"/>
        </p:nvCxnSpPr>
        <p:spPr>
          <a:xfrm>
            <a:off x="647912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5776C861-F21E-66F1-0192-7521C53871E7}"/>
              </a:ext>
            </a:extLst>
          </p:cNvPr>
          <p:cNvCxnSpPr>
            <a:cxnSpLocks/>
          </p:cNvCxnSpPr>
          <p:nvPr userDrawn="1"/>
        </p:nvCxnSpPr>
        <p:spPr>
          <a:xfrm>
            <a:off x="929401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Espace réservé de la date 16">
            <a:extLst>
              <a:ext uri="{FF2B5EF4-FFF2-40B4-BE49-F238E27FC236}">
                <a16:creationId xmlns:a16="http://schemas.microsoft.com/office/drawing/2014/main" id="{51A774E1-F8FB-9BA8-2AD6-CB594CDAA6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44693" y="6597353"/>
            <a:ext cx="768084" cy="192020"/>
          </a:xfrm>
          <a:prstGeom prst="rect">
            <a:avLst/>
          </a:prstGeom>
        </p:spPr>
        <p:txBody>
          <a:bodyPr vert="horz" lIns="91440" tIns="45720" rIns="36000" bIns="45720" rtlCol="0" anchor="ctr"/>
          <a:lstStyle>
            <a:lvl1pPr algn="r">
              <a:defRPr sz="733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fld id="{A1532649-1DEF-4DFF-BA3A-2DA255F66F13}" type="datetime1">
              <a:rPr lang="fr-FR" smtClean="0"/>
              <a:t>19/02/2026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68495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ontenu 1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D27742DF-F90A-539B-DFEC-375AFF470B4A}"/>
              </a:ext>
            </a:extLst>
          </p:cNvPr>
          <p:cNvCxnSpPr>
            <a:cxnSpLocks/>
          </p:cNvCxnSpPr>
          <p:nvPr userDrawn="1"/>
        </p:nvCxnSpPr>
        <p:spPr>
          <a:xfrm>
            <a:off x="4848303" y="2874507"/>
            <a:ext cx="0" cy="3188335"/>
          </a:xfrm>
          <a:prstGeom prst="line">
            <a:avLst/>
          </a:prstGeom>
          <a:ln w="1143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Espace réservé du texte 33">
            <a:extLst>
              <a:ext uri="{FF2B5EF4-FFF2-40B4-BE49-F238E27FC236}">
                <a16:creationId xmlns:a16="http://schemas.microsoft.com/office/drawing/2014/main" id="{7C5A2F4A-C196-4773-1B27-76451B6D9DC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73417" y="1719314"/>
            <a:ext cx="11645169" cy="831740"/>
          </a:xfrm>
          <a:prstGeom prst="rect">
            <a:avLst/>
          </a:prstGeom>
        </p:spPr>
        <p:txBody>
          <a:bodyPr/>
          <a:lstStyle>
            <a:lvl1pPr algn="ctr">
              <a:defRPr sz="1456" b="0" i="0">
                <a:solidFill>
                  <a:schemeClr val="accent6">
                    <a:lumMod val="75000"/>
                  </a:schemeClr>
                </a:solidFill>
                <a:latin typeface="Manrope" pitchFamily="2" charset="0"/>
              </a:defRPr>
            </a:lvl1pPr>
            <a:lvl2pPr>
              <a:defRPr sz="1940"/>
            </a:lvl2pPr>
            <a:lvl3pPr>
              <a:defRPr sz="1940"/>
            </a:lvl3pPr>
            <a:lvl4pPr>
              <a:defRPr sz="1940"/>
            </a:lvl4pPr>
            <a:lvl5pPr>
              <a:defRPr sz="1940"/>
            </a:lvl5pPr>
          </a:lstStyle>
          <a:p>
            <a:pPr lvl="0"/>
            <a:r>
              <a:rPr lang="fr-FR"/>
              <a:t>Introduction de slide, chapeau : </a:t>
            </a:r>
            <a:br>
              <a:rPr lang="fr-FR"/>
            </a:br>
            <a:r>
              <a:rPr lang="fr-FR"/>
              <a:t>Lorem ipsum </a:t>
            </a:r>
            <a:r>
              <a:rPr lang="fr-FR" err="1"/>
              <a:t>dolor</a:t>
            </a:r>
            <a:r>
              <a:rPr lang="fr-FR"/>
              <a:t> </a:t>
            </a:r>
            <a:r>
              <a:rPr lang="fr-FR" err="1"/>
              <a:t>sit</a:t>
            </a:r>
            <a:r>
              <a:rPr lang="fr-FR"/>
              <a:t> </a:t>
            </a:r>
            <a:r>
              <a:rPr lang="fr-FR" err="1"/>
              <a:t>amet</a:t>
            </a:r>
            <a:r>
              <a:rPr lang="fr-FR"/>
              <a:t>, </a:t>
            </a:r>
            <a:r>
              <a:rPr lang="fr-FR" err="1"/>
              <a:t>consectetur</a:t>
            </a:r>
            <a:r>
              <a:rPr lang="fr-FR"/>
              <a:t> </a:t>
            </a:r>
            <a:r>
              <a:rPr lang="fr-FR" err="1"/>
              <a:t>adipiscing</a:t>
            </a:r>
            <a:r>
              <a:rPr lang="fr-FR"/>
              <a:t> </a:t>
            </a:r>
            <a:r>
              <a:rPr lang="fr-FR" err="1"/>
              <a:t>elit</a:t>
            </a:r>
            <a:r>
              <a:rPr lang="fr-FR"/>
              <a:t>, </a:t>
            </a:r>
            <a:r>
              <a:rPr lang="fr-FR" err="1"/>
              <a:t>sed</a:t>
            </a:r>
            <a:r>
              <a:rPr lang="fr-FR"/>
              <a:t> do </a:t>
            </a:r>
            <a:r>
              <a:rPr lang="fr-FR" err="1"/>
              <a:t>eiusmod</a:t>
            </a:r>
            <a:r>
              <a:rPr lang="fr-FR"/>
              <a:t> </a:t>
            </a:r>
            <a:r>
              <a:rPr lang="fr-FR" err="1"/>
              <a:t>tempor</a:t>
            </a:r>
            <a:r>
              <a:rPr lang="fr-FR"/>
              <a:t> </a:t>
            </a:r>
            <a:r>
              <a:rPr lang="fr-FR" err="1"/>
              <a:t>incididunt</a:t>
            </a:r>
            <a:r>
              <a:rPr lang="fr-FR"/>
              <a:t> ut </a:t>
            </a:r>
            <a:r>
              <a:rPr lang="fr-FR" err="1"/>
              <a:t>labore</a:t>
            </a:r>
            <a:r>
              <a:rPr lang="fr-FR"/>
              <a:t> et </a:t>
            </a:r>
            <a:r>
              <a:rPr lang="fr-FR" err="1"/>
              <a:t>dolore</a:t>
            </a:r>
            <a:r>
              <a:rPr lang="fr-FR"/>
              <a:t> magna </a:t>
            </a:r>
            <a:r>
              <a:rPr lang="fr-FR" err="1"/>
              <a:t>aliqua</a:t>
            </a:r>
            <a:r>
              <a:rPr lang="fr-FR"/>
              <a:t>. Ut </a:t>
            </a:r>
            <a:r>
              <a:rPr lang="fr-FR" err="1"/>
              <a:t>enim</a:t>
            </a:r>
            <a:r>
              <a:rPr lang="fr-FR"/>
              <a:t> ad </a:t>
            </a:r>
            <a:r>
              <a:rPr lang="fr-FR" err="1"/>
              <a:t>minim</a:t>
            </a:r>
            <a:r>
              <a:rPr lang="fr-FR"/>
              <a:t> </a:t>
            </a:r>
            <a:r>
              <a:rPr lang="fr-FR" err="1"/>
              <a:t>veniam</a:t>
            </a:r>
            <a:r>
              <a:rPr lang="fr-FR"/>
              <a:t>, </a:t>
            </a:r>
            <a:r>
              <a:rPr lang="fr-FR" err="1"/>
              <a:t>quis</a:t>
            </a:r>
            <a:r>
              <a:rPr lang="fr-FR"/>
              <a:t> </a:t>
            </a:r>
            <a:r>
              <a:rPr lang="fr-FR" err="1"/>
              <a:t>nostrud</a:t>
            </a:r>
            <a:r>
              <a:rPr lang="fr-FR"/>
              <a:t> </a:t>
            </a:r>
            <a:r>
              <a:rPr lang="fr-FR" err="1"/>
              <a:t>exercitation</a:t>
            </a:r>
            <a:r>
              <a:rPr lang="fr-FR"/>
              <a:t> </a:t>
            </a:r>
            <a:r>
              <a:rPr lang="fr-FR" err="1"/>
              <a:t>ullamco</a:t>
            </a:r>
            <a:r>
              <a:rPr lang="fr-FR"/>
              <a:t> </a:t>
            </a:r>
            <a:r>
              <a:rPr lang="fr-FR" err="1"/>
              <a:t>laboris</a:t>
            </a:r>
            <a:r>
              <a:rPr lang="fr-FR"/>
              <a:t> </a:t>
            </a:r>
            <a:r>
              <a:rPr lang="fr-FR" err="1"/>
              <a:t>nisi</a:t>
            </a:r>
            <a:r>
              <a:rPr lang="fr-FR"/>
              <a:t> ut </a:t>
            </a:r>
            <a:r>
              <a:rPr lang="fr-FR" err="1"/>
              <a:t>aliquip</a:t>
            </a:r>
            <a:r>
              <a:rPr lang="fr-FR"/>
              <a:t> ex </a:t>
            </a:r>
            <a:r>
              <a:rPr lang="fr-FR" err="1"/>
              <a:t>ea</a:t>
            </a:r>
            <a:r>
              <a:rPr lang="fr-FR"/>
              <a:t> commodo </a:t>
            </a:r>
            <a:r>
              <a:rPr lang="fr-FR" err="1"/>
              <a:t>consequat</a:t>
            </a:r>
            <a:r>
              <a:rPr lang="fr-FR"/>
              <a:t>.</a:t>
            </a:r>
            <a:endParaRPr lang="nl-NL"/>
          </a:p>
        </p:txBody>
      </p:sp>
      <p:sp>
        <p:nvSpPr>
          <p:cNvPr id="36" name="Espace réservé du texte 35">
            <a:extLst>
              <a:ext uri="{FF2B5EF4-FFF2-40B4-BE49-F238E27FC236}">
                <a16:creationId xmlns:a16="http://schemas.microsoft.com/office/drawing/2014/main" id="{311573D4-7C06-186D-9B50-28136688590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3416" y="2874507"/>
            <a:ext cx="4343833" cy="3188335"/>
          </a:xfrm>
          <a:prstGeom prst="rect">
            <a:avLst/>
          </a:prstGeom>
        </p:spPr>
        <p:txBody>
          <a:bodyPr/>
          <a:lstStyle>
            <a:lvl1pPr>
              <a:defRPr sz="1456" b="0" i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85168" indent="-207929"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039647" indent="-207929"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316886" indent="-207929"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nl-NL"/>
          </a:p>
        </p:txBody>
      </p:sp>
      <p:sp>
        <p:nvSpPr>
          <p:cNvPr id="38" name="Espace réservé pour une image  21">
            <a:extLst>
              <a:ext uri="{FF2B5EF4-FFF2-40B4-BE49-F238E27FC236}">
                <a16:creationId xmlns:a16="http://schemas.microsoft.com/office/drawing/2014/main" id="{9AE14168-74BB-E9F1-8EE7-689BBA1922E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079359" y="2874507"/>
            <a:ext cx="6839227" cy="3142127"/>
          </a:xfrm>
          <a:prstGeom prst="rect">
            <a:avLst/>
          </a:prstGeom>
        </p:spPr>
        <p:txBody>
          <a:bodyPr/>
          <a:lstStyle>
            <a:lvl1pPr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Cliquez sur l'icône pour ajouter une image</a:t>
            </a:r>
            <a:endParaRPr lang="nl-NL"/>
          </a:p>
        </p:txBody>
      </p:sp>
      <p:sp>
        <p:nvSpPr>
          <p:cNvPr id="17" name="Titre 18">
            <a:extLst>
              <a:ext uri="{FF2B5EF4-FFF2-40B4-BE49-F238E27FC236}">
                <a16:creationId xmlns:a16="http://schemas.microsoft.com/office/drawing/2014/main" id="{9AA853B9-2281-77A6-A954-96D4EDAD307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45873"/>
            <a:ext cx="12192000" cy="83174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2729"/>
              </a:lnSpc>
              <a:defRPr sz="2425" b="1" i="0">
                <a:solidFill>
                  <a:schemeClr val="tx1"/>
                </a:solidFill>
                <a:latin typeface="Manrope" pitchFamily="2" charset="0"/>
              </a:defRPr>
            </a:lvl1pPr>
          </a:lstStyle>
          <a:p>
            <a:r>
              <a:rPr lang="fr-FR"/>
              <a:t>Modifiez le style du titre</a:t>
            </a:r>
            <a:br>
              <a:rPr lang="fr-FR"/>
            </a:br>
            <a:r>
              <a:rPr lang="fr-FR"/>
              <a:t>sur une ou deux lignes</a:t>
            </a:r>
            <a:endParaRPr lang="nl-NL"/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3FC5C01D-A463-56FD-DBFF-973BADA6865E}"/>
              </a:ext>
            </a:extLst>
          </p:cNvPr>
          <p:cNvCxnSpPr>
            <a:cxnSpLocks/>
          </p:cNvCxnSpPr>
          <p:nvPr userDrawn="1"/>
        </p:nvCxnSpPr>
        <p:spPr>
          <a:xfrm flipH="1">
            <a:off x="5062127" y="1177612"/>
            <a:ext cx="2067747" cy="0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44A20C92-3929-44D1-AE2D-64813A4D8A9D}"/>
              </a:ext>
            </a:extLst>
          </p:cNvPr>
          <p:cNvCxnSpPr>
            <a:cxnSpLocks/>
          </p:cNvCxnSpPr>
          <p:nvPr userDrawn="1"/>
        </p:nvCxnSpPr>
        <p:spPr>
          <a:xfrm flipH="1">
            <a:off x="5964416" y="1177612"/>
            <a:ext cx="263168" cy="176216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age 1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8D88CA37-C24A-833C-FB7A-CADEF177EE6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7813" y="6201741"/>
            <a:ext cx="1160488" cy="656260"/>
          </a:xfrm>
          <a:prstGeom prst="rect">
            <a:avLst/>
          </a:prstGeom>
        </p:spPr>
      </p:pic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9D85208D-13A2-85B5-F1FB-7DD781382171}"/>
              </a:ext>
            </a:extLst>
          </p:cNvPr>
          <p:cNvCxnSpPr/>
          <p:nvPr userDrawn="1"/>
        </p:nvCxnSpPr>
        <p:spPr>
          <a:xfrm>
            <a:off x="10925391" y="6340088"/>
            <a:ext cx="0" cy="415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ZoneTexte 3">
            <a:extLst>
              <a:ext uri="{FF2B5EF4-FFF2-40B4-BE49-F238E27FC236}">
                <a16:creationId xmlns:a16="http://schemas.microsoft.com/office/drawing/2014/main" id="{19BF9DA6-A6D6-B5D0-9C23-3F1D1EBDEFC9}"/>
              </a:ext>
            </a:extLst>
          </p:cNvPr>
          <p:cNvSpPr txBox="1"/>
          <p:nvPr userDrawn="1"/>
        </p:nvSpPr>
        <p:spPr>
          <a:xfrm>
            <a:off x="8784299" y="6405331"/>
            <a:ext cx="1931863" cy="25654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67" err="1">
                <a:solidFill>
                  <a:schemeClr val="bg1"/>
                </a:solidFill>
                <a:latin typeface="Manrope"/>
              </a:rPr>
              <a:t>Connected</a:t>
            </a:r>
            <a:r>
              <a:rPr lang="fr-FR" sz="1067">
                <a:solidFill>
                  <a:schemeClr val="bg1"/>
                </a:solidFill>
                <a:latin typeface="Manrope"/>
              </a:rPr>
              <a:t> to the Future</a:t>
            </a:r>
          </a:p>
        </p:txBody>
      </p:sp>
      <p:sp>
        <p:nvSpPr>
          <p:cNvPr id="7" name="Espace réservé du texte 20">
            <a:extLst>
              <a:ext uri="{FF2B5EF4-FFF2-40B4-BE49-F238E27FC236}">
                <a16:creationId xmlns:a16="http://schemas.microsoft.com/office/drawing/2014/main" id="{8A405D95-B36C-F55D-2901-6E9D0DE0FA2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8627"/>
            <a:ext cx="12192000" cy="277247"/>
          </a:xfrm>
          <a:prstGeom prst="rect">
            <a:avLst/>
          </a:prstGeom>
        </p:spPr>
        <p:txBody>
          <a:bodyPr anchor="ctr"/>
          <a:lstStyle>
            <a:lvl1pPr algn="ctr">
              <a:defRPr sz="1467" b="0" i="0">
                <a:solidFill>
                  <a:schemeClr val="bg1">
                    <a:lumMod val="50000"/>
                  </a:schemeClr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TITRE DE LA PARTIE</a:t>
            </a:r>
            <a:endParaRPr lang="nl-NL"/>
          </a:p>
        </p:txBody>
      </p:sp>
      <p:sp>
        <p:nvSpPr>
          <p:cNvPr id="27" name="Holder 6">
            <a:extLst>
              <a:ext uri="{FF2B5EF4-FFF2-40B4-BE49-F238E27FC236}">
                <a16:creationId xmlns:a16="http://schemas.microsoft.com/office/drawing/2014/main" id="{98924426-F37A-46BB-0269-4793FB06E5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820"/>
            <a:ext cx="281631" cy="127086"/>
          </a:xfrm>
          <a:prstGeom prst="rect">
            <a:avLst/>
          </a:prstGeom>
          <a:ln>
            <a:noFill/>
          </a:ln>
        </p:spPr>
        <p:txBody>
          <a:bodyPr wrap="square" lIns="0" tIns="0" rIns="0" bIns="0" anchor="ctr">
            <a:spAutoFit/>
          </a:bodyPr>
          <a:lstStyle>
            <a:lvl1pPr algn="ctr">
              <a:defRPr sz="728" b="0" i="0">
                <a:solidFill>
                  <a:schemeClr val="bg1">
                    <a:lumMod val="50000"/>
                  </a:schemeClr>
                </a:solidFill>
                <a:latin typeface="+mn-lt"/>
                <a:cs typeface="Arial"/>
              </a:defRPr>
            </a:lvl1pPr>
          </a:lstStyle>
          <a:p>
            <a:pPr marL="23103">
              <a:lnSpc>
                <a:spcPts val="1052"/>
              </a:lnSpc>
            </a:pPr>
            <a:fld id="{81D60167-4931-47E6-BA6A-407CBD079E47}" type="slidenum">
              <a:rPr lang="fr-FR" spc="-31" smtClean="0"/>
              <a:pPr marL="23103">
                <a:lnSpc>
                  <a:spcPts val="1052"/>
                </a:lnSpc>
              </a:pPr>
              <a:t>‹N°›</a:t>
            </a:fld>
            <a:endParaRPr lang="fr-FR" spc="-31"/>
          </a:p>
        </p:txBody>
      </p:sp>
      <p:sp>
        <p:nvSpPr>
          <p:cNvPr id="28" name="Espace réservé du pied de page 2">
            <a:extLst>
              <a:ext uri="{FF2B5EF4-FFF2-40B4-BE49-F238E27FC236}">
                <a16:creationId xmlns:a16="http://schemas.microsoft.com/office/drawing/2014/main" id="{CAB9FFEF-1ECB-DF04-44F4-C38E74ECAF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8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nl-NL"/>
              <a:t>Titre de la présentation</a:t>
            </a:r>
          </a:p>
        </p:txBody>
      </p:sp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B57CD368-6AF8-555B-8011-0D1CEAF07C5B}"/>
              </a:ext>
            </a:extLst>
          </p:cNvPr>
          <p:cNvCxnSpPr>
            <a:cxnSpLocks/>
          </p:cNvCxnSpPr>
          <p:nvPr userDrawn="1"/>
        </p:nvCxnSpPr>
        <p:spPr>
          <a:xfrm>
            <a:off x="647912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>
            <a:extLst>
              <a:ext uri="{FF2B5EF4-FFF2-40B4-BE49-F238E27FC236}">
                <a16:creationId xmlns:a16="http://schemas.microsoft.com/office/drawing/2014/main" id="{97667A99-07CB-DDAC-9A9B-8FDF82A159E3}"/>
              </a:ext>
            </a:extLst>
          </p:cNvPr>
          <p:cNvCxnSpPr>
            <a:cxnSpLocks/>
          </p:cNvCxnSpPr>
          <p:nvPr userDrawn="1"/>
        </p:nvCxnSpPr>
        <p:spPr>
          <a:xfrm>
            <a:off x="929401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e la date 16">
            <a:extLst>
              <a:ext uri="{FF2B5EF4-FFF2-40B4-BE49-F238E27FC236}">
                <a16:creationId xmlns:a16="http://schemas.microsoft.com/office/drawing/2014/main" id="{DA9CA118-412E-9ABC-72F7-39496BBEAA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44693" y="6597353"/>
            <a:ext cx="768084" cy="192020"/>
          </a:xfrm>
          <a:prstGeom prst="rect">
            <a:avLst/>
          </a:prstGeom>
        </p:spPr>
        <p:txBody>
          <a:bodyPr vert="horz" lIns="91440" tIns="45720" rIns="36000" bIns="45720" rtlCol="0" anchor="ctr"/>
          <a:lstStyle>
            <a:lvl1pPr algn="r">
              <a:defRPr sz="733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fld id="{F9B42FD1-135A-49C3-9926-993D6BDCEB96}" type="datetime1">
              <a:rPr lang="fr-FR" smtClean="0"/>
              <a:t>19/02/2026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84698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ontenu - 1-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re 18">
            <a:extLst>
              <a:ext uri="{FF2B5EF4-FFF2-40B4-BE49-F238E27FC236}">
                <a16:creationId xmlns:a16="http://schemas.microsoft.com/office/drawing/2014/main" id="{9AA853B9-2281-77A6-A954-96D4EDAD307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45873"/>
            <a:ext cx="12192000" cy="83174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2729"/>
              </a:lnSpc>
              <a:defRPr sz="2425" b="1" i="0">
                <a:solidFill>
                  <a:schemeClr val="tx1"/>
                </a:solidFill>
                <a:latin typeface="Manrope" pitchFamily="2" charset="0"/>
              </a:defRPr>
            </a:lvl1pPr>
          </a:lstStyle>
          <a:p>
            <a:r>
              <a:rPr lang="fr-FR"/>
              <a:t>Modifiez le style du titre</a:t>
            </a:r>
            <a:br>
              <a:rPr lang="fr-FR"/>
            </a:br>
            <a:r>
              <a:rPr lang="fr-FR"/>
              <a:t>sur une ou deux lignes</a:t>
            </a:r>
            <a:endParaRPr lang="nl-NL"/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9667A1BF-7BF9-F5C4-76CE-95E1BFEAB846}"/>
              </a:ext>
            </a:extLst>
          </p:cNvPr>
          <p:cNvCxnSpPr>
            <a:cxnSpLocks/>
          </p:cNvCxnSpPr>
          <p:nvPr userDrawn="1"/>
        </p:nvCxnSpPr>
        <p:spPr>
          <a:xfrm flipH="1">
            <a:off x="5062127" y="1177612"/>
            <a:ext cx="2067747" cy="0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2243B786-D9A8-3BCB-D8EC-962543BDAA75}"/>
              </a:ext>
            </a:extLst>
          </p:cNvPr>
          <p:cNvCxnSpPr>
            <a:cxnSpLocks/>
          </p:cNvCxnSpPr>
          <p:nvPr userDrawn="1"/>
        </p:nvCxnSpPr>
        <p:spPr>
          <a:xfrm flipH="1">
            <a:off x="5964416" y="1177612"/>
            <a:ext cx="263168" cy="176216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age 1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38BEF26D-8936-71F0-C246-8F70C5FD64C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7813" y="6201741"/>
            <a:ext cx="1160488" cy="656260"/>
          </a:xfrm>
          <a:prstGeom prst="rect">
            <a:avLst/>
          </a:prstGeom>
        </p:spPr>
      </p:pic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43F6E840-8BC7-2CF9-9DF0-34C05E633CDD}"/>
              </a:ext>
            </a:extLst>
          </p:cNvPr>
          <p:cNvCxnSpPr/>
          <p:nvPr userDrawn="1"/>
        </p:nvCxnSpPr>
        <p:spPr>
          <a:xfrm>
            <a:off x="10925391" y="6340088"/>
            <a:ext cx="0" cy="415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ZoneTexte 3">
            <a:extLst>
              <a:ext uri="{FF2B5EF4-FFF2-40B4-BE49-F238E27FC236}">
                <a16:creationId xmlns:a16="http://schemas.microsoft.com/office/drawing/2014/main" id="{78F440FE-A582-C471-014A-67E2288C519C}"/>
              </a:ext>
            </a:extLst>
          </p:cNvPr>
          <p:cNvSpPr txBox="1"/>
          <p:nvPr userDrawn="1"/>
        </p:nvSpPr>
        <p:spPr>
          <a:xfrm>
            <a:off x="8784299" y="6405331"/>
            <a:ext cx="1931863" cy="25654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67" err="1">
                <a:solidFill>
                  <a:schemeClr val="bg1"/>
                </a:solidFill>
                <a:latin typeface="Manrope"/>
              </a:rPr>
              <a:t>Connected</a:t>
            </a:r>
            <a:r>
              <a:rPr lang="fr-FR" sz="1067">
                <a:solidFill>
                  <a:schemeClr val="bg1"/>
                </a:solidFill>
                <a:latin typeface="Manrope"/>
              </a:rPr>
              <a:t> to the Future</a:t>
            </a:r>
          </a:p>
        </p:txBody>
      </p:sp>
      <p:sp>
        <p:nvSpPr>
          <p:cNvPr id="7" name="Espace réservé du texte 20">
            <a:extLst>
              <a:ext uri="{FF2B5EF4-FFF2-40B4-BE49-F238E27FC236}">
                <a16:creationId xmlns:a16="http://schemas.microsoft.com/office/drawing/2014/main" id="{9D53F728-DFC2-B5D9-5D77-816606A29F8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8627"/>
            <a:ext cx="12192000" cy="277247"/>
          </a:xfrm>
          <a:prstGeom prst="rect">
            <a:avLst/>
          </a:prstGeom>
        </p:spPr>
        <p:txBody>
          <a:bodyPr anchor="ctr"/>
          <a:lstStyle>
            <a:lvl1pPr algn="ctr">
              <a:defRPr sz="1467" b="0" i="0">
                <a:solidFill>
                  <a:schemeClr val="bg1">
                    <a:lumMod val="50000"/>
                  </a:schemeClr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TITRE DE LA PARTIE</a:t>
            </a:r>
            <a:endParaRPr lang="nl-NL"/>
          </a:p>
        </p:txBody>
      </p:sp>
      <p:sp>
        <p:nvSpPr>
          <p:cNvPr id="24" name="Holder 6">
            <a:extLst>
              <a:ext uri="{FF2B5EF4-FFF2-40B4-BE49-F238E27FC236}">
                <a16:creationId xmlns:a16="http://schemas.microsoft.com/office/drawing/2014/main" id="{9DB80F16-D0E4-F3A5-11B0-55F1F175A6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820"/>
            <a:ext cx="281631" cy="127086"/>
          </a:xfrm>
          <a:prstGeom prst="rect">
            <a:avLst/>
          </a:prstGeom>
          <a:ln>
            <a:noFill/>
          </a:ln>
        </p:spPr>
        <p:txBody>
          <a:bodyPr wrap="square" lIns="0" tIns="0" rIns="0" bIns="0" anchor="ctr">
            <a:spAutoFit/>
          </a:bodyPr>
          <a:lstStyle>
            <a:lvl1pPr algn="ctr">
              <a:defRPr sz="728" b="0" i="0">
                <a:solidFill>
                  <a:schemeClr val="bg1">
                    <a:lumMod val="50000"/>
                  </a:schemeClr>
                </a:solidFill>
                <a:latin typeface="+mn-lt"/>
                <a:cs typeface="Arial"/>
              </a:defRPr>
            </a:lvl1pPr>
          </a:lstStyle>
          <a:p>
            <a:pPr marL="23103">
              <a:lnSpc>
                <a:spcPts val="1052"/>
              </a:lnSpc>
            </a:pPr>
            <a:fld id="{81D60167-4931-47E6-BA6A-407CBD079E47}" type="slidenum">
              <a:rPr lang="fr-FR" spc="-31" smtClean="0"/>
              <a:pPr marL="23103">
                <a:lnSpc>
                  <a:spcPts val="1052"/>
                </a:lnSpc>
              </a:pPr>
              <a:t>‹N°›</a:t>
            </a:fld>
            <a:endParaRPr lang="fr-FR" spc="-31"/>
          </a:p>
        </p:txBody>
      </p:sp>
      <p:sp>
        <p:nvSpPr>
          <p:cNvPr id="25" name="Espace réservé du pied de page 2">
            <a:extLst>
              <a:ext uri="{FF2B5EF4-FFF2-40B4-BE49-F238E27FC236}">
                <a16:creationId xmlns:a16="http://schemas.microsoft.com/office/drawing/2014/main" id="{64313D82-16FE-8A90-54F3-F28FF3C861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8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nl-NL"/>
              <a:t>Titre de la présentation</a:t>
            </a:r>
          </a:p>
        </p:txBody>
      </p: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B2848F75-0385-7715-88B1-EDCE2ACAEA22}"/>
              </a:ext>
            </a:extLst>
          </p:cNvPr>
          <p:cNvCxnSpPr>
            <a:cxnSpLocks/>
          </p:cNvCxnSpPr>
          <p:nvPr userDrawn="1"/>
        </p:nvCxnSpPr>
        <p:spPr>
          <a:xfrm>
            <a:off x="647912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6C27ED32-EFE6-4E33-7357-AF070C924856}"/>
              </a:ext>
            </a:extLst>
          </p:cNvPr>
          <p:cNvCxnSpPr>
            <a:cxnSpLocks/>
          </p:cNvCxnSpPr>
          <p:nvPr userDrawn="1"/>
        </p:nvCxnSpPr>
        <p:spPr>
          <a:xfrm>
            <a:off x="929401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e la date 16">
            <a:extLst>
              <a:ext uri="{FF2B5EF4-FFF2-40B4-BE49-F238E27FC236}">
                <a16:creationId xmlns:a16="http://schemas.microsoft.com/office/drawing/2014/main" id="{0E45CC8C-2BD8-4597-15D4-47AD2C8E37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44693" y="6597353"/>
            <a:ext cx="768084" cy="192020"/>
          </a:xfrm>
          <a:prstGeom prst="rect">
            <a:avLst/>
          </a:prstGeom>
        </p:spPr>
        <p:txBody>
          <a:bodyPr vert="horz" lIns="91440" tIns="45720" rIns="36000" bIns="45720" rtlCol="0" anchor="ctr"/>
          <a:lstStyle>
            <a:lvl1pPr algn="r">
              <a:defRPr sz="733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fld id="{A3103601-E54F-4915-9638-73FD2CC1EF68}" type="datetime1">
              <a:rPr lang="fr-FR" smtClean="0"/>
              <a:t>19/02/2026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08431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ontenu - 1-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D211CD1B-3C83-517D-E8EB-140401E5B275}"/>
              </a:ext>
            </a:extLst>
          </p:cNvPr>
          <p:cNvCxnSpPr>
            <a:cxnSpLocks/>
          </p:cNvCxnSpPr>
          <p:nvPr userDrawn="1"/>
        </p:nvCxnSpPr>
        <p:spPr>
          <a:xfrm>
            <a:off x="11872373" y="2874507"/>
            <a:ext cx="0" cy="3142127"/>
          </a:xfrm>
          <a:prstGeom prst="line">
            <a:avLst/>
          </a:prstGeom>
          <a:ln w="1143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Espace réservé pour une image  21">
            <a:extLst>
              <a:ext uri="{FF2B5EF4-FFF2-40B4-BE49-F238E27FC236}">
                <a16:creationId xmlns:a16="http://schemas.microsoft.com/office/drawing/2014/main" id="{8C2B4B36-520C-FBA3-AC45-5A3D2DCD4D0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940726" y="2874507"/>
            <a:ext cx="6885437" cy="3142127"/>
          </a:xfrm>
          <a:prstGeom prst="rect">
            <a:avLst/>
          </a:prstGeom>
        </p:spPr>
        <p:txBody>
          <a:bodyPr/>
          <a:lstStyle>
            <a:lvl1pPr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Cliquez sur l'icône pour ajouter une image</a:t>
            </a:r>
            <a:endParaRPr lang="nl-NL"/>
          </a:p>
        </p:txBody>
      </p:sp>
      <p:sp>
        <p:nvSpPr>
          <p:cNvPr id="26" name="Titre 18">
            <a:extLst>
              <a:ext uri="{FF2B5EF4-FFF2-40B4-BE49-F238E27FC236}">
                <a16:creationId xmlns:a16="http://schemas.microsoft.com/office/drawing/2014/main" id="{95E8CD74-5044-A0D8-585A-880A0A2259C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45873"/>
            <a:ext cx="12192000" cy="83174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2729"/>
              </a:lnSpc>
              <a:defRPr sz="2425" b="1" i="0">
                <a:solidFill>
                  <a:schemeClr val="tx1"/>
                </a:solidFill>
                <a:latin typeface="Manrope" pitchFamily="2" charset="0"/>
              </a:defRPr>
            </a:lvl1pPr>
          </a:lstStyle>
          <a:p>
            <a:r>
              <a:rPr lang="fr-FR"/>
              <a:t>Modifiez le style du titre</a:t>
            </a:r>
            <a:br>
              <a:rPr lang="fr-FR"/>
            </a:br>
            <a:r>
              <a:rPr lang="fr-FR"/>
              <a:t>sur une ou deux lignes</a:t>
            </a:r>
            <a:endParaRPr lang="nl-NL"/>
          </a:p>
        </p:txBody>
      </p:sp>
      <p:sp>
        <p:nvSpPr>
          <p:cNvPr id="31" name="Espace réservé du texte 33">
            <a:extLst>
              <a:ext uri="{FF2B5EF4-FFF2-40B4-BE49-F238E27FC236}">
                <a16:creationId xmlns:a16="http://schemas.microsoft.com/office/drawing/2014/main" id="{2AFCDA0C-0C51-4235-3C7B-1CF40F50AA7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73417" y="1719314"/>
            <a:ext cx="11645169" cy="831740"/>
          </a:xfrm>
          <a:prstGeom prst="rect">
            <a:avLst/>
          </a:prstGeom>
        </p:spPr>
        <p:txBody>
          <a:bodyPr/>
          <a:lstStyle>
            <a:lvl1pPr algn="ctr">
              <a:defRPr sz="1456" b="0" i="0">
                <a:solidFill>
                  <a:schemeClr val="accent6">
                    <a:lumMod val="75000"/>
                  </a:schemeClr>
                </a:solidFill>
                <a:latin typeface="Manrope" pitchFamily="2" charset="0"/>
              </a:defRPr>
            </a:lvl1pPr>
            <a:lvl2pPr>
              <a:defRPr sz="1940"/>
            </a:lvl2pPr>
            <a:lvl3pPr>
              <a:defRPr sz="1940"/>
            </a:lvl3pPr>
            <a:lvl4pPr>
              <a:defRPr sz="1940"/>
            </a:lvl4pPr>
            <a:lvl5pPr>
              <a:defRPr sz="1940"/>
            </a:lvl5pPr>
          </a:lstStyle>
          <a:p>
            <a:pPr lvl="0"/>
            <a:r>
              <a:rPr lang="fr-FR"/>
              <a:t>Introduction de slide, chapeau : </a:t>
            </a:r>
            <a:br>
              <a:rPr lang="fr-FR"/>
            </a:br>
            <a:r>
              <a:rPr lang="fr-FR"/>
              <a:t>Lorem ipsum </a:t>
            </a:r>
            <a:r>
              <a:rPr lang="fr-FR" err="1"/>
              <a:t>dolor</a:t>
            </a:r>
            <a:r>
              <a:rPr lang="fr-FR"/>
              <a:t> </a:t>
            </a:r>
            <a:r>
              <a:rPr lang="fr-FR" err="1"/>
              <a:t>sit</a:t>
            </a:r>
            <a:r>
              <a:rPr lang="fr-FR"/>
              <a:t> </a:t>
            </a:r>
            <a:r>
              <a:rPr lang="fr-FR" err="1"/>
              <a:t>amet</a:t>
            </a:r>
            <a:r>
              <a:rPr lang="fr-FR"/>
              <a:t>, </a:t>
            </a:r>
            <a:r>
              <a:rPr lang="fr-FR" err="1"/>
              <a:t>consectetur</a:t>
            </a:r>
            <a:r>
              <a:rPr lang="fr-FR"/>
              <a:t> </a:t>
            </a:r>
            <a:r>
              <a:rPr lang="fr-FR" err="1"/>
              <a:t>adipiscing</a:t>
            </a:r>
            <a:r>
              <a:rPr lang="fr-FR"/>
              <a:t> </a:t>
            </a:r>
            <a:r>
              <a:rPr lang="fr-FR" err="1"/>
              <a:t>elit</a:t>
            </a:r>
            <a:r>
              <a:rPr lang="fr-FR"/>
              <a:t>, </a:t>
            </a:r>
            <a:r>
              <a:rPr lang="fr-FR" err="1"/>
              <a:t>sed</a:t>
            </a:r>
            <a:r>
              <a:rPr lang="fr-FR"/>
              <a:t> do </a:t>
            </a:r>
            <a:r>
              <a:rPr lang="fr-FR" err="1"/>
              <a:t>eiusmod</a:t>
            </a:r>
            <a:r>
              <a:rPr lang="fr-FR"/>
              <a:t> </a:t>
            </a:r>
            <a:r>
              <a:rPr lang="fr-FR" err="1"/>
              <a:t>tempor</a:t>
            </a:r>
            <a:r>
              <a:rPr lang="fr-FR"/>
              <a:t> </a:t>
            </a:r>
            <a:r>
              <a:rPr lang="fr-FR" err="1"/>
              <a:t>incididunt</a:t>
            </a:r>
            <a:r>
              <a:rPr lang="fr-FR"/>
              <a:t> ut </a:t>
            </a:r>
            <a:r>
              <a:rPr lang="fr-FR" err="1"/>
              <a:t>labore</a:t>
            </a:r>
            <a:r>
              <a:rPr lang="fr-FR"/>
              <a:t> et </a:t>
            </a:r>
            <a:r>
              <a:rPr lang="fr-FR" err="1"/>
              <a:t>dolore</a:t>
            </a:r>
            <a:r>
              <a:rPr lang="fr-FR"/>
              <a:t> magna </a:t>
            </a:r>
            <a:r>
              <a:rPr lang="fr-FR" err="1"/>
              <a:t>aliqua</a:t>
            </a:r>
            <a:r>
              <a:rPr lang="fr-FR"/>
              <a:t>. Ut </a:t>
            </a:r>
            <a:r>
              <a:rPr lang="fr-FR" err="1"/>
              <a:t>enim</a:t>
            </a:r>
            <a:r>
              <a:rPr lang="fr-FR"/>
              <a:t> ad </a:t>
            </a:r>
            <a:r>
              <a:rPr lang="fr-FR" err="1"/>
              <a:t>minim</a:t>
            </a:r>
            <a:r>
              <a:rPr lang="fr-FR"/>
              <a:t> </a:t>
            </a:r>
            <a:r>
              <a:rPr lang="fr-FR" err="1"/>
              <a:t>veniam</a:t>
            </a:r>
            <a:r>
              <a:rPr lang="fr-FR"/>
              <a:t>, </a:t>
            </a:r>
            <a:r>
              <a:rPr lang="fr-FR" err="1"/>
              <a:t>quis</a:t>
            </a:r>
            <a:r>
              <a:rPr lang="fr-FR"/>
              <a:t> </a:t>
            </a:r>
            <a:r>
              <a:rPr lang="fr-FR" err="1"/>
              <a:t>nostrud</a:t>
            </a:r>
            <a:r>
              <a:rPr lang="fr-FR"/>
              <a:t> </a:t>
            </a:r>
            <a:r>
              <a:rPr lang="fr-FR" err="1"/>
              <a:t>exercitation</a:t>
            </a:r>
            <a:r>
              <a:rPr lang="fr-FR"/>
              <a:t> </a:t>
            </a:r>
            <a:r>
              <a:rPr lang="fr-FR" err="1"/>
              <a:t>ullamco</a:t>
            </a:r>
            <a:r>
              <a:rPr lang="fr-FR"/>
              <a:t> </a:t>
            </a:r>
            <a:r>
              <a:rPr lang="fr-FR" err="1"/>
              <a:t>laboris</a:t>
            </a:r>
            <a:r>
              <a:rPr lang="fr-FR"/>
              <a:t> </a:t>
            </a:r>
            <a:r>
              <a:rPr lang="fr-FR" err="1"/>
              <a:t>nisi</a:t>
            </a:r>
            <a:r>
              <a:rPr lang="fr-FR"/>
              <a:t> ut </a:t>
            </a:r>
            <a:r>
              <a:rPr lang="fr-FR" err="1"/>
              <a:t>aliquip</a:t>
            </a:r>
            <a:r>
              <a:rPr lang="fr-FR"/>
              <a:t> ex </a:t>
            </a:r>
            <a:r>
              <a:rPr lang="fr-FR" err="1"/>
              <a:t>ea</a:t>
            </a:r>
            <a:r>
              <a:rPr lang="fr-FR"/>
              <a:t> commodo </a:t>
            </a:r>
            <a:r>
              <a:rPr lang="fr-FR" err="1"/>
              <a:t>consequat</a:t>
            </a:r>
            <a:r>
              <a:rPr lang="fr-FR"/>
              <a:t>.</a:t>
            </a:r>
            <a:endParaRPr lang="nl-NL"/>
          </a:p>
        </p:txBody>
      </p:sp>
      <p:sp>
        <p:nvSpPr>
          <p:cNvPr id="32" name="Espace réservé du texte 35">
            <a:extLst>
              <a:ext uri="{FF2B5EF4-FFF2-40B4-BE49-F238E27FC236}">
                <a16:creationId xmlns:a16="http://schemas.microsoft.com/office/drawing/2014/main" id="{19E28665-9E09-A864-98D0-449895A43E5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73416" y="2874507"/>
            <a:ext cx="4343833" cy="3188335"/>
          </a:xfrm>
          <a:prstGeom prst="rect">
            <a:avLst/>
          </a:prstGeom>
        </p:spPr>
        <p:txBody>
          <a:bodyPr/>
          <a:lstStyle>
            <a:lvl1pPr>
              <a:defRPr sz="1456" b="0" i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85168" indent="-207929"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039647" indent="-207929"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316886" indent="-207929"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nl-NL"/>
          </a:p>
        </p:txBody>
      </p:sp>
      <p:cxnSp>
        <p:nvCxnSpPr>
          <p:cNvPr id="2" name="Connecteur droit 1">
            <a:extLst>
              <a:ext uri="{FF2B5EF4-FFF2-40B4-BE49-F238E27FC236}">
                <a16:creationId xmlns:a16="http://schemas.microsoft.com/office/drawing/2014/main" id="{D7B2FFD3-FAA8-1503-FB37-964B77E1A706}"/>
              </a:ext>
            </a:extLst>
          </p:cNvPr>
          <p:cNvCxnSpPr>
            <a:cxnSpLocks/>
          </p:cNvCxnSpPr>
          <p:nvPr userDrawn="1"/>
        </p:nvCxnSpPr>
        <p:spPr>
          <a:xfrm flipH="1">
            <a:off x="5062127" y="1177612"/>
            <a:ext cx="2067747" cy="0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AB2A36FA-26F6-181D-C0AA-416C4FC575B8}"/>
              </a:ext>
            </a:extLst>
          </p:cNvPr>
          <p:cNvCxnSpPr>
            <a:cxnSpLocks/>
          </p:cNvCxnSpPr>
          <p:nvPr userDrawn="1"/>
        </p:nvCxnSpPr>
        <p:spPr>
          <a:xfrm flipH="1">
            <a:off x="5964416" y="1177612"/>
            <a:ext cx="263168" cy="176216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CDBDE865-00DB-70DB-8FA2-71F27133490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7813" y="6201741"/>
            <a:ext cx="1160488" cy="656260"/>
          </a:xfrm>
          <a:prstGeom prst="rect">
            <a:avLst/>
          </a:prstGeom>
        </p:spPr>
      </p:pic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55EC455C-90A3-9A83-CF2F-806F7FA064EB}"/>
              </a:ext>
            </a:extLst>
          </p:cNvPr>
          <p:cNvCxnSpPr/>
          <p:nvPr userDrawn="1"/>
        </p:nvCxnSpPr>
        <p:spPr>
          <a:xfrm>
            <a:off x="10925391" y="6340088"/>
            <a:ext cx="0" cy="415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oneTexte 6">
            <a:extLst>
              <a:ext uri="{FF2B5EF4-FFF2-40B4-BE49-F238E27FC236}">
                <a16:creationId xmlns:a16="http://schemas.microsoft.com/office/drawing/2014/main" id="{CE9C50C8-1EBC-2F21-7C33-ABFAA0AE5469}"/>
              </a:ext>
            </a:extLst>
          </p:cNvPr>
          <p:cNvSpPr txBox="1"/>
          <p:nvPr userDrawn="1"/>
        </p:nvSpPr>
        <p:spPr>
          <a:xfrm>
            <a:off x="8784299" y="6405331"/>
            <a:ext cx="1931863" cy="25654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67" err="1">
                <a:solidFill>
                  <a:schemeClr val="bg1"/>
                </a:solidFill>
                <a:latin typeface="Manrope"/>
              </a:rPr>
              <a:t>Connected</a:t>
            </a:r>
            <a:r>
              <a:rPr lang="fr-FR" sz="1067">
                <a:solidFill>
                  <a:schemeClr val="bg1"/>
                </a:solidFill>
                <a:latin typeface="Manrope"/>
              </a:rPr>
              <a:t> to the Future</a:t>
            </a:r>
          </a:p>
        </p:txBody>
      </p:sp>
      <p:sp>
        <p:nvSpPr>
          <p:cNvPr id="8" name="Espace réservé du texte 20">
            <a:extLst>
              <a:ext uri="{FF2B5EF4-FFF2-40B4-BE49-F238E27FC236}">
                <a16:creationId xmlns:a16="http://schemas.microsoft.com/office/drawing/2014/main" id="{B5DD7772-7C70-EBE3-6C07-DEC632D9EBF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8627"/>
            <a:ext cx="12192000" cy="277247"/>
          </a:xfrm>
          <a:prstGeom prst="rect">
            <a:avLst/>
          </a:prstGeom>
        </p:spPr>
        <p:txBody>
          <a:bodyPr anchor="ctr"/>
          <a:lstStyle>
            <a:lvl1pPr algn="ctr">
              <a:defRPr sz="1467" b="0" i="0">
                <a:solidFill>
                  <a:schemeClr val="bg1">
                    <a:lumMod val="50000"/>
                  </a:schemeClr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TITRE DE LA PARTIE</a:t>
            </a:r>
            <a:endParaRPr lang="nl-NL"/>
          </a:p>
        </p:txBody>
      </p:sp>
      <p:sp>
        <p:nvSpPr>
          <p:cNvPr id="16" name="Holder 6">
            <a:extLst>
              <a:ext uri="{FF2B5EF4-FFF2-40B4-BE49-F238E27FC236}">
                <a16:creationId xmlns:a16="http://schemas.microsoft.com/office/drawing/2014/main" id="{9DB2C82B-2A38-87DA-24B3-2C369D01B7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820"/>
            <a:ext cx="281631" cy="127086"/>
          </a:xfrm>
          <a:prstGeom prst="rect">
            <a:avLst/>
          </a:prstGeom>
          <a:ln>
            <a:noFill/>
          </a:ln>
        </p:spPr>
        <p:txBody>
          <a:bodyPr wrap="square" lIns="0" tIns="0" rIns="0" bIns="0" anchor="ctr">
            <a:spAutoFit/>
          </a:bodyPr>
          <a:lstStyle>
            <a:lvl1pPr algn="ctr">
              <a:defRPr sz="728" b="0" i="0">
                <a:solidFill>
                  <a:schemeClr val="bg1">
                    <a:lumMod val="50000"/>
                  </a:schemeClr>
                </a:solidFill>
                <a:latin typeface="+mn-lt"/>
                <a:cs typeface="Arial"/>
              </a:defRPr>
            </a:lvl1pPr>
          </a:lstStyle>
          <a:p>
            <a:pPr marL="23103">
              <a:lnSpc>
                <a:spcPts val="1052"/>
              </a:lnSpc>
            </a:pPr>
            <a:fld id="{81D60167-4931-47E6-BA6A-407CBD079E47}" type="slidenum">
              <a:rPr lang="fr-FR" spc="-31" smtClean="0"/>
              <a:pPr marL="23103">
                <a:lnSpc>
                  <a:spcPts val="1052"/>
                </a:lnSpc>
              </a:pPr>
              <a:t>‹N°›</a:t>
            </a:fld>
            <a:endParaRPr lang="fr-FR" spc="-31"/>
          </a:p>
        </p:txBody>
      </p:sp>
      <p:sp>
        <p:nvSpPr>
          <p:cNvPr id="17" name="Espace réservé du pied de page 2">
            <a:extLst>
              <a:ext uri="{FF2B5EF4-FFF2-40B4-BE49-F238E27FC236}">
                <a16:creationId xmlns:a16="http://schemas.microsoft.com/office/drawing/2014/main" id="{9E1033AF-48D6-3FC5-CF21-609D32E9D8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8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nl-NL"/>
              <a:t>Titre de la présentation</a:t>
            </a: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A138FDEC-07A7-0B84-D13D-955997CDE3C4}"/>
              </a:ext>
            </a:extLst>
          </p:cNvPr>
          <p:cNvCxnSpPr>
            <a:cxnSpLocks/>
          </p:cNvCxnSpPr>
          <p:nvPr userDrawn="1"/>
        </p:nvCxnSpPr>
        <p:spPr>
          <a:xfrm>
            <a:off x="647912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D92334C0-EBF5-DDDB-745C-E798A42DFCE7}"/>
              </a:ext>
            </a:extLst>
          </p:cNvPr>
          <p:cNvCxnSpPr>
            <a:cxnSpLocks/>
          </p:cNvCxnSpPr>
          <p:nvPr userDrawn="1"/>
        </p:nvCxnSpPr>
        <p:spPr>
          <a:xfrm>
            <a:off x="929401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Espace réservé de la date 16">
            <a:extLst>
              <a:ext uri="{FF2B5EF4-FFF2-40B4-BE49-F238E27FC236}">
                <a16:creationId xmlns:a16="http://schemas.microsoft.com/office/drawing/2014/main" id="{C8AE357D-D6A4-00EB-9608-7EE31B7245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44693" y="6597353"/>
            <a:ext cx="768084" cy="192020"/>
          </a:xfrm>
          <a:prstGeom prst="rect">
            <a:avLst/>
          </a:prstGeom>
        </p:spPr>
        <p:txBody>
          <a:bodyPr vert="horz" lIns="91440" tIns="45720" rIns="36000" bIns="45720" rtlCol="0" anchor="ctr"/>
          <a:lstStyle>
            <a:lvl1pPr algn="r">
              <a:defRPr sz="733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fld id="{3D916413-FEBA-45B0-927C-F38D6F5C47C5}" type="datetime1">
              <a:rPr lang="fr-FR" smtClean="0"/>
              <a:t>19/02/2026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20952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ontenu - 1-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Espace réservé du texte 35">
            <a:extLst>
              <a:ext uri="{FF2B5EF4-FFF2-40B4-BE49-F238E27FC236}">
                <a16:creationId xmlns:a16="http://schemas.microsoft.com/office/drawing/2014/main" id="{311573D4-7C06-186D-9B50-28136688590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3416" y="1996560"/>
            <a:ext cx="6561961" cy="4020075"/>
          </a:xfrm>
          <a:prstGeom prst="rect">
            <a:avLst/>
          </a:prstGeom>
        </p:spPr>
        <p:txBody>
          <a:bodyPr/>
          <a:lstStyle>
            <a:lvl1pPr>
              <a:defRPr sz="1456" b="0" i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85168" indent="-207929"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039647" indent="-207929"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316886" indent="-207929"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nl-NL"/>
          </a:p>
        </p:txBody>
      </p:sp>
      <p:sp>
        <p:nvSpPr>
          <p:cNvPr id="27" name="Titre 18">
            <a:extLst>
              <a:ext uri="{FF2B5EF4-FFF2-40B4-BE49-F238E27FC236}">
                <a16:creationId xmlns:a16="http://schemas.microsoft.com/office/drawing/2014/main" id="{41CD1713-C624-679E-1C4C-5748A91A008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45873"/>
            <a:ext cx="12192000" cy="83174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2729"/>
              </a:lnSpc>
              <a:defRPr sz="2425" b="1" i="0">
                <a:solidFill>
                  <a:schemeClr val="tx1"/>
                </a:solidFill>
                <a:latin typeface="Manrope" pitchFamily="2" charset="0"/>
              </a:defRPr>
            </a:lvl1pPr>
          </a:lstStyle>
          <a:p>
            <a:r>
              <a:rPr lang="fr-FR"/>
              <a:t>Modifiez le style du titre</a:t>
            </a:r>
            <a:br>
              <a:rPr lang="fr-FR"/>
            </a:br>
            <a:r>
              <a:rPr lang="fr-FR"/>
              <a:t>sur une ou deux lignes</a:t>
            </a:r>
            <a:endParaRPr lang="nl-NL"/>
          </a:p>
        </p:txBody>
      </p:sp>
      <p:cxnSp>
        <p:nvCxnSpPr>
          <p:cNvPr id="2" name="Connecteur droit 1">
            <a:extLst>
              <a:ext uri="{FF2B5EF4-FFF2-40B4-BE49-F238E27FC236}">
                <a16:creationId xmlns:a16="http://schemas.microsoft.com/office/drawing/2014/main" id="{44BBCBDB-AC95-7E6E-2BBE-6DB7AFC55F9C}"/>
              </a:ext>
            </a:extLst>
          </p:cNvPr>
          <p:cNvCxnSpPr>
            <a:cxnSpLocks/>
          </p:cNvCxnSpPr>
          <p:nvPr userDrawn="1"/>
        </p:nvCxnSpPr>
        <p:spPr>
          <a:xfrm flipH="1">
            <a:off x="5062127" y="1177612"/>
            <a:ext cx="2067747" cy="0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C068928B-AEBE-6815-AF1F-CB84E713BE02}"/>
              </a:ext>
            </a:extLst>
          </p:cNvPr>
          <p:cNvCxnSpPr>
            <a:cxnSpLocks/>
          </p:cNvCxnSpPr>
          <p:nvPr userDrawn="1"/>
        </p:nvCxnSpPr>
        <p:spPr>
          <a:xfrm flipH="1">
            <a:off x="5964416" y="1177612"/>
            <a:ext cx="263168" cy="176216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 7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F6AEC3B7-E492-051C-19F1-1E432CA854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7813" y="6201741"/>
            <a:ext cx="1160488" cy="656260"/>
          </a:xfrm>
          <a:prstGeom prst="rect">
            <a:avLst/>
          </a:prstGeom>
        </p:spPr>
      </p:pic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B2B24374-1500-CDAB-2E68-379A235312EE}"/>
              </a:ext>
            </a:extLst>
          </p:cNvPr>
          <p:cNvCxnSpPr/>
          <p:nvPr userDrawn="1"/>
        </p:nvCxnSpPr>
        <p:spPr>
          <a:xfrm>
            <a:off x="10925391" y="6340088"/>
            <a:ext cx="0" cy="415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ZoneTexte 4">
            <a:extLst>
              <a:ext uri="{FF2B5EF4-FFF2-40B4-BE49-F238E27FC236}">
                <a16:creationId xmlns:a16="http://schemas.microsoft.com/office/drawing/2014/main" id="{D4B6C6F8-DEC5-AF12-2263-21370E85F5E9}"/>
              </a:ext>
            </a:extLst>
          </p:cNvPr>
          <p:cNvSpPr txBox="1"/>
          <p:nvPr userDrawn="1"/>
        </p:nvSpPr>
        <p:spPr>
          <a:xfrm>
            <a:off x="8784299" y="6405331"/>
            <a:ext cx="1931863" cy="25654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67" err="1">
                <a:solidFill>
                  <a:schemeClr val="bg1"/>
                </a:solidFill>
                <a:latin typeface="Manrope"/>
              </a:rPr>
              <a:t>Connected</a:t>
            </a:r>
            <a:r>
              <a:rPr lang="fr-FR" sz="1067">
                <a:solidFill>
                  <a:schemeClr val="bg1"/>
                </a:solidFill>
                <a:latin typeface="Manrope"/>
              </a:rPr>
              <a:t> to the Future</a:t>
            </a:r>
          </a:p>
        </p:txBody>
      </p:sp>
      <p:sp>
        <p:nvSpPr>
          <p:cNvPr id="6" name="Espace réservé du texte 20">
            <a:extLst>
              <a:ext uri="{FF2B5EF4-FFF2-40B4-BE49-F238E27FC236}">
                <a16:creationId xmlns:a16="http://schemas.microsoft.com/office/drawing/2014/main" id="{4A6708AC-0826-AF09-9956-B8D0F26191E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8627"/>
            <a:ext cx="12192000" cy="277247"/>
          </a:xfrm>
          <a:prstGeom prst="rect">
            <a:avLst/>
          </a:prstGeom>
        </p:spPr>
        <p:txBody>
          <a:bodyPr anchor="ctr"/>
          <a:lstStyle>
            <a:lvl1pPr algn="ctr">
              <a:defRPr sz="1467" b="0" i="0">
                <a:solidFill>
                  <a:schemeClr val="bg1">
                    <a:lumMod val="50000"/>
                  </a:schemeClr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TITRE DE LA PARTIE</a:t>
            </a:r>
            <a:endParaRPr lang="nl-NL"/>
          </a:p>
        </p:txBody>
      </p:sp>
      <p:sp>
        <p:nvSpPr>
          <p:cNvPr id="9" name="Espace réservé du texte 9">
            <a:extLst>
              <a:ext uri="{FF2B5EF4-FFF2-40B4-BE49-F238E27FC236}">
                <a16:creationId xmlns:a16="http://schemas.microsoft.com/office/drawing/2014/main" id="{B9183E27-3448-717B-38DC-906237CCB53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5064" y="1811730"/>
            <a:ext cx="2251309" cy="27312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anchor="ctr"/>
          <a:lstStyle>
            <a:lvl1pPr algn="ctr">
              <a:defRPr sz="1467" b="0" i="0">
                <a:solidFill>
                  <a:schemeClr val="bg1"/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TITRE DE GRAPHIQUE</a:t>
            </a:r>
            <a:endParaRPr lang="nl-NL"/>
          </a:p>
        </p:txBody>
      </p:sp>
      <p:sp>
        <p:nvSpPr>
          <p:cNvPr id="12" name="Espace réservé du contenu 6">
            <a:extLst>
              <a:ext uri="{FF2B5EF4-FFF2-40B4-BE49-F238E27FC236}">
                <a16:creationId xmlns:a16="http://schemas.microsoft.com/office/drawing/2014/main" id="{E190B5E6-904E-B85F-B2D6-ECBCECC9B92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205065" y="2135183"/>
            <a:ext cx="4713521" cy="378903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nl-NL"/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A18C4B1F-FD42-27DB-E0F1-5FBC19443331}"/>
              </a:ext>
            </a:extLst>
          </p:cNvPr>
          <p:cNvCxnSpPr>
            <a:cxnSpLocks/>
          </p:cNvCxnSpPr>
          <p:nvPr userDrawn="1"/>
        </p:nvCxnSpPr>
        <p:spPr>
          <a:xfrm>
            <a:off x="7066431" y="1811730"/>
            <a:ext cx="0" cy="4112489"/>
          </a:xfrm>
          <a:prstGeom prst="line">
            <a:avLst/>
          </a:prstGeom>
          <a:ln w="1143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Holder 6">
            <a:extLst>
              <a:ext uri="{FF2B5EF4-FFF2-40B4-BE49-F238E27FC236}">
                <a16:creationId xmlns:a16="http://schemas.microsoft.com/office/drawing/2014/main" id="{8487E3B1-5422-3C51-51B0-010D70F557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820"/>
            <a:ext cx="281631" cy="127086"/>
          </a:xfrm>
          <a:prstGeom prst="rect">
            <a:avLst/>
          </a:prstGeom>
          <a:ln>
            <a:noFill/>
          </a:ln>
        </p:spPr>
        <p:txBody>
          <a:bodyPr wrap="square" lIns="0" tIns="0" rIns="0" bIns="0" anchor="ctr">
            <a:spAutoFit/>
          </a:bodyPr>
          <a:lstStyle>
            <a:lvl1pPr algn="ctr">
              <a:defRPr sz="728" b="0" i="0">
                <a:solidFill>
                  <a:schemeClr val="bg1">
                    <a:lumMod val="50000"/>
                  </a:schemeClr>
                </a:solidFill>
                <a:latin typeface="+mn-lt"/>
                <a:cs typeface="Arial"/>
              </a:defRPr>
            </a:lvl1pPr>
          </a:lstStyle>
          <a:p>
            <a:pPr marL="23103">
              <a:lnSpc>
                <a:spcPts val="1052"/>
              </a:lnSpc>
            </a:pPr>
            <a:fld id="{81D60167-4931-47E6-BA6A-407CBD079E47}" type="slidenum">
              <a:rPr lang="fr-FR" spc="-31" smtClean="0"/>
              <a:pPr marL="23103">
                <a:lnSpc>
                  <a:spcPts val="1052"/>
                </a:lnSpc>
              </a:pPr>
              <a:t>‹N°›</a:t>
            </a:fld>
            <a:endParaRPr lang="fr-FR" spc="-31"/>
          </a:p>
        </p:txBody>
      </p:sp>
      <p:sp>
        <p:nvSpPr>
          <p:cNvPr id="25" name="Espace réservé du pied de page 2">
            <a:extLst>
              <a:ext uri="{FF2B5EF4-FFF2-40B4-BE49-F238E27FC236}">
                <a16:creationId xmlns:a16="http://schemas.microsoft.com/office/drawing/2014/main" id="{F362CF38-AD69-D3F8-1BF2-F6CD436F4A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8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nl-NL"/>
              <a:t>Titre de la présentation</a:t>
            </a:r>
          </a:p>
        </p:txBody>
      </p:sp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D50934E7-D91B-F613-954F-C80C77B32F74}"/>
              </a:ext>
            </a:extLst>
          </p:cNvPr>
          <p:cNvCxnSpPr>
            <a:cxnSpLocks/>
          </p:cNvCxnSpPr>
          <p:nvPr userDrawn="1"/>
        </p:nvCxnSpPr>
        <p:spPr>
          <a:xfrm>
            <a:off x="647912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>
            <a:extLst>
              <a:ext uri="{FF2B5EF4-FFF2-40B4-BE49-F238E27FC236}">
                <a16:creationId xmlns:a16="http://schemas.microsoft.com/office/drawing/2014/main" id="{EC7AD844-E478-0FE3-982D-177CA6849A62}"/>
              </a:ext>
            </a:extLst>
          </p:cNvPr>
          <p:cNvCxnSpPr>
            <a:cxnSpLocks/>
          </p:cNvCxnSpPr>
          <p:nvPr userDrawn="1"/>
        </p:nvCxnSpPr>
        <p:spPr>
          <a:xfrm>
            <a:off x="929401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Espace réservé de la date 16">
            <a:extLst>
              <a:ext uri="{FF2B5EF4-FFF2-40B4-BE49-F238E27FC236}">
                <a16:creationId xmlns:a16="http://schemas.microsoft.com/office/drawing/2014/main" id="{D1105131-F26D-F494-28CF-C3B8943352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44693" y="6597353"/>
            <a:ext cx="768084" cy="192020"/>
          </a:xfrm>
          <a:prstGeom prst="rect">
            <a:avLst/>
          </a:prstGeom>
        </p:spPr>
        <p:txBody>
          <a:bodyPr vert="horz" lIns="91440" tIns="45720" rIns="36000" bIns="45720" rtlCol="0" anchor="ctr"/>
          <a:lstStyle>
            <a:lvl1pPr algn="r">
              <a:defRPr sz="733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fld id="{AD68E398-EE46-4766-B249-64D3F81908A8}" type="datetime1">
              <a:rPr lang="fr-FR" smtClean="0"/>
              <a:t>19/02/2026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39743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1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D27742DF-F90A-539B-DFEC-375AFF470B4A}"/>
              </a:ext>
            </a:extLst>
          </p:cNvPr>
          <p:cNvCxnSpPr>
            <a:cxnSpLocks/>
          </p:cNvCxnSpPr>
          <p:nvPr userDrawn="1"/>
        </p:nvCxnSpPr>
        <p:spPr>
          <a:xfrm>
            <a:off x="4848303" y="2735885"/>
            <a:ext cx="0" cy="3188335"/>
          </a:xfrm>
          <a:prstGeom prst="line">
            <a:avLst/>
          </a:prstGeom>
          <a:ln w="1143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Espace réservé du texte 33">
            <a:extLst>
              <a:ext uri="{FF2B5EF4-FFF2-40B4-BE49-F238E27FC236}">
                <a16:creationId xmlns:a16="http://schemas.microsoft.com/office/drawing/2014/main" id="{7C5A2F4A-C196-4773-1B27-76451B6D9DC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73417" y="1719314"/>
            <a:ext cx="11645169" cy="831740"/>
          </a:xfrm>
          <a:prstGeom prst="rect">
            <a:avLst/>
          </a:prstGeom>
        </p:spPr>
        <p:txBody>
          <a:bodyPr/>
          <a:lstStyle>
            <a:lvl1pPr algn="ctr">
              <a:defRPr sz="1456" b="0" i="0">
                <a:solidFill>
                  <a:schemeClr val="accent1"/>
                </a:solidFill>
                <a:latin typeface="Manrope" pitchFamily="2" charset="0"/>
              </a:defRPr>
            </a:lvl1pPr>
            <a:lvl2pPr>
              <a:defRPr sz="1940"/>
            </a:lvl2pPr>
            <a:lvl3pPr>
              <a:defRPr sz="1940"/>
            </a:lvl3pPr>
            <a:lvl4pPr>
              <a:defRPr sz="1940"/>
            </a:lvl4pPr>
            <a:lvl5pPr>
              <a:defRPr sz="1940"/>
            </a:lvl5pPr>
          </a:lstStyle>
          <a:p>
            <a:pPr lvl="0"/>
            <a:r>
              <a:rPr lang="fr-FR"/>
              <a:t>Introduction de slide, chapeau : </a:t>
            </a:r>
            <a:br>
              <a:rPr lang="fr-FR"/>
            </a:br>
            <a:r>
              <a:rPr lang="fr-FR"/>
              <a:t>Lorem ipsum </a:t>
            </a:r>
            <a:r>
              <a:rPr lang="fr-FR" err="1"/>
              <a:t>dolor</a:t>
            </a:r>
            <a:r>
              <a:rPr lang="fr-FR"/>
              <a:t> </a:t>
            </a:r>
            <a:r>
              <a:rPr lang="fr-FR" err="1"/>
              <a:t>sit</a:t>
            </a:r>
            <a:r>
              <a:rPr lang="fr-FR"/>
              <a:t> </a:t>
            </a:r>
            <a:r>
              <a:rPr lang="fr-FR" err="1"/>
              <a:t>amet</a:t>
            </a:r>
            <a:r>
              <a:rPr lang="fr-FR"/>
              <a:t>, </a:t>
            </a:r>
            <a:r>
              <a:rPr lang="fr-FR" err="1"/>
              <a:t>consectetur</a:t>
            </a:r>
            <a:r>
              <a:rPr lang="fr-FR"/>
              <a:t> </a:t>
            </a:r>
            <a:r>
              <a:rPr lang="fr-FR" err="1"/>
              <a:t>adipiscing</a:t>
            </a:r>
            <a:r>
              <a:rPr lang="fr-FR"/>
              <a:t> </a:t>
            </a:r>
            <a:r>
              <a:rPr lang="fr-FR" err="1"/>
              <a:t>elit</a:t>
            </a:r>
            <a:r>
              <a:rPr lang="fr-FR"/>
              <a:t>, </a:t>
            </a:r>
            <a:r>
              <a:rPr lang="fr-FR" err="1"/>
              <a:t>sed</a:t>
            </a:r>
            <a:r>
              <a:rPr lang="fr-FR"/>
              <a:t> do </a:t>
            </a:r>
            <a:r>
              <a:rPr lang="fr-FR" err="1"/>
              <a:t>eiusmod</a:t>
            </a:r>
            <a:r>
              <a:rPr lang="fr-FR"/>
              <a:t> </a:t>
            </a:r>
            <a:r>
              <a:rPr lang="fr-FR" err="1"/>
              <a:t>tempor</a:t>
            </a:r>
            <a:r>
              <a:rPr lang="fr-FR"/>
              <a:t> </a:t>
            </a:r>
            <a:r>
              <a:rPr lang="fr-FR" err="1"/>
              <a:t>incididunt</a:t>
            </a:r>
            <a:r>
              <a:rPr lang="fr-FR"/>
              <a:t> ut </a:t>
            </a:r>
            <a:r>
              <a:rPr lang="fr-FR" err="1"/>
              <a:t>labore</a:t>
            </a:r>
            <a:r>
              <a:rPr lang="fr-FR"/>
              <a:t> et </a:t>
            </a:r>
            <a:r>
              <a:rPr lang="fr-FR" err="1"/>
              <a:t>dolore</a:t>
            </a:r>
            <a:r>
              <a:rPr lang="fr-FR"/>
              <a:t> magna </a:t>
            </a:r>
            <a:r>
              <a:rPr lang="fr-FR" err="1"/>
              <a:t>aliqua</a:t>
            </a:r>
            <a:r>
              <a:rPr lang="fr-FR"/>
              <a:t>. Ut </a:t>
            </a:r>
            <a:r>
              <a:rPr lang="fr-FR" err="1"/>
              <a:t>enim</a:t>
            </a:r>
            <a:r>
              <a:rPr lang="fr-FR"/>
              <a:t> ad </a:t>
            </a:r>
            <a:r>
              <a:rPr lang="fr-FR" err="1"/>
              <a:t>minim</a:t>
            </a:r>
            <a:r>
              <a:rPr lang="fr-FR"/>
              <a:t> </a:t>
            </a:r>
            <a:r>
              <a:rPr lang="fr-FR" err="1"/>
              <a:t>veniam</a:t>
            </a:r>
            <a:r>
              <a:rPr lang="fr-FR"/>
              <a:t>, </a:t>
            </a:r>
            <a:r>
              <a:rPr lang="fr-FR" err="1"/>
              <a:t>quis</a:t>
            </a:r>
            <a:r>
              <a:rPr lang="fr-FR"/>
              <a:t> </a:t>
            </a:r>
            <a:r>
              <a:rPr lang="fr-FR" err="1"/>
              <a:t>nostrud</a:t>
            </a:r>
            <a:r>
              <a:rPr lang="fr-FR"/>
              <a:t> </a:t>
            </a:r>
            <a:r>
              <a:rPr lang="fr-FR" err="1"/>
              <a:t>exercitation</a:t>
            </a:r>
            <a:r>
              <a:rPr lang="fr-FR"/>
              <a:t> </a:t>
            </a:r>
            <a:r>
              <a:rPr lang="fr-FR" err="1"/>
              <a:t>ullamco</a:t>
            </a:r>
            <a:r>
              <a:rPr lang="fr-FR"/>
              <a:t> </a:t>
            </a:r>
            <a:r>
              <a:rPr lang="fr-FR" err="1"/>
              <a:t>laboris</a:t>
            </a:r>
            <a:r>
              <a:rPr lang="fr-FR"/>
              <a:t> </a:t>
            </a:r>
            <a:r>
              <a:rPr lang="fr-FR" err="1"/>
              <a:t>nisi</a:t>
            </a:r>
            <a:r>
              <a:rPr lang="fr-FR"/>
              <a:t> ut </a:t>
            </a:r>
            <a:r>
              <a:rPr lang="fr-FR" err="1"/>
              <a:t>aliquip</a:t>
            </a:r>
            <a:r>
              <a:rPr lang="fr-FR"/>
              <a:t> ex </a:t>
            </a:r>
            <a:r>
              <a:rPr lang="fr-FR" err="1"/>
              <a:t>ea</a:t>
            </a:r>
            <a:r>
              <a:rPr lang="fr-FR"/>
              <a:t> commodo </a:t>
            </a:r>
            <a:r>
              <a:rPr lang="fr-FR" err="1"/>
              <a:t>consequat</a:t>
            </a:r>
            <a:r>
              <a:rPr lang="fr-FR"/>
              <a:t>.</a:t>
            </a:r>
            <a:endParaRPr lang="nl-NL"/>
          </a:p>
        </p:txBody>
      </p:sp>
      <p:sp>
        <p:nvSpPr>
          <p:cNvPr id="36" name="Espace réservé du texte 35">
            <a:extLst>
              <a:ext uri="{FF2B5EF4-FFF2-40B4-BE49-F238E27FC236}">
                <a16:creationId xmlns:a16="http://schemas.microsoft.com/office/drawing/2014/main" id="{311573D4-7C06-186D-9B50-28136688590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3416" y="2735885"/>
            <a:ext cx="4343833" cy="3188335"/>
          </a:xfrm>
          <a:prstGeom prst="rect">
            <a:avLst/>
          </a:prstGeom>
        </p:spPr>
        <p:txBody>
          <a:bodyPr/>
          <a:lstStyle>
            <a:lvl1pPr>
              <a:defRPr sz="1456" b="0" i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85168" indent="-207929">
              <a:buClr>
                <a:schemeClr val="accent1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chemeClr val="accent1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039647" indent="-207929">
              <a:buClr>
                <a:schemeClr val="accent1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316886" indent="-207929">
              <a:buClr>
                <a:schemeClr val="accent1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nl-NL"/>
          </a:p>
        </p:txBody>
      </p:sp>
      <p:sp>
        <p:nvSpPr>
          <p:cNvPr id="38" name="Espace réservé pour une image  21">
            <a:extLst>
              <a:ext uri="{FF2B5EF4-FFF2-40B4-BE49-F238E27FC236}">
                <a16:creationId xmlns:a16="http://schemas.microsoft.com/office/drawing/2014/main" id="{9AE14168-74BB-E9F1-8EE7-689BBA1922E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079359" y="2735885"/>
            <a:ext cx="6839227" cy="3142127"/>
          </a:xfrm>
          <a:prstGeom prst="rect">
            <a:avLst/>
          </a:prstGeom>
        </p:spPr>
        <p:txBody>
          <a:bodyPr/>
          <a:lstStyle>
            <a:lvl1pPr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Cliquez sur l'icône pour ajouter une image</a:t>
            </a:r>
            <a:endParaRPr lang="nl-NL"/>
          </a:p>
        </p:txBody>
      </p:sp>
      <p:sp>
        <p:nvSpPr>
          <p:cNvPr id="17" name="Titre 18">
            <a:extLst>
              <a:ext uri="{FF2B5EF4-FFF2-40B4-BE49-F238E27FC236}">
                <a16:creationId xmlns:a16="http://schemas.microsoft.com/office/drawing/2014/main" id="{9AA853B9-2281-77A6-A954-96D4EDAD307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45873"/>
            <a:ext cx="12192000" cy="83174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2729"/>
              </a:lnSpc>
              <a:defRPr sz="2425" b="1" i="0">
                <a:solidFill>
                  <a:schemeClr val="tx1"/>
                </a:solidFill>
                <a:latin typeface="Manrope" pitchFamily="2" charset="0"/>
              </a:defRPr>
            </a:lvl1pPr>
          </a:lstStyle>
          <a:p>
            <a:r>
              <a:rPr lang="fr-FR"/>
              <a:t>Modifiez le style du titre</a:t>
            </a:r>
            <a:br>
              <a:rPr lang="fr-FR"/>
            </a:br>
            <a:r>
              <a:rPr lang="fr-FR"/>
              <a:t>sur une ou deux lignes</a:t>
            </a:r>
            <a:endParaRPr lang="nl-NL"/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20CC9110-9DDE-5C2F-3785-C39FC7A1FF2F}"/>
              </a:ext>
            </a:extLst>
          </p:cNvPr>
          <p:cNvCxnSpPr>
            <a:cxnSpLocks/>
          </p:cNvCxnSpPr>
          <p:nvPr userDrawn="1"/>
        </p:nvCxnSpPr>
        <p:spPr>
          <a:xfrm flipH="1">
            <a:off x="5062127" y="1177612"/>
            <a:ext cx="2067747" cy="0"/>
          </a:xfrm>
          <a:prstGeom prst="line">
            <a:avLst/>
          </a:prstGeom>
          <a:ln w="222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B7C12DE2-E611-79DC-0D9D-785595C6D122}"/>
              </a:ext>
            </a:extLst>
          </p:cNvPr>
          <p:cNvCxnSpPr>
            <a:cxnSpLocks/>
          </p:cNvCxnSpPr>
          <p:nvPr userDrawn="1"/>
        </p:nvCxnSpPr>
        <p:spPr>
          <a:xfrm flipH="1">
            <a:off x="5964416" y="1177612"/>
            <a:ext cx="263168" cy="176216"/>
          </a:xfrm>
          <a:prstGeom prst="line">
            <a:avLst/>
          </a:prstGeom>
          <a:ln w="222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age 1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BD0AB210-9387-5C19-3F72-E697507E2D0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7813" y="6201741"/>
            <a:ext cx="1160488" cy="656260"/>
          </a:xfrm>
          <a:prstGeom prst="rect">
            <a:avLst/>
          </a:prstGeom>
        </p:spPr>
      </p:pic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A9F35554-C2EF-BF12-2C31-67BFDCB113EE}"/>
              </a:ext>
            </a:extLst>
          </p:cNvPr>
          <p:cNvCxnSpPr/>
          <p:nvPr userDrawn="1"/>
        </p:nvCxnSpPr>
        <p:spPr>
          <a:xfrm>
            <a:off x="10925391" y="6340088"/>
            <a:ext cx="0" cy="415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ZoneTexte 3">
            <a:extLst>
              <a:ext uri="{FF2B5EF4-FFF2-40B4-BE49-F238E27FC236}">
                <a16:creationId xmlns:a16="http://schemas.microsoft.com/office/drawing/2014/main" id="{4314CB70-7D92-E5EB-57A2-54971BD844E8}"/>
              </a:ext>
            </a:extLst>
          </p:cNvPr>
          <p:cNvSpPr txBox="1"/>
          <p:nvPr userDrawn="1"/>
        </p:nvSpPr>
        <p:spPr>
          <a:xfrm>
            <a:off x="8784299" y="6405331"/>
            <a:ext cx="1931863" cy="256545"/>
          </a:xfrm>
          <a:prstGeom prst="rect">
            <a:avLst/>
          </a:prstGeom>
          <a:solidFill>
            <a:srgbClr val="009597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67" err="1">
                <a:solidFill>
                  <a:schemeClr val="bg1"/>
                </a:solidFill>
                <a:latin typeface="Manrope"/>
              </a:rPr>
              <a:t>Connected</a:t>
            </a:r>
            <a:r>
              <a:rPr lang="fr-FR" sz="1067">
                <a:solidFill>
                  <a:schemeClr val="bg1"/>
                </a:solidFill>
                <a:latin typeface="Manrope"/>
              </a:rPr>
              <a:t> to the Future</a:t>
            </a:r>
          </a:p>
        </p:txBody>
      </p:sp>
      <p:sp>
        <p:nvSpPr>
          <p:cNvPr id="5" name="Espace réservé du texte 20">
            <a:extLst>
              <a:ext uri="{FF2B5EF4-FFF2-40B4-BE49-F238E27FC236}">
                <a16:creationId xmlns:a16="http://schemas.microsoft.com/office/drawing/2014/main" id="{01FC6BAE-335D-4929-388D-3F5F79FE29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8627"/>
            <a:ext cx="12192000" cy="277247"/>
          </a:xfrm>
          <a:prstGeom prst="rect">
            <a:avLst/>
          </a:prstGeom>
        </p:spPr>
        <p:txBody>
          <a:bodyPr anchor="ctr"/>
          <a:lstStyle>
            <a:lvl1pPr algn="ctr">
              <a:defRPr sz="1467" b="0" i="0">
                <a:solidFill>
                  <a:schemeClr val="bg1">
                    <a:lumMod val="50000"/>
                  </a:schemeClr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TITRE DE LA PARTIE</a:t>
            </a:r>
            <a:endParaRPr lang="nl-NL"/>
          </a:p>
        </p:txBody>
      </p:sp>
      <p:sp>
        <p:nvSpPr>
          <p:cNvPr id="27" name="Holder 6">
            <a:extLst>
              <a:ext uri="{FF2B5EF4-FFF2-40B4-BE49-F238E27FC236}">
                <a16:creationId xmlns:a16="http://schemas.microsoft.com/office/drawing/2014/main" id="{FE8ED956-34FC-EA9A-139B-379FD685E9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820"/>
            <a:ext cx="281631" cy="127086"/>
          </a:xfrm>
          <a:prstGeom prst="rect">
            <a:avLst/>
          </a:prstGeom>
          <a:ln>
            <a:noFill/>
          </a:ln>
        </p:spPr>
        <p:txBody>
          <a:bodyPr wrap="square" lIns="0" tIns="0" rIns="0" bIns="0" anchor="ctr">
            <a:spAutoFit/>
          </a:bodyPr>
          <a:lstStyle>
            <a:lvl1pPr algn="ctr">
              <a:defRPr sz="728" b="0" i="0">
                <a:solidFill>
                  <a:schemeClr val="bg1">
                    <a:lumMod val="50000"/>
                  </a:schemeClr>
                </a:solidFill>
                <a:latin typeface="+mn-lt"/>
                <a:cs typeface="Arial"/>
              </a:defRPr>
            </a:lvl1pPr>
          </a:lstStyle>
          <a:p>
            <a:pPr marL="23103">
              <a:lnSpc>
                <a:spcPts val="1052"/>
              </a:lnSpc>
            </a:pPr>
            <a:fld id="{81D60167-4931-47E6-BA6A-407CBD079E47}" type="slidenum">
              <a:rPr lang="fr-FR" spc="-31" smtClean="0"/>
              <a:pPr marL="23103">
                <a:lnSpc>
                  <a:spcPts val="1052"/>
                </a:lnSpc>
              </a:pPr>
              <a:t>‹N°›</a:t>
            </a:fld>
            <a:endParaRPr lang="fr-FR" spc="-31"/>
          </a:p>
        </p:txBody>
      </p:sp>
      <p:sp>
        <p:nvSpPr>
          <p:cNvPr id="28" name="Espace réservé du pied de page 2">
            <a:extLst>
              <a:ext uri="{FF2B5EF4-FFF2-40B4-BE49-F238E27FC236}">
                <a16:creationId xmlns:a16="http://schemas.microsoft.com/office/drawing/2014/main" id="{B3E399AF-872F-63FA-D823-AD7620A159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8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nl-NL"/>
              <a:t>Titre de la présentation</a:t>
            </a:r>
          </a:p>
        </p:txBody>
      </p:sp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34E1DED5-3E8B-DEAD-EF88-C12030B783CA}"/>
              </a:ext>
            </a:extLst>
          </p:cNvPr>
          <p:cNvCxnSpPr>
            <a:cxnSpLocks/>
          </p:cNvCxnSpPr>
          <p:nvPr userDrawn="1"/>
        </p:nvCxnSpPr>
        <p:spPr>
          <a:xfrm>
            <a:off x="647912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>
            <a:extLst>
              <a:ext uri="{FF2B5EF4-FFF2-40B4-BE49-F238E27FC236}">
                <a16:creationId xmlns:a16="http://schemas.microsoft.com/office/drawing/2014/main" id="{654FC2D8-D5EE-2313-0093-740F34308789}"/>
              </a:ext>
            </a:extLst>
          </p:cNvPr>
          <p:cNvCxnSpPr>
            <a:cxnSpLocks/>
          </p:cNvCxnSpPr>
          <p:nvPr userDrawn="1"/>
        </p:nvCxnSpPr>
        <p:spPr>
          <a:xfrm>
            <a:off x="929401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e la date 16">
            <a:extLst>
              <a:ext uri="{FF2B5EF4-FFF2-40B4-BE49-F238E27FC236}">
                <a16:creationId xmlns:a16="http://schemas.microsoft.com/office/drawing/2014/main" id="{34DDBA9C-5C01-D29B-A6EB-587D001128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44693" y="6597353"/>
            <a:ext cx="768084" cy="192020"/>
          </a:xfrm>
          <a:prstGeom prst="rect">
            <a:avLst/>
          </a:prstGeom>
        </p:spPr>
        <p:txBody>
          <a:bodyPr vert="horz" lIns="91440" tIns="45720" rIns="36000" bIns="45720" rtlCol="0" anchor="ctr"/>
          <a:lstStyle>
            <a:lvl1pPr algn="r">
              <a:defRPr sz="733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fld id="{C3B2247B-7B69-457E-ACBF-98232BCCC694}" type="datetime1">
              <a:rPr lang="fr-FR" smtClean="0"/>
              <a:t>19/02/2026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06625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2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ontenu - 1-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ce réservé du texte 35">
            <a:extLst>
              <a:ext uri="{FF2B5EF4-FFF2-40B4-BE49-F238E27FC236}">
                <a16:creationId xmlns:a16="http://schemas.microsoft.com/office/drawing/2014/main" id="{59F73062-F373-C71B-FF89-4BE48B35F0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3416" y="1811729"/>
            <a:ext cx="8702905" cy="4389736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456" b="0" i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32" name="Titre 18">
            <a:extLst>
              <a:ext uri="{FF2B5EF4-FFF2-40B4-BE49-F238E27FC236}">
                <a16:creationId xmlns:a16="http://schemas.microsoft.com/office/drawing/2014/main" id="{87A735C7-9873-F253-472A-76CE9C5335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45873"/>
            <a:ext cx="12192000" cy="83174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2729"/>
              </a:lnSpc>
              <a:defRPr sz="2425" b="1" i="0">
                <a:solidFill>
                  <a:schemeClr val="tx1"/>
                </a:solidFill>
                <a:latin typeface="Manrope" pitchFamily="2" charset="0"/>
              </a:defRPr>
            </a:lvl1pPr>
          </a:lstStyle>
          <a:p>
            <a:r>
              <a:rPr lang="fr-FR"/>
              <a:t>Modifiez le style du titre</a:t>
            </a:r>
            <a:br>
              <a:rPr lang="fr-FR"/>
            </a:br>
            <a:r>
              <a:rPr lang="fr-FR"/>
              <a:t>sur une ou deux lignes</a:t>
            </a:r>
            <a:endParaRPr lang="nl-NL"/>
          </a:p>
        </p:txBody>
      </p:sp>
      <p:cxnSp>
        <p:nvCxnSpPr>
          <p:cNvPr id="2" name="Connecteur droit 1">
            <a:extLst>
              <a:ext uri="{FF2B5EF4-FFF2-40B4-BE49-F238E27FC236}">
                <a16:creationId xmlns:a16="http://schemas.microsoft.com/office/drawing/2014/main" id="{60DBEF71-D0B2-E084-6060-D16EF6C70917}"/>
              </a:ext>
            </a:extLst>
          </p:cNvPr>
          <p:cNvCxnSpPr>
            <a:cxnSpLocks/>
          </p:cNvCxnSpPr>
          <p:nvPr userDrawn="1"/>
        </p:nvCxnSpPr>
        <p:spPr>
          <a:xfrm flipH="1">
            <a:off x="5062127" y="1177612"/>
            <a:ext cx="2067747" cy="0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73C1C7A9-CCA7-93E4-6D91-BE43340C4183}"/>
              </a:ext>
            </a:extLst>
          </p:cNvPr>
          <p:cNvCxnSpPr>
            <a:cxnSpLocks/>
          </p:cNvCxnSpPr>
          <p:nvPr userDrawn="1"/>
        </p:nvCxnSpPr>
        <p:spPr>
          <a:xfrm flipH="1">
            <a:off x="5964416" y="1177612"/>
            <a:ext cx="263168" cy="176216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2D5748CF-D6A2-6D83-73EA-D89BEBA393E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7813" y="6201741"/>
            <a:ext cx="1160488" cy="656260"/>
          </a:xfrm>
          <a:prstGeom prst="rect">
            <a:avLst/>
          </a:prstGeom>
        </p:spPr>
      </p:pic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C3B76E15-C84A-2C48-EF35-96E42A9D78D9}"/>
              </a:ext>
            </a:extLst>
          </p:cNvPr>
          <p:cNvCxnSpPr/>
          <p:nvPr userDrawn="1"/>
        </p:nvCxnSpPr>
        <p:spPr>
          <a:xfrm>
            <a:off x="10925391" y="6340088"/>
            <a:ext cx="0" cy="415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ZoneTexte 4">
            <a:extLst>
              <a:ext uri="{FF2B5EF4-FFF2-40B4-BE49-F238E27FC236}">
                <a16:creationId xmlns:a16="http://schemas.microsoft.com/office/drawing/2014/main" id="{7ADA9DF5-679B-1ADA-99A7-EF3302EFD199}"/>
              </a:ext>
            </a:extLst>
          </p:cNvPr>
          <p:cNvSpPr txBox="1"/>
          <p:nvPr userDrawn="1"/>
        </p:nvSpPr>
        <p:spPr>
          <a:xfrm>
            <a:off x="8784299" y="6405331"/>
            <a:ext cx="1931863" cy="25654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67" err="1">
                <a:solidFill>
                  <a:schemeClr val="bg1"/>
                </a:solidFill>
                <a:latin typeface="Manrope"/>
              </a:rPr>
              <a:t>Connected</a:t>
            </a:r>
            <a:r>
              <a:rPr lang="fr-FR" sz="1067">
                <a:solidFill>
                  <a:schemeClr val="bg1"/>
                </a:solidFill>
                <a:latin typeface="Manrope"/>
              </a:rPr>
              <a:t> to the Future</a:t>
            </a:r>
          </a:p>
        </p:txBody>
      </p:sp>
      <p:sp>
        <p:nvSpPr>
          <p:cNvPr id="6" name="Espace réservé du texte 20">
            <a:extLst>
              <a:ext uri="{FF2B5EF4-FFF2-40B4-BE49-F238E27FC236}">
                <a16:creationId xmlns:a16="http://schemas.microsoft.com/office/drawing/2014/main" id="{B41A6C1D-61AE-A446-799E-EA96AFE6552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8627"/>
            <a:ext cx="12192000" cy="277247"/>
          </a:xfrm>
          <a:prstGeom prst="rect">
            <a:avLst/>
          </a:prstGeom>
        </p:spPr>
        <p:txBody>
          <a:bodyPr anchor="ctr"/>
          <a:lstStyle>
            <a:lvl1pPr algn="ctr">
              <a:defRPr sz="1467" b="0" i="0">
                <a:solidFill>
                  <a:schemeClr val="bg1">
                    <a:lumMod val="50000"/>
                  </a:schemeClr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TITRE DE LA PARTIE</a:t>
            </a:r>
            <a:endParaRPr lang="nl-NL"/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7C46A4F1-C811-3840-30AF-759BA610F7FA}"/>
              </a:ext>
            </a:extLst>
          </p:cNvPr>
          <p:cNvCxnSpPr>
            <a:cxnSpLocks/>
          </p:cNvCxnSpPr>
          <p:nvPr userDrawn="1"/>
        </p:nvCxnSpPr>
        <p:spPr>
          <a:xfrm>
            <a:off x="9504897" y="1811730"/>
            <a:ext cx="0" cy="4305569"/>
          </a:xfrm>
          <a:prstGeom prst="line">
            <a:avLst/>
          </a:prstGeom>
          <a:ln w="1143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Espace réservé du texte 23">
            <a:extLst>
              <a:ext uri="{FF2B5EF4-FFF2-40B4-BE49-F238E27FC236}">
                <a16:creationId xmlns:a16="http://schemas.microsoft.com/office/drawing/2014/main" id="{F7214F9E-5D73-DF31-F75A-F8E28B55F63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648395" y="1811729"/>
            <a:ext cx="2021139" cy="877947"/>
          </a:xfrm>
          <a:prstGeom prst="rect">
            <a:avLst/>
          </a:prstGeom>
        </p:spPr>
        <p:txBody>
          <a:bodyPr/>
          <a:lstStyle>
            <a:lvl1pPr algn="ctr">
              <a:defRPr sz="2667" b="0" i="0">
                <a:solidFill>
                  <a:schemeClr val="accent6">
                    <a:lumMod val="75000"/>
                  </a:schemeClr>
                </a:solidFill>
                <a:latin typeface="Manrope" pitchFamily="2" charset="0"/>
              </a:defRPr>
            </a:lvl1pPr>
            <a:lvl2pPr marL="0" algn="ctr">
              <a:defRPr sz="1333" b="0" i="0">
                <a:latin typeface="Manrope" pitchFamily="2" charset="0"/>
              </a:defRPr>
            </a:lvl2pPr>
          </a:lstStyle>
          <a:p>
            <a:pPr lvl="0"/>
            <a:r>
              <a:rPr lang="fr-FR"/>
              <a:t>800</a:t>
            </a:r>
          </a:p>
          <a:p>
            <a:pPr lvl="1"/>
            <a:r>
              <a:rPr lang="fr-FR"/>
              <a:t>PART DE XX EN 2024</a:t>
            </a:r>
            <a:endParaRPr lang="nl-NL"/>
          </a:p>
        </p:txBody>
      </p:sp>
      <p:sp>
        <p:nvSpPr>
          <p:cNvPr id="12" name="Espace réservé du texte 23">
            <a:extLst>
              <a:ext uri="{FF2B5EF4-FFF2-40B4-BE49-F238E27FC236}">
                <a16:creationId xmlns:a16="http://schemas.microsoft.com/office/drawing/2014/main" id="{F5EE593E-01D7-3BFD-8BD4-E6DFE6F3383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648395" y="2828300"/>
            <a:ext cx="2021139" cy="877947"/>
          </a:xfrm>
          <a:prstGeom prst="rect">
            <a:avLst/>
          </a:prstGeom>
        </p:spPr>
        <p:txBody>
          <a:bodyPr/>
          <a:lstStyle>
            <a:lvl1pPr algn="ctr">
              <a:defRPr sz="2667" b="0" i="0">
                <a:solidFill>
                  <a:schemeClr val="accent6">
                    <a:lumMod val="75000"/>
                  </a:schemeClr>
                </a:solidFill>
                <a:latin typeface="Manrope" pitchFamily="2" charset="0"/>
              </a:defRPr>
            </a:lvl1pPr>
            <a:lvl2pPr marL="0" algn="ctr">
              <a:defRPr sz="1333" b="0" i="0">
                <a:latin typeface="Manrope" pitchFamily="2" charset="0"/>
              </a:defRPr>
            </a:lvl2pPr>
          </a:lstStyle>
          <a:p>
            <a:pPr lvl="0"/>
            <a:r>
              <a:rPr lang="fr-FR"/>
              <a:t>1 Mds €</a:t>
            </a:r>
          </a:p>
          <a:p>
            <a:pPr lvl="1"/>
            <a:r>
              <a:rPr lang="fr-FR"/>
              <a:t>PART DE XX EN 2024</a:t>
            </a:r>
            <a:endParaRPr lang="nl-NL"/>
          </a:p>
        </p:txBody>
      </p:sp>
      <p:sp>
        <p:nvSpPr>
          <p:cNvPr id="13" name="Espace réservé du texte 23">
            <a:extLst>
              <a:ext uri="{FF2B5EF4-FFF2-40B4-BE49-F238E27FC236}">
                <a16:creationId xmlns:a16="http://schemas.microsoft.com/office/drawing/2014/main" id="{15E6ACEA-A4E6-16E3-287E-E137CA596F8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648395" y="3844871"/>
            <a:ext cx="2021139" cy="877947"/>
          </a:xfrm>
          <a:prstGeom prst="rect">
            <a:avLst/>
          </a:prstGeom>
        </p:spPr>
        <p:txBody>
          <a:bodyPr/>
          <a:lstStyle>
            <a:lvl1pPr algn="ctr">
              <a:defRPr sz="2667" b="0" i="0">
                <a:solidFill>
                  <a:schemeClr val="accent6">
                    <a:lumMod val="75000"/>
                  </a:schemeClr>
                </a:solidFill>
                <a:latin typeface="Manrope" pitchFamily="2" charset="0"/>
              </a:defRPr>
            </a:lvl1pPr>
            <a:lvl2pPr marL="0" algn="ctr">
              <a:defRPr sz="1333" b="0" i="0">
                <a:latin typeface="Manrope" pitchFamily="2" charset="0"/>
              </a:defRPr>
            </a:lvl2pPr>
          </a:lstStyle>
          <a:p>
            <a:pPr lvl="0"/>
            <a:r>
              <a:rPr lang="fr-FR"/>
              <a:t>0,5%</a:t>
            </a:r>
          </a:p>
          <a:p>
            <a:pPr lvl="1"/>
            <a:r>
              <a:rPr lang="fr-FR"/>
              <a:t>PART DE XX EN 2024</a:t>
            </a:r>
            <a:endParaRPr lang="nl-NL"/>
          </a:p>
        </p:txBody>
      </p:sp>
      <p:sp>
        <p:nvSpPr>
          <p:cNvPr id="14" name="Espace réservé du texte 23">
            <a:extLst>
              <a:ext uri="{FF2B5EF4-FFF2-40B4-BE49-F238E27FC236}">
                <a16:creationId xmlns:a16="http://schemas.microsoft.com/office/drawing/2014/main" id="{C81A9961-5A9B-A8E0-ECAC-9C2BC7A49A3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648395" y="4861440"/>
            <a:ext cx="2021139" cy="877947"/>
          </a:xfrm>
          <a:prstGeom prst="rect">
            <a:avLst/>
          </a:prstGeom>
        </p:spPr>
        <p:txBody>
          <a:bodyPr/>
          <a:lstStyle>
            <a:lvl1pPr algn="ctr">
              <a:defRPr sz="2667" b="0" i="0">
                <a:solidFill>
                  <a:schemeClr val="accent6">
                    <a:lumMod val="75000"/>
                  </a:schemeClr>
                </a:solidFill>
                <a:latin typeface="Manrope" pitchFamily="2" charset="0"/>
              </a:defRPr>
            </a:lvl1pPr>
            <a:lvl2pPr marL="0" algn="ctr">
              <a:defRPr sz="1333" b="0" i="0">
                <a:latin typeface="Manrope" pitchFamily="2" charset="0"/>
              </a:defRPr>
            </a:lvl2pPr>
          </a:lstStyle>
          <a:p>
            <a:pPr lvl="0"/>
            <a:r>
              <a:rPr lang="fr-FR"/>
              <a:t>1/2</a:t>
            </a:r>
          </a:p>
          <a:p>
            <a:pPr lvl="1"/>
            <a:r>
              <a:rPr lang="fr-FR"/>
              <a:t>PART DE XX EN 2024</a:t>
            </a:r>
            <a:endParaRPr lang="nl-NL"/>
          </a:p>
        </p:txBody>
      </p:sp>
      <p:sp>
        <p:nvSpPr>
          <p:cNvPr id="15" name="Espace réservé du texte 9">
            <a:extLst>
              <a:ext uri="{FF2B5EF4-FFF2-40B4-BE49-F238E27FC236}">
                <a16:creationId xmlns:a16="http://schemas.microsoft.com/office/drawing/2014/main" id="{45353C7F-1F15-7557-9DB2-6722E195EC4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 rot="16200000">
            <a:off x="8054613" y="2930367"/>
            <a:ext cx="2481371" cy="244084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anchor="ctr"/>
          <a:lstStyle>
            <a:lvl1pPr algn="ctr">
              <a:defRPr sz="1400" b="0" i="0">
                <a:solidFill>
                  <a:schemeClr val="bg1"/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EN QUELQUES CHIFFRES</a:t>
            </a:r>
            <a:endParaRPr lang="nl-NL"/>
          </a:p>
        </p:txBody>
      </p:sp>
      <p:sp>
        <p:nvSpPr>
          <p:cNvPr id="34" name="Holder 6">
            <a:extLst>
              <a:ext uri="{FF2B5EF4-FFF2-40B4-BE49-F238E27FC236}">
                <a16:creationId xmlns:a16="http://schemas.microsoft.com/office/drawing/2014/main" id="{663B9970-F474-D613-38D7-FF88C59214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820"/>
            <a:ext cx="281631" cy="127086"/>
          </a:xfrm>
          <a:prstGeom prst="rect">
            <a:avLst/>
          </a:prstGeom>
          <a:ln>
            <a:noFill/>
          </a:ln>
        </p:spPr>
        <p:txBody>
          <a:bodyPr wrap="square" lIns="0" tIns="0" rIns="0" bIns="0" anchor="ctr">
            <a:spAutoFit/>
          </a:bodyPr>
          <a:lstStyle>
            <a:lvl1pPr algn="ctr">
              <a:defRPr sz="728" b="0" i="0">
                <a:solidFill>
                  <a:schemeClr val="bg1">
                    <a:lumMod val="50000"/>
                  </a:schemeClr>
                </a:solidFill>
                <a:latin typeface="+mn-lt"/>
                <a:cs typeface="Arial"/>
              </a:defRPr>
            </a:lvl1pPr>
          </a:lstStyle>
          <a:p>
            <a:pPr marL="23103">
              <a:lnSpc>
                <a:spcPts val="1052"/>
              </a:lnSpc>
            </a:pPr>
            <a:fld id="{81D60167-4931-47E6-BA6A-407CBD079E47}" type="slidenum">
              <a:rPr lang="fr-FR" spc="-31" smtClean="0"/>
              <a:pPr marL="23103">
                <a:lnSpc>
                  <a:spcPts val="1052"/>
                </a:lnSpc>
              </a:pPr>
              <a:t>‹N°›</a:t>
            </a:fld>
            <a:endParaRPr lang="fr-FR" spc="-31"/>
          </a:p>
        </p:txBody>
      </p:sp>
      <p:sp>
        <p:nvSpPr>
          <p:cNvPr id="35" name="Espace réservé du pied de page 2">
            <a:extLst>
              <a:ext uri="{FF2B5EF4-FFF2-40B4-BE49-F238E27FC236}">
                <a16:creationId xmlns:a16="http://schemas.microsoft.com/office/drawing/2014/main" id="{3F794A0C-28C7-D702-F151-37BE976024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8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nl-NL"/>
              <a:t>Titre de la présentation</a:t>
            </a:r>
          </a:p>
        </p:txBody>
      </p:sp>
      <p:cxnSp>
        <p:nvCxnSpPr>
          <p:cNvPr id="37" name="Connecteur droit 36">
            <a:extLst>
              <a:ext uri="{FF2B5EF4-FFF2-40B4-BE49-F238E27FC236}">
                <a16:creationId xmlns:a16="http://schemas.microsoft.com/office/drawing/2014/main" id="{9531026F-F098-8A22-44F6-0E38C838CDC4}"/>
              </a:ext>
            </a:extLst>
          </p:cNvPr>
          <p:cNvCxnSpPr>
            <a:cxnSpLocks/>
          </p:cNvCxnSpPr>
          <p:nvPr userDrawn="1"/>
        </p:nvCxnSpPr>
        <p:spPr>
          <a:xfrm>
            <a:off x="647912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>
            <a:extLst>
              <a:ext uri="{FF2B5EF4-FFF2-40B4-BE49-F238E27FC236}">
                <a16:creationId xmlns:a16="http://schemas.microsoft.com/office/drawing/2014/main" id="{CD297DD7-F137-B428-2649-FEBB0284BD5A}"/>
              </a:ext>
            </a:extLst>
          </p:cNvPr>
          <p:cNvCxnSpPr>
            <a:cxnSpLocks/>
          </p:cNvCxnSpPr>
          <p:nvPr userDrawn="1"/>
        </p:nvCxnSpPr>
        <p:spPr>
          <a:xfrm>
            <a:off x="929401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Espace réservé de la date 16">
            <a:extLst>
              <a:ext uri="{FF2B5EF4-FFF2-40B4-BE49-F238E27FC236}">
                <a16:creationId xmlns:a16="http://schemas.microsoft.com/office/drawing/2014/main" id="{6D38DD5E-190D-BD69-A7E4-CD068FFF2E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44693" y="6597353"/>
            <a:ext cx="768084" cy="192020"/>
          </a:xfrm>
          <a:prstGeom prst="rect">
            <a:avLst/>
          </a:prstGeom>
        </p:spPr>
        <p:txBody>
          <a:bodyPr vert="horz" lIns="91440" tIns="45720" rIns="36000" bIns="45720" rtlCol="0" anchor="ctr"/>
          <a:lstStyle>
            <a:lvl1pPr algn="r">
              <a:defRPr sz="733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fld id="{8FE3CFEE-E7C5-407F-B248-36B4B8AFA293}" type="datetime1">
              <a:rPr lang="fr-FR" smtClean="0"/>
              <a:t>19/02/2026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11449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ontenu - 1-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83BF45DB-2E6F-8A55-033E-1A5C84CB7F51}"/>
              </a:ext>
            </a:extLst>
          </p:cNvPr>
          <p:cNvCxnSpPr>
            <a:cxnSpLocks/>
          </p:cNvCxnSpPr>
          <p:nvPr userDrawn="1"/>
        </p:nvCxnSpPr>
        <p:spPr>
          <a:xfrm>
            <a:off x="3138496" y="4537985"/>
            <a:ext cx="0" cy="1524856"/>
          </a:xfrm>
          <a:prstGeom prst="line">
            <a:avLst/>
          </a:prstGeom>
          <a:ln w="1143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Espace réservé du texte 35">
            <a:extLst>
              <a:ext uri="{FF2B5EF4-FFF2-40B4-BE49-F238E27FC236}">
                <a16:creationId xmlns:a16="http://schemas.microsoft.com/office/drawing/2014/main" id="{A27B655C-5268-230E-1A14-153B79A0F5E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3415" y="4537985"/>
            <a:ext cx="2772660" cy="1524856"/>
          </a:xfrm>
          <a:prstGeom prst="rect">
            <a:avLst/>
          </a:prstGeom>
        </p:spPr>
        <p:txBody>
          <a:bodyPr/>
          <a:lstStyle>
            <a:lvl1pPr algn="ctr">
              <a:defRPr sz="1456" b="0" i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 algn="ctr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38" name="Espace réservé pour une image  37">
            <a:extLst>
              <a:ext uri="{FF2B5EF4-FFF2-40B4-BE49-F238E27FC236}">
                <a16:creationId xmlns:a16="http://schemas.microsoft.com/office/drawing/2014/main" id="{E8EA5C5F-856A-19A6-E85D-A1BAD657433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12049" y="1904144"/>
            <a:ext cx="2495393" cy="2495219"/>
          </a:xfrm>
          <a:custGeom>
            <a:avLst/>
            <a:gdLst>
              <a:gd name="connsiteX0" fmla="*/ 2057400 w 4114800"/>
              <a:gd name="connsiteY0" fmla="*/ 0 h 4114800"/>
              <a:gd name="connsiteX1" fmla="*/ 4114800 w 4114800"/>
              <a:gd name="connsiteY1" fmla="*/ 2057400 h 4114800"/>
              <a:gd name="connsiteX2" fmla="*/ 2057400 w 4114800"/>
              <a:gd name="connsiteY2" fmla="*/ 4114800 h 4114800"/>
              <a:gd name="connsiteX3" fmla="*/ 0 w 4114800"/>
              <a:gd name="connsiteY3" fmla="*/ 2057400 h 4114800"/>
              <a:gd name="connsiteX4" fmla="*/ 2057400 w 4114800"/>
              <a:gd name="connsiteY4" fmla="*/ 0 h 411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14800" h="4114800">
                <a:moveTo>
                  <a:pt x="2057400" y="0"/>
                </a:moveTo>
                <a:cubicBezTo>
                  <a:pt x="3193671" y="0"/>
                  <a:pt x="4114800" y="921129"/>
                  <a:pt x="4114800" y="2057400"/>
                </a:cubicBezTo>
                <a:cubicBezTo>
                  <a:pt x="4114800" y="3193671"/>
                  <a:pt x="3193671" y="4114800"/>
                  <a:pt x="2057400" y="4114800"/>
                </a:cubicBezTo>
                <a:cubicBezTo>
                  <a:pt x="921129" y="4114800"/>
                  <a:pt x="0" y="3193671"/>
                  <a:pt x="0" y="2057400"/>
                </a:cubicBezTo>
                <a:cubicBezTo>
                  <a:pt x="0" y="921129"/>
                  <a:pt x="921129" y="0"/>
                  <a:pt x="20574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 b="0" i="0">
                <a:latin typeface="Manrope" pitchFamily="2" charset="0"/>
              </a:defRPr>
            </a:lvl1pPr>
          </a:lstStyle>
          <a:p>
            <a:r>
              <a:rPr lang="fr-FR"/>
              <a:t>Cliquez sur l'icône pour ajouter une image</a:t>
            </a:r>
            <a:endParaRPr lang="nl-NL"/>
          </a:p>
        </p:txBody>
      </p:sp>
      <p:sp>
        <p:nvSpPr>
          <p:cNvPr id="39" name="Espace réservé du texte 35">
            <a:extLst>
              <a:ext uri="{FF2B5EF4-FFF2-40B4-BE49-F238E27FC236}">
                <a16:creationId xmlns:a16="http://schemas.microsoft.com/office/drawing/2014/main" id="{E9915D10-BD69-F2EC-23C8-51CB494D842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30919" y="4537985"/>
            <a:ext cx="2772660" cy="1524856"/>
          </a:xfrm>
          <a:prstGeom prst="rect">
            <a:avLst/>
          </a:prstGeom>
        </p:spPr>
        <p:txBody>
          <a:bodyPr/>
          <a:lstStyle>
            <a:lvl1pPr algn="ctr">
              <a:defRPr sz="1456" b="0" i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 algn="ctr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40" name="Espace réservé pour une image  39">
            <a:extLst>
              <a:ext uri="{FF2B5EF4-FFF2-40B4-BE49-F238E27FC236}">
                <a16:creationId xmlns:a16="http://schemas.microsoft.com/office/drawing/2014/main" id="{1045548E-7019-E153-B314-BAA66BD7BDB8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9553" y="1904144"/>
            <a:ext cx="2495393" cy="2495219"/>
          </a:xfrm>
          <a:custGeom>
            <a:avLst/>
            <a:gdLst>
              <a:gd name="connsiteX0" fmla="*/ 2057400 w 4114800"/>
              <a:gd name="connsiteY0" fmla="*/ 0 h 4114800"/>
              <a:gd name="connsiteX1" fmla="*/ 4114800 w 4114800"/>
              <a:gd name="connsiteY1" fmla="*/ 2057400 h 4114800"/>
              <a:gd name="connsiteX2" fmla="*/ 2057400 w 4114800"/>
              <a:gd name="connsiteY2" fmla="*/ 4114800 h 4114800"/>
              <a:gd name="connsiteX3" fmla="*/ 0 w 4114800"/>
              <a:gd name="connsiteY3" fmla="*/ 2057400 h 4114800"/>
              <a:gd name="connsiteX4" fmla="*/ 2057400 w 4114800"/>
              <a:gd name="connsiteY4" fmla="*/ 0 h 411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14800" h="4114800">
                <a:moveTo>
                  <a:pt x="2057400" y="0"/>
                </a:moveTo>
                <a:cubicBezTo>
                  <a:pt x="3193671" y="0"/>
                  <a:pt x="4114800" y="921129"/>
                  <a:pt x="4114800" y="2057400"/>
                </a:cubicBezTo>
                <a:cubicBezTo>
                  <a:pt x="4114800" y="3193671"/>
                  <a:pt x="3193671" y="4114800"/>
                  <a:pt x="2057400" y="4114800"/>
                </a:cubicBezTo>
                <a:cubicBezTo>
                  <a:pt x="921129" y="4114800"/>
                  <a:pt x="0" y="3193671"/>
                  <a:pt x="0" y="2057400"/>
                </a:cubicBezTo>
                <a:cubicBezTo>
                  <a:pt x="0" y="921129"/>
                  <a:pt x="921129" y="0"/>
                  <a:pt x="20574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 b="0" i="0">
                <a:latin typeface="Manrope" pitchFamily="2" charset="0"/>
              </a:defRPr>
            </a:lvl1pPr>
          </a:lstStyle>
          <a:p>
            <a:r>
              <a:rPr lang="fr-FR"/>
              <a:t>Cliquez sur l'icône pour ajouter une image</a:t>
            </a:r>
            <a:endParaRPr lang="nl-NL"/>
          </a:p>
        </p:txBody>
      </p:sp>
      <p:cxnSp>
        <p:nvCxnSpPr>
          <p:cNvPr id="43" name="Connecteur droit 42">
            <a:extLst>
              <a:ext uri="{FF2B5EF4-FFF2-40B4-BE49-F238E27FC236}">
                <a16:creationId xmlns:a16="http://schemas.microsoft.com/office/drawing/2014/main" id="{9532C7F3-4DD3-4B27-B182-1E6FE71D41E9}"/>
              </a:ext>
            </a:extLst>
          </p:cNvPr>
          <p:cNvCxnSpPr>
            <a:cxnSpLocks/>
          </p:cNvCxnSpPr>
          <p:nvPr userDrawn="1"/>
        </p:nvCxnSpPr>
        <p:spPr>
          <a:xfrm>
            <a:off x="6096000" y="4537985"/>
            <a:ext cx="0" cy="1524856"/>
          </a:xfrm>
          <a:prstGeom prst="line">
            <a:avLst/>
          </a:prstGeom>
          <a:ln w="1143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Espace réservé du texte 35">
            <a:extLst>
              <a:ext uri="{FF2B5EF4-FFF2-40B4-BE49-F238E27FC236}">
                <a16:creationId xmlns:a16="http://schemas.microsoft.com/office/drawing/2014/main" id="{2EA7FCC5-997C-8386-3D31-E753A3B8536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188422" y="4537985"/>
            <a:ext cx="2772660" cy="1524856"/>
          </a:xfrm>
          <a:prstGeom prst="rect">
            <a:avLst/>
          </a:prstGeom>
        </p:spPr>
        <p:txBody>
          <a:bodyPr/>
          <a:lstStyle>
            <a:lvl1pPr algn="ctr">
              <a:defRPr sz="1456" b="0" i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 algn="ctr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45" name="Espace réservé pour une image  44">
            <a:extLst>
              <a:ext uri="{FF2B5EF4-FFF2-40B4-BE49-F238E27FC236}">
                <a16:creationId xmlns:a16="http://schemas.microsoft.com/office/drawing/2014/main" id="{4BA4E484-89D8-FE46-EDA8-942677B187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327056" y="1904144"/>
            <a:ext cx="2495393" cy="2495219"/>
          </a:xfrm>
          <a:custGeom>
            <a:avLst/>
            <a:gdLst>
              <a:gd name="connsiteX0" fmla="*/ 2057400 w 4114800"/>
              <a:gd name="connsiteY0" fmla="*/ 0 h 4114800"/>
              <a:gd name="connsiteX1" fmla="*/ 4114800 w 4114800"/>
              <a:gd name="connsiteY1" fmla="*/ 2057400 h 4114800"/>
              <a:gd name="connsiteX2" fmla="*/ 2057400 w 4114800"/>
              <a:gd name="connsiteY2" fmla="*/ 4114800 h 4114800"/>
              <a:gd name="connsiteX3" fmla="*/ 0 w 4114800"/>
              <a:gd name="connsiteY3" fmla="*/ 2057400 h 4114800"/>
              <a:gd name="connsiteX4" fmla="*/ 2057400 w 4114800"/>
              <a:gd name="connsiteY4" fmla="*/ 0 h 411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14800" h="4114800">
                <a:moveTo>
                  <a:pt x="2057400" y="0"/>
                </a:moveTo>
                <a:cubicBezTo>
                  <a:pt x="3193671" y="0"/>
                  <a:pt x="4114800" y="921129"/>
                  <a:pt x="4114800" y="2057400"/>
                </a:cubicBezTo>
                <a:cubicBezTo>
                  <a:pt x="4114800" y="3193671"/>
                  <a:pt x="3193671" y="4114800"/>
                  <a:pt x="2057400" y="4114800"/>
                </a:cubicBezTo>
                <a:cubicBezTo>
                  <a:pt x="921129" y="4114800"/>
                  <a:pt x="0" y="3193671"/>
                  <a:pt x="0" y="2057400"/>
                </a:cubicBezTo>
                <a:cubicBezTo>
                  <a:pt x="0" y="921129"/>
                  <a:pt x="921129" y="0"/>
                  <a:pt x="20574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 b="0" i="0">
                <a:latin typeface="Manrope" pitchFamily="2" charset="0"/>
              </a:defRPr>
            </a:lvl1pPr>
          </a:lstStyle>
          <a:p>
            <a:r>
              <a:rPr lang="fr-FR"/>
              <a:t>Cliquez sur l'icône pour ajouter une image</a:t>
            </a:r>
            <a:endParaRPr lang="nl-NL"/>
          </a:p>
        </p:txBody>
      </p:sp>
      <p:cxnSp>
        <p:nvCxnSpPr>
          <p:cNvPr id="31" name="Connecteur droit 30">
            <a:extLst>
              <a:ext uri="{FF2B5EF4-FFF2-40B4-BE49-F238E27FC236}">
                <a16:creationId xmlns:a16="http://schemas.microsoft.com/office/drawing/2014/main" id="{65071245-E00C-4D75-346A-1AD214DB6299}"/>
              </a:ext>
            </a:extLst>
          </p:cNvPr>
          <p:cNvCxnSpPr>
            <a:cxnSpLocks/>
          </p:cNvCxnSpPr>
          <p:nvPr userDrawn="1"/>
        </p:nvCxnSpPr>
        <p:spPr>
          <a:xfrm>
            <a:off x="9053504" y="4537985"/>
            <a:ext cx="0" cy="1524856"/>
          </a:xfrm>
          <a:prstGeom prst="line">
            <a:avLst/>
          </a:prstGeom>
          <a:ln w="1143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Espace réservé du texte 35">
            <a:extLst>
              <a:ext uri="{FF2B5EF4-FFF2-40B4-BE49-F238E27FC236}">
                <a16:creationId xmlns:a16="http://schemas.microsoft.com/office/drawing/2014/main" id="{9BCF33AB-25D0-68A6-0C2E-6FFDF9BA695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145926" y="4537985"/>
            <a:ext cx="2772660" cy="1524856"/>
          </a:xfrm>
          <a:prstGeom prst="rect">
            <a:avLst/>
          </a:prstGeom>
        </p:spPr>
        <p:txBody>
          <a:bodyPr/>
          <a:lstStyle>
            <a:lvl1pPr algn="ctr">
              <a:defRPr sz="1456" b="0" i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 algn="ctr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33" name="Espace réservé pour une image  44">
            <a:extLst>
              <a:ext uri="{FF2B5EF4-FFF2-40B4-BE49-F238E27FC236}">
                <a16:creationId xmlns:a16="http://schemas.microsoft.com/office/drawing/2014/main" id="{B3AD043F-BD25-B848-7155-A13A5DE8F41A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9284560" y="1904144"/>
            <a:ext cx="2495393" cy="2495219"/>
          </a:xfrm>
          <a:custGeom>
            <a:avLst/>
            <a:gdLst>
              <a:gd name="connsiteX0" fmla="*/ 2057400 w 4114800"/>
              <a:gd name="connsiteY0" fmla="*/ 0 h 4114800"/>
              <a:gd name="connsiteX1" fmla="*/ 4114800 w 4114800"/>
              <a:gd name="connsiteY1" fmla="*/ 2057400 h 4114800"/>
              <a:gd name="connsiteX2" fmla="*/ 2057400 w 4114800"/>
              <a:gd name="connsiteY2" fmla="*/ 4114800 h 4114800"/>
              <a:gd name="connsiteX3" fmla="*/ 0 w 4114800"/>
              <a:gd name="connsiteY3" fmla="*/ 2057400 h 4114800"/>
              <a:gd name="connsiteX4" fmla="*/ 2057400 w 4114800"/>
              <a:gd name="connsiteY4" fmla="*/ 0 h 411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14800" h="4114800">
                <a:moveTo>
                  <a:pt x="2057400" y="0"/>
                </a:moveTo>
                <a:cubicBezTo>
                  <a:pt x="3193671" y="0"/>
                  <a:pt x="4114800" y="921129"/>
                  <a:pt x="4114800" y="2057400"/>
                </a:cubicBezTo>
                <a:cubicBezTo>
                  <a:pt x="4114800" y="3193671"/>
                  <a:pt x="3193671" y="4114800"/>
                  <a:pt x="2057400" y="4114800"/>
                </a:cubicBezTo>
                <a:cubicBezTo>
                  <a:pt x="921129" y="4114800"/>
                  <a:pt x="0" y="3193671"/>
                  <a:pt x="0" y="2057400"/>
                </a:cubicBezTo>
                <a:cubicBezTo>
                  <a:pt x="0" y="921129"/>
                  <a:pt x="921129" y="0"/>
                  <a:pt x="20574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 b="0" i="0">
                <a:latin typeface="Manrope" pitchFamily="2" charset="0"/>
              </a:defRPr>
            </a:lvl1pPr>
          </a:lstStyle>
          <a:p>
            <a:r>
              <a:rPr lang="fr-FR"/>
              <a:t>Cliquez sur l'icône pour ajouter une image</a:t>
            </a:r>
            <a:endParaRPr lang="nl-NL"/>
          </a:p>
        </p:txBody>
      </p:sp>
      <p:sp>
        <p:nvSpPr>
          <p:cNvPr id="34" name="Titre 18">
            <a:extLst>
              <a:ext uri="{FF2B5EF4-FFF2-40B4-BE49-F238E27FC236}">
                <a16:creationId xmlns:a16="http://schemas.microsoft.com/office/drawing/2014/main" id="{4EE689B4-1234-8349-27FD-D3AF970F30D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45873"/>
            <a:ext cx="12192000" cy="83174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2729"/>
              </a:lnSpc>
              <a:defRPr sz="2425" b="1" i="0">
                <a:solidFill>
                  <a:schemeClr val="tx1"/>
                </a:solidFill>
                <a:latin typeface="Manrope" pitchFamily="2" charset="0"/>
              </a:defRPr>
            </a:lvl1pPr>
          </a:lstStyle>
          <a:p>
            <a:r>
              <a:rPr lang="fr-FR"/>
              <a:t>Modifiez le style du titre</a:t>
            </a:r>
            <a:br>
              <a:rPr lang="fr-FR"/>
            </a:br>
            <a:r>
              <a:rPr lang="fr-FR"/>
              <a:t>sur une ou deux lignes</a:t>
            </a:r>
            <a:endParaRPr lang="nl-NL"/>
          </a:p>
        </p:txBody>
      </p:sp>
      <p:cxnSp>
        <p:nvCxnSpPr>
          <p:cNvPr id="2" name="Connecteur droit 1">
            <a:extLst>
              <a:ext uri="{FF2B5EF4-FFF2-40B4-BE49-F238E27FC236}">
                <a16:creationId xmlns:a16="http://schemas.microsoft.com/office/drawing/2014/main" id="{04C1E164-9ED1-6446-7AA0-8F183B3D48C8}"/>
              </a:ext>
            </a:extLst>
          </p:cNvPr>
          <p:cNvCxnSpPr>
            <a:cxnSpLocks/>
          </p:cNvCxnSpPr>
          <p:nvPr userDrawn="1"/>
        </p:nvCxnSpPr>
        <p:spPr>
          <a:xfrm flipH="1">
            <a:off x="5062127" y="1177612"/>
            <a:ext cx="2067747" cy="0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DBB74C77-3DA8-B7EF-E5CA-79AEEB4122D0}"/>
              </a:ext>
            </a:extLst>
          </p:cNvPr>
          <p:cNvCxnSpPr>
            <a:cxnSpLocks/>
          </p:cNvCxnSpPr>
          <p:nvPr userDrawn="1"/>
        </p:nvCxnSpPr>
        <p:spPr>
          <a:xfrm flipH="1">
            <a:off x="5964416" y="1177612"/>
            <a:ext cx="263168" cy="176216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822A0BAC-E6DF-1C29-60D1-5FB80BA6000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7813" y="6201741"/>
            <a:ext cx="1160488" cy="656260"/>
          </a:xfrm>
          <a:prstGeom prst="rect">
            <a:avLst/>
          </a:prstGeom>
        </p:spPr>
      </p:pic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24B11DB6-6D02-C013-E42F-26DDB70A615B}"/>
              </a:ext>
            </a:extLst>
          </p:cNvPr>
          <p:cNvCxnSpPr/>
          <p:nvPr userDrawn="1"/>
        </p:nvCxnSpPr>
        <p:spPr>
          <a:xfrm>
            <a:off x="10925391" y="6340088"/>
            <a:ext cx="0" cy="415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ZoneTexte 4">
            <a:extLst>
              <a:ext uri="{FF2B5EF4-FFF2-40B4-BE49-F238E27FC236}">
                <a16:creationId xmlns:a16="http://schemas.microsoft.com/office/drawing/2014/main" id="{C897C591-90B4-D9EF-D35E-274D01E8860A}"/>
              </a:ext>
            </a:extLst>
          </p:cNvPr>
          <p:cNvSpPr txBox="1"/>
          <p:nvPr userDrawn="1"/>
        </p:nvSpPr>
        <p:spPr>
          <a:xfrm>
            <a:off x="8784299" y="6405331"/>
            <a:ext cx="1931863" cy="25654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67" err="1">
                <a:solidFill>
                  <a:schemeClr val="bg1"/>
                </a:solidFill>
                <a:latin typeface="Manrope"/>
              </a:rPr>
              <a:t>Connected</a:t>
            </a:r>
            <a:r>
              <a:rPr lang="fr-FR" sz="1067">
                <a:solidFill>
                  <a:schemeClr val="bg1"/>
                </a:solidFill>
                <a:latin typeface="Manrope"/>
              </a:rPr>
              <a:t> to the Future</a:t>
            </a:r>
          </a:p>
        </p:txBody>
      </p:sp>
      <p:sp>
        <p:nvSpPr>
          <p:cNvPr id="6" name="Espace réservé du texte 20">
            <a:extLst>
              <a:ext uri="{FF2B5EF4-FFF2-40B4-BE49-F238E27FC236}">
                <a16:creationId xmlns:a16="http://schemas.microsoft.com/office/drawing/2014/main" id="{C70DA543-2951-B290-ED5E-7F01A7D7176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8627"/>
            <a:ext cx="12192000" cy="277247"/>
          </a:xfrm>
          <a:prstGeom prst="rect">
            <a:avLst/>
          </a:prstGeom>
        </p:spPr>
        <p:txBody>
          <a:bodyPr anchor="ctr"/>
          <a:lstStyle>
            <a:lvl1pPr algn="ctr">
              <a:defRPr sz="1467" b="0" i="0">
                <a:solidFill>
                  <a:schemeClr val="bg1">
                    <a:lumMod val="50000"/>
                  </a:schemeClr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TITRE DE LA PARTIE</a:t>
            </a:r>
            <a:endParaRPr lang="nl-NL"/>
          </a:p>
        </p:txBody>
      </p:sp>
      <p:sp>
        <p:nvSpPr>
          <p:cNvPr id="14" name="Holder 6">
            <a:extLst>
              <a:ext uri="{FF2B5EF4-FFF2-40B4-BE49-F238E27FC236}">
                <a16:creationId xmlns:a16="http://schemas.microsoft.com/office/drawing/2014/main" id="{D2C8F3CF-8A80-32A0-0222-73155BF1EF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820"/>
            <a:ext cx="281631" cy="127086"/>
          </a:xfrm>
          <a:prstGeom prst="rect">
            <a:avLst/>
          </a:prstGeom>
          <a:ln>
            <a:noFill/>
          </a:ln>
        </p:spPr>
        <p:txBody>
          <a:bodyPr wrap="square" lIns="0" tIns="0" rIns="0" bIns="0" anchor="ctr">
            <a:spAutoFit/>
          </a:bodyPr>
          <a:lstStyle>
            <a:lvl1pPr algn="ctr">
              <a:defRPr sz="728" b="0" i="0">
                <a:solidFill>
                  <a:schemeClr val="bg1">
                    <a:lumMod val="50000"/>
                  </a:schemeClr>
                </a:solidFill>
                <a:latin typeface="+mn-lt"/>
                <a:cs typeface="Arial"/>
              </a:defRPr>
            </a:lvl1pPr>
          </a:lstStyle>
          <a:p>
            <a:pPr marL="23103">
              <a:lnSpc>
                <a:spcPts val="1052"/>
              </a:lnSpc>
            </a:pPr>
            <a:fld id="{81D60167-4931-47E6-BA6A-407CBD079E47}" type="slidenum">
              <a:rPr lang="fr-FR" spc="-31" smtClean="0"/>
              <a:pPr marL="23103">
                <a:lnSpc>
                  <a:spcPts val="1052"/>
                </a:lnSpc>
              </a:pPr>
              <a:t>‹N°›</a:t>
            </a:fld>
            <a:endParaRPr lang="fr-FR" spc="-31"/>
          </a:p>
        </p:txBody>
      </p:sp>
      <p:sp>
        <p:nvSpPr>
          <p:cNvPr id="16" name="Espace réservé du pied de page 2">
            <a:extLst>
              <a:ext uri="{FF2B5EF4-FFF2-40B4-BE49-F238E27FC236}">
                <a16:creationId xmlns:a16="http://schemas.microsoft.com/office/drawing/2014/main" id="{B6D5DC46-F100-38B8-172D-C1A9B17B26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8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nl-NL"/>
              <a:t>Titre de la présentation</a:t>
            </a:r>
          </a:p>
        </p:txBody>
      </p: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CD44473F-2C54-138C-F3A4-FED344097226}"/>
              </a:ext>
            </a:extLst>
          </p:cNvPr>
          <p:cNvCxnSpPr>
            <a:cxnSpLocks/>
          </p:cNvCxnSpPr>
          <p:nvPr userDrawn="1"/>
        </p:nvCxnSpPr>
        <p:spPr>
          <a:xfrm>
            <a:off x="647912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1AB47E04-DB3D-19F5-D18B-B1BBF5FED93D}"/>
              </a:ext>
            </a:extLst>
          </p:cNvPr>
          <p:cNvCxnSpPr>
            <a:cxnSpLocks/>
          </p:cNvCxnSpPr>
          <p:nvPr userDrawn="1"/>
        </p:nvCxnSpPr>
        <p:spPr>
          <a:xfrm>
            <a:off x="929401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Espace réservé de la date 16">
            <a:extLst>
              <a:ext uri="{FF2B5EF4-FFF2-40B4-BE49-F238E27FC236}">
                <a16:creationId xmlns:a16="http://schemas.microsoft.com/office/drawing/2014/main" id="{56CF91AB-FB0E-3B16-124E-9A4FDB6912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44693" y="6597353"/>
            <a:ext cx="768084" cy="192020"/>
          </a:xfrm>
          <a:prstGeom prst="rect">
            <a:avLst/>
          </a:prstGeom>
        </p:spPr>
        <p:txBody>
          <a:bodyPr vert="horz" lIns="91440" tIns="45720" rIns="36000" bIns="45720" rtlCol="0" anchor="ctr"/>
          <a:lstStyle>
            <a:lvl1pPr algn="r">
              <a:defRPr sz="733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fld id="{C5E7A32E-C184-46AF-807B-E40A67025ED0}" type="datetime1">
              <a:rPr lang="fr-FR" smtClean="0"/>
              <a:t>19/02/2026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97032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ontenu - 1-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45457222-0A10-0745-3BCF-55015CE5E9A0}"/>
              </a:ext>
            </a:extLst>
          </p:cNvPr>
          <p:cNvSpPr/>
          <p:nvPr userDrawn="1"/>
        </p:nvSpPr>
        <p:spPr>
          <a:xfrm>
            <a:off x="0" y="0"/>
            <a:ext cx="12192000" cy="37524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 b="0" i="0">
              <a:latin typeface="Manrope" pitchFamily="2" charset="0"/>
            </a:endParaRPr>
          </a:p>
        </p:txBody>
      </p:sp>
      <p:sp>
        <p:nvSpPr>
          <p:cNvPr id="56" name="Espace réservé du texte 35">
            <a:extLst>
              <a:ext uri="{FF2B5EF4-FFF2-40B4-BE49-F238E27FC236}">
                <a16:creationId xmlns:a16="http://schemas.microsoft.com/office/drawing/2014/main" id="{84CBD3D9-04AF-52EE-B035-FD66C2BFE9D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68809" y="3844870"/>
            <a:ext cx="1327587" cy="2264180"/>
          </a:xfrm>
          <a:prstGeom prst="rect">
            <a:avLst/>
          </a:prstGeom>
        </p:spPr>
        <p:txBody>
          <a:bodyPr/>
          <a:lstStyle>
            <a:lvl1pPr algn="ctr">
              <a:defRPr sz="1213" b="0" i="0">
                <a:solidFill>
                  <a:schemeClr val="accent6">
                    <a:lumMod val="75000"/>
                  </a:schemeClr>
                </a:solidFill>
                <a:latin typeface="Manrope" pitchFamily="2" charset="0"/>
              </a:defRPr>
            </a:lvl1pPr>
            <a:lvl2pPr marL="0" indent="0" algn="ctr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57" name="Espace réservé du texte 35">
            <a:extLst>
              <a:ext uri="{FF2B5EF4-FFF2-40B4-BE49-F238E27FC236}">
                <a16:creationId xmlns:a16="http://schemas.microsoft.com/office/drawing/2014/main" id="{85848FC3-4B5D-6F5A-DE7D-B8F45434FBE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32901" y="3844870"/>
            <a:ext cx="1327587" cy="2264180"/>
          </a:xfrm>
          <a:prstGeom prst="rect">
            <a:avLst/>
          </a:prstGeom>
        </p:spPr>
        <p:txBody>
          <a:bodyPr/>
          <a:lstStyle>
            <a:lvl1pPr algn="ctr">
              <a:defRPr sz="1213" b="0" i="0">
                <a:solidFill>
                  <a:schemeClr val="accent6">
                    <a:lumMod val="75000"/>
                  </a:schemeClr>
                </a:solidFill>
                <a:latin typeface="Manrope" pitchFamily="2" charset="0"/>
              </a:defRPr>
            </a:lvl1pPr>
            <a:lvl2pPr marL="0" indent="0" algn="ctr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58" name="Espace réservé du texte 35">
            <a:extLst>
              <a:ext uri="{FF2B5EF4-FFF2-40B4-BE49-F238E27FC236}">
                <a16:creationId xmlns:a16="http://schemas.microsoft.com/office/drawing/2014/main" id="{60BCCC6F-2697-7BD5-D9B8-E5851DE125E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406945" y="3844870"/>
            <a:ext cx="1327587" cy="2264180"/>
          </a:xfrm>
          <a:prstGeom prst="rect">
            <a:avLst/>
          </a:prstGeom>
        </p:spPr>
        <p:txBody>
          <a:bodyPr/>
          <a:lstStyle>
            <a:lvl1pPr algn="ctr">
              <a:defRPr sz="1213" b="0" i="0">
                <a:solidFill>
                  <a:schemeClr val="accent6">
                    <a:lumMod val="75000"/>
                  </a:schemeClr>
                </a:solidFill>
                <a:latin typeface="Manrope" pitchFamily="2" charset="0"/>
              </a:defRPr>
            </a:lvl1pPr>
            <a:lvl2pPr marL="0" indent="0" algn="ctr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59" name="Espace réservé du texte 35">
            <a:extLst>
              <a:ext uri="{FF2B5EF4-FFF2-40B4-BE49-F238E27FC236}">
                <a16:creationId xmlns:a16="http://schemas.microsoft.com/office/drawing/2014/main" id="{F52836A9-C375-696C-6741-CB6BF207B9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71037" y="3844870"/>
            <a:ext cx="1327587" cy="2264180"/>
          </a:xfrm>
          <a:prstGeom prst="rect">
            <a:avLst/>
          </a:prstGeom>
        </p:spPr>
        <p:txBody>
          <a:bodyPr/>
          <a:lstStyle>
            <a:lvl1pPr algn="ctr">
              <a:defRPr sz="1213" b="0" i="0">
                <a:solidFill>
                  <a:schemeClr val="accent6">
                    <a:lumMod val="75000"/>
                  </a:schemeClr>
                </a:solidFill>
                <a:latin typeface="Manrope" pitchFamily="2" charset="0"/>
              </a:defRPr>
            </a:lvl1pPr>
            <a:lvl2pPr marL="0" indent="0" algn="ctr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61" name="Espace réservé du texte 35">
            <a:extLst>
              <a:ext uri="{FF2B5EF4-FFF2-40B4-BE49-F238E27FC236}">
                <a16:creationId xmlns:a16="http://schemas.microsoft.com/office/drawing/2014/main" id="{FB5D24E7-1FE4-D431-1AE4-8BD8B07E5D3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070145" y="3844870"/>
            <a:ext cx="1327587" cy="2264180"/>
          </a:xfrm>
          <a:prstGeom prst="rect">
            <a:avLst/>
          </a:prstGeom>
        </p:spPr>
        <p:txBody>
          <a:bodyPr/>
          <a:lstStyle>
            <a:lvl1pPr algn="ctr">
              <a:defRPr sz="1213" b="0" i="0">
                <a:solidFill>
                  <a:schemeClr val="accent6">
                    <a:lumMod val="75000"/>
                  </a:schemeClr>
                </a:solidFill>
                <a:latin typeface="Manrope" pitchFamily="2" charset="0"/>
              </a:defRPr>
            </a:lvl1pPr>
            <a:lvl2pPr marL="0" indent="0" algn="ctr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62" name="Espace réservé du texte 35">
            <a:extLst>
              <a:ext uri="{FF2B5EF4-FFF2-40B4-BE49-F238E27FC236}">
                <a16:creationId xmlns:a16="http://schemas.microsoft.com/office/drawing/2014/main" id="{8DAF13D2-3B02-8E1F-7B3D-936BAF46B4D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234239" y="3844870"/>
            <a:ext cx="1327587" cy="2264180"/>
          </a:xfrm>
          <a:prstGeom prst="rect">
            <a:avLst/>
          </a:prstGeom>
        </p:spPr>
        <p:txBody>
          <a:bodyPr/>
          <a:lstStyle>
            <a:lvl1pPr algn="ctr">
              <a:defRPr sz="1213" b="0" i="0">
                <a:solidFill>
                  <a:schemeClr val="accent6">
                    <a:lumMod val="75000"/>
                  </a:schemeClr>
                </a:solidFill>
                <a:latin typeface="Manrope" pitchFamily="2" charset="0"/>
              </a:defRPr>
            </a:lvl1pPr>
            <a:lvl2pPr marL="0" indent="0" algn="ctr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22" name="Titre 18">
            <a:extLst>
              <a:ext uri="{FF2B5EF4-FFF2-40B4-BE49-F238E27FC236}">
                <a16:creationId xmlns:a16="http://schemas.microsoft.com/office/drawing/2014/main" id="{19653E56-FF68-3097-7B71-B84D4A000E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45873"/>
            <a:ext cx="12192000" cy="83174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2729"/>
              </a:lnSpc>
              <a:defRPr sz="2425" b="1" i="0">
                <a:solidFill>
                  <a:schemeClr val="tx1"/>
                </a:solidFill>
                <a:latin typeface="Manrope" pitchFamily="2" charset="0"/>
              </a:defRPr>
            </a:lvl1pPr>
          </a:lstStyle>
          <a:p>
            <a:r>
              <a:rPr lang="fr-FR"/>
              <a:t>Modifiez le style du titre</a:t>
            </a:r>
            <a:br>
              <a:rPr lang="fr-FR"/>
            </a:br>
            <a:r>
              <a:rPr lang="fr-FR"/>
              <a:t>sur une ou deux lignes</a:t>
            </a:r>
            <a:endParaRPr lang="nl-NL"/>
          </a:p>
        </p:txBody>
      </p:sp>
      <p:cxnSp>
        <p:nvCxnSpPr>
          <p:cNvPr id="2" name="Connecteur droit 1">
            <a:extLst>
              <a:ext uri="{FF2B5EF4-FFF2-40B4-BE49-F238E27FC236}">
                <a16:creationId xmlns:a16="http://schemas.microsoft.com/office/drawing/2014/main" id="{B7D71AA1-6A50-2763-3FBC-28E7F40F15F3}"/>
              </a:ext>
            </a:extLst>
          </p:cNvPr>
          <p:cNvCxnSpPr>
            <a:cxnSpLocks/>
          </p:cNvCxnSpPr>
          <p:nvPr userDrawn="1"/>
        </p:nvCxnSpPr>
        <p:spPr>
          <a:xfrm flipH="1">
            <a:off x="5062127" y="1177612"/>
            <a:ext cx="2067747" cy="0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44DEF7B0-7DA8-B947-A5B5-D0C427DC285E}"/>
              </a:ext>
            </a:extLst>
          </p:cNvPr>
          <p:cNvCxnSpPr>
            <a:cxnSpLocks/>
          </p:cNvCxnSpPr>
          <p:nvPr userDrawn="1"/>
        </p:nvCxnSpPr>
        <p:spPr>
          <a:xfrm flipH="1">
            <a:off x="5964416" y="1177612"/>
            <a:ext cx="263168" cy="176216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96258280-98A5-5001-F7A9-7DD99D66CDE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7813" y="6201741"/>
            <a:ext cx="1160488" cy="656260"/>
          </a:xfrm>
          <a:prstGeom prst="rect">
            <a:avLst/>
          </a:prstGeom>
        </p:spPr>
      </p:pic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66D8D37E-C351-DF3B-0455-7CC3217639DC}"/>
              </a:ext>
            </a:extLst>
          </p:cNvPr>
          <p:cNvCxnSpPr/>
          <p:nvPr userDrawn="1"/>
        </p:nvCxnSpPr>
        <p:spPr>
          <a:xfrm>
            <a:off x="10925391" y="6340088"/>
            <a:ext cx="0" cy="415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ZoneTexte 4">
            <a:extLst>
              <a:ext uri="{FF2B5EF4-FFF2-40B4-BE49-F238E27FC236}">
                <a16:creationId xmlns:a16="http://schemas.microsoft.com/office/drawing/2014/main" id="{624948F3-0A46-9CA3-201B-BC2D348A6442}"/>
              </a:ext>
            </a:extLst>
          </p:cNvPr>
          <p:cNvSpPr txBox="1"/>
          <p:nvPr userDrawn="1"/>
        </p:nvSpPr>
        <p:spPr>
          <a:xfrm>
            <a:off x="8784299" y="6405331"/>
            <a:ext cx="1931863" cy="25654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67" err="1">
                <a:solidFill>
                  <a:schemeClr val="bg1"/>
                </a:solidFill>
                <a:latin typeface="Manrope"/>
              </a:rPr>
              <a:t>Connected</a:t>
            </a:r>
            <a:r>
              <a:rPr lang="fr-FR" sz="1067">
                <a:solidFill>
                  <a:schemeClr val="bg1"/>
                </a:solidFill>
                <a:latin typeface="Manrope"/>
              </a:rPr>
              <a:t> to the Future</a:t>
            </a:r>
          </a:p>
        </p:txBody>
      </p:sp>
      <p:sp>
        <p:nvSpPr>
          <p:cNvPr id="6" name="Espace réservé du texte 20">
            <a:extLst>
              <a:ext uri="{FF2B5EF4-FFF2-40B4-BE49-F238E27FC236}">
                <a16:creationId xmlns:a16="http://schemas.microsoft.com/office/drawing/2014/main" id="{121B4ECE-D18A-E085-5EDF-A54DAE15F81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8627"/>
            <a:ext cx="12192000" cy="277247"/>
          </a:xfrm>
          <a:prstGeom prst="rect">
            <a:avLst/>
          </a:prstGeom>
        </p:spPr>
        <p:txBody>
          <a:bodyPr anchor="ctr"/>
          <a:lstStyle>
            <a:lvl1pPr algn="ctr">
              <a:defRPr sz="1467" b="0" i="0">
                <a:solidFill>
                  <a:schemeClr val="bg1">
                    <a:lumMod val="50000"/>
                  </a:schemeClr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TITRE DE LA PARTIE</a:t>
            </a:r>
            <a:endParaRPr lang="nl-NL"/>
          </a:p>
        </p:txBody>
      </p:sp>
      <p:sp>
        <p:nvSpPr>
          <p:cNvPr id="19" name="Holder 6">
            <a:extLst>
              <a:ext uri="{FF2B5EF4-FFF2-40B4-BE49-F238E27FC236}">
                <a16:creationId xmlns:a16="http://schemas.microsoft.com/office/drawing/2014/main" id="{477E1319-CBC7-FBD1-FEB3-FEC2E1B6EA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820"/>
            <a:ext cx="281631" cy="127086"/>
          </a:xfrm>
          <a:prstGeom prst="rect">
            <a:avLst/>
          </a:prstGeom>
          <a:ln>
            <a:noFill/>
          </a:ln>
        </p:spPr>
        <p:txBody>
          <a:bodyPr wrap="square" lIns="0" tIns="0" rIns="0" bIns="0" anchor="ctr">
            <a:spAutoFit/>
          </a:bodyPr>
          <a:lstStyle>
            <a:lvl1pPr algn="ctr">
              <a:defRPr sz="728" b="0" i="0">
                <a:solidFill>
                  <a:schemeClr val="bg1">
                    <a:lumMod val="50000"/>
                  </a:schemeClr>
                </a:solidFill>
                <a:latin typeface="+mn-lt"/>
                <a:cs typeface="Arial"/>
              </a:defRPr>
            </a:lvl1pPr>
          </a:lstStyle>
          <a:p>
            <a:pPr marL="23103">
              <a:lnSpc>
                <a:spcPts val="1052"/>
              </a:lnSpc>
            </a:pPr>
            <a:fld id="{81D60167-4931-47E6-BA6A-407CBD079E47}" type="slidenum">
              <a:rPr lang="fr-FR" spc="-31" smtClean="0"/>
              <a:pPr marL="23103">
                <a:lnSpc>
                  <a:spcPts val="1052"/>
                </a:lnSpc>
              </a:pPr>
              <a:t>‹N°›</a:t>
            </a:fld>
            <a:endParaRPr lang="fr-FR" spc="-31"/>
          </a:p>
        </p:txBody>
      </p:sp>
      <p:sp>
        <p:nvSpPr>
          <p:cNvPr id="20" name="Espace réservé du pied de page 2">
            <a:extLst>
              <a:ext uri="{FF2B5EF4-FFF2-40B4-BE49-F238E27FC236}">
                <a16:creationId xmlns:a16="http://schemas.microsoft.com/office/drawing/2014/main" id="{598E447B-47A9-A203-5FD1-7696414F02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8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nl-NL"/>
              <a:t>Titre de la présentation</a:t>
            </a:r>
          </a:p>
        </p:txBody>
      </p: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D7FB93C6-ED67-89F6-FA3F-386351A75B1E}"/>
              </a:ext>
            </a:extLst>
          </p:cNvPr>
          <p:cNvCxnSpPr>
            <a:cxnSpLocks/>
          </p:cNvCxnSpPr>
          <p:nvPr userDrawn="1"/>
        </p:nvCxnSpPr>
        <p:spPr>
          <a:xfrm>
            <a:off x="647912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72D3060B-EFA8-D376-4A76-493AB29143F0}"/>
              </a:ext>
            </a:extLst>
          </p:cNvPr>
          <p:cNvCxnSpPr>
            <a:cxnSpLocks/>
          </p:cNvCxnSpPr>
          <p:nvPr userDrawn="1"/>
        </p:nvCxnSpPr>
        <p:spPr>
          <a:xfrm>
            <a:off x="929401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Espace réservé de la date 16">
            <a:extLst>
              <a:ext uri="{FF2B5EF4-FFF2-40B4-BE49-F238E27FC236}">
                <a16:creationId xmlns:a16="http://schemas.microsoft.com/office/drawing/2014/main" id="{31FAE4F7-02E9-9277-7A35-01E68B1AB2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44693" y="6597353"/>
            <a:ext cx="768084" cy="192020"/>
          </a:xfrm>
          <a:prstGeom prst="rect">
            <a:avLst/>
          </a:prstGeom>
        </p:spPr>
        <p:txBody>
          <a:bodyPr vert="horz" lIns="91440" tIns="45720" rIns="36000" bIns="45720" rtlCol="0" anchor="ctr"/>
          <a:lstStyle>
            <a:lvl1pPr algn="r">
              <a:defRPr sz="733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fld id="{45B6B11B-8982-475F-88B0-D29F17ABFE6B}" type="datetime1">
              <a:rPr lang="fr-FR" smtClean="0"/>
              <a:t>19/02/2026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46541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ontenu - 1-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45457222-0A10-0745-3BCF-55015CE5E9A0}"/>
              </a:ext>
            </a:extLst>
          </p:cNvPr>
          <p:cNvSpPr/>
          <p:nvPr userDrawn="1"/>
        </p:nvSpPr>
        <p:spPr>
          <a:xfrm>
            <a:off x="7436120" y="1719313"/>
            <a:ext cx="4755881" cy="43897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 b="0" i="0">
              <a:latin typeface="Manrope" pitchFamily="2" charset="0"/>
            </a:endParaRPr>
          </a:p>
        </p:txBody>
      </p:sp>
      <p:sp>
        <p:nvSpPr>
          <p:cNvPr id="62" name="Espace réservé du texte 35">
            <a:extLst>
              <a:ext uri="{FF2B5EF4-FFF2-40B4-BE49-F238E27FC236}">
                <a16:creationId xmlns:a16="http://schemas.microsoft.com/office/drawing/2014/main" id="{8DAF13D2-3B02-8E1F-7B3D-936BAF46B4D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05807" y="2181391"/>
            <a:ext cx="3881723" cy="2264180"/>
          </a:xfrm>
          <a:prstGeom prst="rect">
            <a:avLst/>
          </a:prstGeom>
        </p:spPr>
        <p:txBody>
          <a:bodyPr/>
          <a:lstStyle>
            <a:lvl1pPr marL="0" indent="0" algn="l">
              <a:buFont typeface="Arial" panose="020B0604020202020204" pitchFamily="34" charset="0"/>
              <a:buNone/>
              <a:defRPr sz="1213" b="0" i="0">
                <a:solidFill>
                  <a:schemeClr val="accent6">
                    <a:lumMod val="75000"/>
                  </a:schemeClr>
                </a:solidFill>
                <a:latin typeface="Manrope" pitchFamily="2" charset="0"/>
              </a:defRPr>
            </a:lvl1pPr>
            <a:lvl2pPr marL="207929" indent="-207929" algn="l">
              <a:spcBef>
                <a:spcPts val="728"/>
              </a:spcBef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Manrope" pitchFamily="2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cxnSp>
        <p:nvCxnSpPr>
          <p:cNvPr id="2" name="Connecteur droit 1">
            <a:extLst>
              <a:ext uri="{FF2B5EF4-FFF2-40B4-BE49-F238E27FC236}">
                <a16:creationId xmlns:a16="http://schemas.microsoft.com/office/drawing/2014/main" id="{7435F11F-A568-071D-E373-854378721526}"/>
              </a:ext>
            </a:extLst>
          </p:cNvPr>
          <p:cNvCxnSpPr>
            <a:cxnSpLocks/>
          </p:cNvCxnSpPr>
          <p:nvPr userDrawn="1"/>
        </p:nvCxnSpPr>
        <p:spPr>
          <a:xfrm>
            <a:off x="7436119" y="1719313"/>
            <a:ext cx="0" cy="4389736"/>
          </a:xfrm>
          <a:prstGeom prst="line">
            <a:avLst/>
          </a:prstGeom>
          <a:ln w="1143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Espace réservé du texte 35">
            <a:extLst>
              <a:ext uri="{FF2B5EF4-FFF2-40B4-BE49-F238E27FC236}">
                <a16:creationId xmlns:a16="http://schemas.microsoft.com/office/drawing/2014/main" id="{6CF930EF-90D6-CC2B-4B9C-41EC2567299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3415" y="1719313"/>
            <a:ext cx="6977860" cy="4435944"/>
          </a:xfrm>
          <a:prstGeom prst="rect">
            <a:avLst/>
          </a:prstGeom>
        </p:spPr>
        <p:txBody>
          <a:bodyPr/>
          <a:lstStyle>
            <a:lvl1pPr>
              <a:defRPr sz="1456" b="0" i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spcBef>
                <a:spcPts val="728"/>
              </a:spcBef>
              <a:buClr>
                <a:srgbClr val="870064"/>
              </a:buClr>
              <a:buFontTx/>
              <a:buNone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3pPr>
            <a:lvl4pPr marL="1039647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4pPr>
            <a:lvl5pPr marL="1316886" indent="-207929">
              <a:buClr>
                <a:srgbClr val="870064"/>
              </a:buClr>
              <a:buFont typeface="Arial" panose="020B0604020202020204" pitchFamily="34" charset="0"/>
              <a:buChar char="•"/>
              <a:defRPr sz="1213"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30" name="Titre 18">
            <a:extLst>
              <a:ext uri="{FF2B5EF4-FFF2-40B4-BE49-F238E27FC236}">
                <a16:creationId xmlns:a16="http://schemas.microsoft.com/office/drawing/2014/main" id="{D5ED8651-16D7-584E-F0D9-EE9BF7E0E7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45873"/>
            <a:ext cx="12192000" cy="83174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2729"/>
              </a:lnSpc>
              <a:defRPr sz="2425" b="1" i="0">
                <a:solidFill>
                  <a:schemeClr val="tx1"/>
                </a:solidFill>
                <a:latin typeface="Manrope" pitchFamily="2" charset="0"/>
              </a:defRPr>
            </a:lvl1pPr>
          </a:lstStyle>
          <a:p>
            <a:r>
              <a:rPr lang="fr-FR"/>
              <a:t>Modifiez le style du titre</a:t>
            </a:r>
            <a:br>
              <a:rPr lang="fr-FR"/>
            </a:br>
            <a:r>
              <a:rPr lang="fr-FR"/>
              <a:t>sur une ou deux lignes</a:t>
            </a:r>
            <a:endParaRPr lang="nl-NL"/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A0773EA0-192D-C890-8F64-9D48E9C68D1D}"/>
              </a:ext>
            </a:extLst>
          </p:cNvPr>
          <p:cNvCxnSpPr>
            <a:cxnSpLocks/>
          </p:cNvCxnSpPr>
          <p:nvPr userDrawn="1"/>
        </p:nvCxnSpPr>
        <p:spPr>
          <a:xfrm flipH="1">
            <a:off x="5062127" y="1177612"/>
            <a:ext cx="2067747" cy="0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E1EA5AA6-34FF-A0E7-E6FE-3B649230BB8C}"/>
              </a:ext>
            </a:extLst>
          </p:cNvPr>
          <p:cNvCxnSpPr>
            <a:cxnSpLocks/>
          </p:cNvCxnSpPr>
          <p:nvPr userDrawn="1"/>
        </p:nvCxnSpPr>
        <p:spPr>
          <a:xfrm flipH="1">
            <a:off x="5964416" y="1177612"/>
            <a:ext cx="263168" cy="176216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 7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0FD62545-BC5E-C1BF-2068-62B2D2ACEA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7813" y="6201741"/>
            <a:ext cx="1160488" cy="656260"/>
          </a:xfrm>
          <a:prstGeom prst="rect">
            <a:avLst/>
          </a:prstGeom>
        </p:spPr>
      </p:pic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997508C4-D7E2-9A21-AD67-8AD5D889AE72}"/>
              </a:ext>
            </a:extLst>
          </p:cNvPr>
          <p:cNvCxnSpPr/>
          <p:nvPr userDrawn="1"/>
        </p:nvCxnSpPr>
        <p:spPr>
          <a:xfrm>
            <a:off x="10925391" y="6340088"/>
            <a:ext cx="0" cy="415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ZoneTexte 3">
            <a:extLst>
              <a:ext uri="{FF2B5EF4-FFF2-40B4-BE49-F238E27FC236}">
                <a16:creationId xmlns:a16="http://schemas.microsoft.com/office/drawing/2014/main" id="{7243BB25-5FF5-2BF5-0FF8-10E982C7C866}"/>
              </a:ext>
            </a:extLst>
          </p:cNvPr>
          <p:cNvSpPr txBox="1"/>
          <p:nvPr userDrawn="1"/>
        </p:nvSpPr>
        <p:spPr>
          <a:xfrm>
            <a:off x="8784299" y="6405331"/>
            <a:ext cx="1931863" cy="25654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67" err="1">
                <a:solidFill>
                  <a:schemeClr val="bg1"/>
                </a:solidFill>
                <a:latin typeface="Manrope"/>
              </a:rPr>
              <a:t>Connected</a:t>
            </a:r>
            <a:r>
              <a:rPr lang="fr-FR" sz="1067">
                <a:solidFill>
                  <a:schemeClr val="bg1"/>
                </a:solidFill>
                <a:latin typeface="Manrope"/>
              </a:rPr>
              <a:t> to the Future</a:t>
            </a:r>
          </a:p>
        </p:txBody>
      </p:sp>
      <p:sp>
        <p:nvSpPr>
          <p:cNvPr id="7" name="Espace réservé du texte 20">
            <a:extLst>
              <a:ext uri="{FF2B5EF4-FFF2-40B4-BE49-F238E27FC236}">
                <a16:creationId xmlns:a16="http://schemas.microsoft.com/office/drawing/2014/main" id="{4846170D-C243-9CC1-7E03-EB0E5B8E19C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8627"/>
            <a:ext cx="12192000" cy="277247"/>
          </a:xfrm>
          <a:prstGeom prst="rect">
            <a:avLst/>
          </a:prstGeom>
        </p:spPr>
        <p:txBody>
          <a:bodyPr anchor="ctr"/>
          <a:lstStyle>
            <a:lvl1pPr algn="ctr">
              <a:defRPr sz="1467" b="0" i="0">
                <a:solidFill>
                  <a:schemeClr val="bg1">
                    <a:lumMod val="50000"/>
                  </a:schemeClr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TITRE DE LA PARTIE</a:t>
            </a:r>
            <a:endParaRPr lang="nl-NL"/>
          </a:p>
        </p:txBody>
      </p:sp>
      <p:sp>
        <p:nvSpPr>
          <p:cNvPr id="15" name="Holder 6">
            <a:extLst>
              <a:ext uri="{FF2B5EF4-FFF2-40B4-BE49-F238E27FC236}">
                <a16:creationId xmlns:a16="http://schemas.microsoft.com/office/drawing/2014/main" id="{F2E7956B-74E8-5956-3060-79A36E6F22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820"/>
            <a:ext cx="281631" cy="127086"/>
          </a:xfrm>
          <a:prstGeom prst="rect">
            <a:avLst/>
          </a:prstGeom>
          <a:ln>
            <a:noFill/>
          </a:ln>
        </p:spPr>
        <p:txBody>
          <a:bodyPr wrap="square" lIns="0" tIns="0" rIns="0" bIns="0" anchor="ctr">
            <a:spAutoFit/>
          </a:bodyPr>
          <a:lstStyle>
            <a:lvl1pPr algn="ctr">
              <a:defRPr sz="728" b="0" i="0">
                <a:solidFill>
                  <a:schemeClr val="bg1">
                    <a:lumMod val="50000"/>
                  </a:schemeClr>
                </a:solidFill>
                <a:latin typeface="+mn-lt"/>
                <a:cs typeface="Arial"/>
              </a:defRPr>
            </a:lvl1pPr>
          </a:lstStyle>
          <a:p>
            <a:pPr marL="23103">
              <a:lnSpc>
                <a:spcPts val="1052"/>
              </a:lnSpc>
            </a:pPr>
            <a:fld id="{81D60167-4931-47E6-BA6A-407CBD079E47}" type="slidenum">
              <a:rPr lang="fr-FR" spc="-31" smtClean="0"/>
              <a:pPr marL="23103">
                <a:lnSpc>
                  <a:spcPts val="1052"/>
                </a:lnSpc>
              </a:pPr>
              <a:t>‹N°›</a:t>
            </a:fld>
            <a:endParaRPr lang="fr-FR" spc="-31"/>
          </a:p>
        </p:txBody>
      </p:sp>
      <p:sp>
        <p:nvSpPr>
          <p:cNvPr id="16" name="Espace réservé du pied de page 2">
            <a:extLst>
              <a:ext uri="{FF2B5EF4-FFF2-40B4-BE49-F238E27FC236}">
                <a16:creationId xmlns:a16="http://schemas.microsoft.com/office/drawing/2014/main" id="{175BBB2C-DEA3-CE65-CDE6-7141BFE38F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8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nl-NL"/>
              <a:t>Titre de la présentation</a:t>
            </a:r>
          </a:p>
        </p:txBody>
      </p: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A981CB0C-A79D-9E23-0510-F4586256C6E6}"/>
              </a:ext>
            </a:extLst>
          </p:cNvPr>
          <p:cNvCxnSpPr>
            <a:cxnSpLocks/>
          </p:cNvCxnSpPr>
          <p:nvPr userDrawn="1"/>
        </p:nvCxnSpPr>
        <p:spPr>
          <a:xfrm>
            <a:off x="647912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86429B73-941C-54BF-BF55-0B10B41E4310}"/>
              </a:ext>
            </a:extLst>
          </p:cNvPr>
          <p:cNvCxnSpPr>
            <a:cxnSpLocks/>
          </p:cNvCxnSpPr>
          <p:nvPr userDrawn="1"/>
        </p:nvCxnSpPr>
        <p:spPr>
          <a:xfrm>
            <a:off x="929401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e la date 16">
            <a:extLst>
              <a:ext uri="{FF2B5EF4-FFF2-40B4-BE49-F238E27FC236}">
                <a16:creationId xmlns:a16="http://schemas.microsoft.com/office/drawing/2014/main" id="{560FC58F-C23B-6677-FAEF-0F260997DE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44693" y="6597353"/>
            <a:ext cx="768084" cy="192020"/>
          </a:xfrm>
          <a:prstGeom prst="rect">
            <a:avLst/>
          </a:prstGeom>
        </p:spPr>
        <p:txBody>
          <a:bodyPr vert="horz" lIns="91440" tIns="45720" rIns="36000" bIns="45720" rtlCol="0" anchor="ctr"/>
          <a:lstStyle>
            <a:lvl1pPr algn="r">
              <a:defRPr sz="733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fld id="{54E39D41-F509-42A3-8DBA-A4CEA038AB47}" type="datetime1">
              <a:rPr lang="fr-FR" smtClean="0"/>
              <a:t>19/02/2026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51327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1AFEE85-A6E3-EB26-3060-F8163F3E8900}"/>
              </a:ext>
            </a:extLst>
          </p:cNvPr>
          <p:cNvSpPr/>
          <p:nvPr userDrawn="1"/>
        </p:nvSpPr>
        <p:spPr>
          <a:xfrm>
            <a:off x="0" y="-27725"/>
            <a:ext cx="12192000" cy="5138687"/>
          </a:xfrm>
          <a:custGeom>
            <a:avLst/>
            <a:gdLst/>
            <a:ahLst/>
            <a:cxnLst/>
            <a:rect l="l" t="t" r="r" b="b"/>
            <a:pathLst>
              <a:path w="20104100" h="7853680">
                <a:moveTo>
                  <a:pt x="20104099" y="0"/>
                </a:moveTo>
                <a:lnTo>
                  <a:pt x="0" y="0"/>
                </a:lnTo>
                <a:lnTo>
                  <a:pt x="0" y="7853164"/>
                </a:lnTo>
                <a:lnTo>
                  <a:pt x="20104099" y="7853164"/>
                </a:lnTo>
                <a:lnTo>
                  <a:pt x="20104099" y="0"/>
                </a:lnTo>
                <a:close/>
              </a:path>
            </a:pathLst>
          </a:custGeom>
          <a:solidFill>
            <a:srgbClr val="009597"/>
          </a:solidFill>
          <a:ln>
            <a:noFill/>
          </a:ln>
        </p:spPr>
        <p:txBody>
          <a:bodyPr wrap="square" lIns="0" tIns="0" rIns="0" bIns="0" rtlCol="0"/>
          <a:lstStyle/>
          <a:p>
            <a:endParaRPr sz="2400"/>
          </a:p>
        </p:txBody>
      </p:sp>
      <p:pic>
        <p:nvPicPr>
          <p:cNvPr id="3" name="Image 2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86AFD15C-6A18-0997-5F01-8885707135B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5925" y="5157193"/>
            <a:ext cx="2907544" cy="1644225"/>
          </a:xfrm>
          <a:prstGeom prst="rect">
            <a:avLst/>
          </a:prstGeom>
        </p:spPr>
      </p:pic>
      <p:sp>
        <p:nvSpPr>
          <p:cNvPr id="19" name="Titre 18">
            <a:extLst>
              <a:ext uri="{FF2B5EF4-FFF2-40B4-BE49-F238E27FC236}">
                <a16:creationId xmlns:a16="http://schemas.microsoft.com/office/drawing/2014/main" id="{793C756D-B92D-AF5A-EECE-8947FCFEFAF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38498" y="1072406"/>
            <a:ext cx="5961217" cy="1709687"/>
          </a:xfrm>
          <a:prstGeom prst="rect">
            <a:avLst/>
          </a:prstGeom>
        </p:spPr>
        <p:txBody>
          <a:bodyPr anchor="ctr"/>
          <a:lstStyle>
            <a:lvl1pPr algn="ctr">
              <a:defRPr sz="9096" b="1" i="0">
                <a:solidFill>
                  <a:schemeClr val="bg1"/>
                </a:solidFill>
                <a:latin typeface="Manrope" pitchFamily="2" charset="0"/>
              </a:defRPr>
            </a:lvl1pPr>
          </a:lstStyle>
          <a:p>
            <a:r>
              <a:rPr lang="fr-FR"/>
              <a:t>MERCI !</a:t>
            </a:r>
            <a:endParaRPr lang="nl-NL"/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885FDE4A-A3A2-8028-693C-C6354FFA862E}"/>
              </a:ext>
            </a:extLst>
          </p:cNvPr>
          <p:cNvCxnSpPr>
            <a:cxnSpLocks/>
          </p:cNvCxnSpPr>
          <p:nvPr userDrawn="1"/>
        </p:nvCxnSpPr>
        <p:spPr>
          <a:xfrm>
            <a:off x="2999864" y="1072406"/>
            <a:ext cx="0" cy="1709687"/>
          </a:xfrm>
          <a:prstGeom prst="line">
            <a:avLst/>
          </a:prstGeom>
          <a:ln w="114300">
            <a:solidFill>
              <a:srgbClr val="0078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B8A7E1FA-0259-C641-169F-3FC33E3F0C8A}"/>
              </a:ext>
            </a:extLst>
          </p:cNvPr>
          <p:cNvCxnSpPr>
            <a:cxnSpLocks/>
          </p:cNvCxnSpPr>
          <p:nvPr userDrawn="1"/>
        </p:nvCxnSpPr>
        <p:spPr>
          <a:xfrm>
            <a:off x="9262812" y="1072406"/>
            <a:ext cx="0" cy="1709687"/>
          </a:xfrm>
          <a:prstGeom prst="line">
            <a:avLst/>
          </a:prstGeom>
          <a:ln w="114300">
            <a:solidFill>
              <a:srgbClr val="0078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ZoneTexte 4">
            <a:extLst>
              <a:ext uri="{FF2B5EF4-FFF2-40B4-BE49-F238E27FC236}">
                <a16:creationId xmlns:a16="http://schemas.microsoft.com/office/drawing/2014/main" id="{F37C0CAA-43C9-C062-729D-73B7C85012D7}"/>
              </a:ext>
            </a:extLst>
          </p:cNvPr>
          <p:cNvSpPr txBox="1"/>
          <p:nvPr userDrawn="1"/>
        </p:nvSpPr>
        <p:spPr>
          <a:xfrm>
            <a:off x="335360" y="6021289"/>
            <a:ext cx="3234768" cy="379656"/>
          </a:xfrm>
          <a:prstGeom prst="rect">
            <a:avLst/>
          </a:prstGeom>
          <a:solidFill>
            <a:srgbClr val="009597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867" err="1">
                <a:solidFill>
                  <a:schemeClr val="bg1"/>
                </a:solidFill>
                <a:latin typeface="Manrope"/>
              </a:rPr>
              <a:t>Connected</a:t>
            </a:r>
            <a:r>
              <a:rPr lang="fr-FR" sz="1867">
                <a:solidFill>
                  <a:schemeClr val="bg1"/>
                </a:solidFill>
                <a:latin typeface="Manrope"/>
              </a:rPr>
              <a:t> to the Future</a:t>
            </a:r>
          </a:p>
        </p:txBody>
      </p:sp>
      <p:pic>
        <p:nvPicPr>
          <p:cNvPr id="7" name="Image 6" descr="Une image contenant capture d’écran, noir, espace, noir et blanc&#10;&#10;Description générée automatiquement">
            <a:extLst>
              <a:ext uri="{FF2B5EF4-FFF2-40B4-BE49-F238E27FC236}">
                <a16:creationId xmlns:a16="http://schemas.microsoft.com/office/drawing/2014/main" id="{AF107082-97F5-CD63-51ED-38DCCF0C1E1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2690"/>
          <a:stretch/>
        </p:blipFill>
        <p:spPr>
          <a:xfrm>
            <a:off x="-29843" y="-5776"/>
            <a:ext cx="2132441" cy="5987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1068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avec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D4E7EC6F-59D9-4EE7-89BA-68CAF6A316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999" y="624956"/>
            <a:ext cx="10800000" cy="900000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2" name="Espace réservé pour une image  2">
            <a:extLst>
              <a:ext uri="{FF2B5EF4-FFF2-40B4-BE49-F238E27FC236}">
                <a16:creationId xmlns:a16="http://schemas.microsoft.com/office/drawing/2014/main" id="{37D94D00-328F-462D-A767-108EAF86E589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828000" y="1728002"/>
            <a:ext cx="10535920" cy="4084479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8" name="Espace réservé du numéro de diapositive 8">
            <a:extLst>
              <a:ext uri="{FF2B5EF4-FFF2-40B4-BE49-F238E27FC236}">
                <a16:creationId xmlns:a16="http://schemas.microsoft.com/office/drawing/2014/main" id="{7E748F74-A8DF-40EA-847A-446CF8437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8396" y="6339647"/>
            <a:ext cx="540000" cy="111996"/>
          </a:xfrm>
        </p:spPr>
        <p:txBody>
          <a:bodyPr/>
          <a:lstStyle/>
          <a:p>
            <a:fld id="{975A587B-5814-4D9B-9598-FE9CB954CB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9925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- 1-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re 18">
            <a:extLst>
              <a:ext uri="{FF2B5EF4-FFF2-40B4-BE49-F238E27FC236}">
                <a16:creationId xmlns:a16="http://schemas.microsoft.com/office/drawing/2014/main" id="{9AA853B9-2281-77A6-A954-96D4EDAD307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45873"/>
            <a:ext cx="12192000" cy="83174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2729"/>
              </a:lnSpc>
              <a:defRPr sz="2425" b="1" i="0">
                <a:solidFill>
                  <a:schemeClr val="tx1"/>
                </a:solidFill>
                <a:latin typeface="Manrope" pitchFamily="2" charset="0"/>
              </a:defRPr>
            </a:lvl1pPr>
          </a:lstStyle>
          <a:p>
            <a:r>
              <a:rPr lang="fr-FR"/>
              <a:t>Modifiez le style du titre</a:t>
            </a:r>
            <a:br>
              <a:rPr lang="fr-FR"/>
            </a:br>
            <a:r>
              <a:rPr lang="fr-FR"/>
              <a:t>sur une ou deux lignes</a:t>
            </a:r>
            <a:endParaRPr lang="nl-NL"/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20CC9110-9DDE-5C2F-3785-C39FC7A1FF2F}"/>
              </a:ext>
            </a:extLst>
          </p:cNvPr>
          <p:cNvCxnSpPr>
            <a:cxnSpLocks/>
          </p:cNvCxnSpPr>
          <p:nvPr userDrawn="1"/>
        </p:nvCxnSpPr>
        <p:spPr>
          <a:xfrm flipH="1">
            <a:off x="5062127" y="1177612"/>
            <a:ext cx="2067747" cy="0"/>
          </a:xfrm>
          <a:prstGeom prst="line">
            <a:avLst/>
          </a:prstGeom>
          <a:ln w="222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B7C12DE2-E611-79DC-0D9D-785595C6D122}"/>
              </a:ext>
            </a:extLst>
          </p:cNvPr>
          <p:cNvCxnSpPr>
            <a:cxnSpLocks/>
          </p:cNvCxnSpPr>
          <p:nvPr userDrawn="1"/>
        </p:nvCxnSpPr>
        <p:spPr>
          <a:xfrm flipH="1">
            <a:off x="5964416" y="1177612"/>
            <a:ext cx="263168" cy="176216"/>
          </a:xfrm>
          <a:prstGeom prst="line">
            <a:avLst/>
          </a:prstGeom>
          <a:ln w="222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age 1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D2A2974D-EAB7-3E72-C01D-A44CA3793F9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7813" y="6201741"/>
            <a:ext cx="1160488" cy="656260"/>
          </a:xfrm>
          <a:prstGeom prst="rect">
            <a:avLst/>
          </a:prstGeom>
        </p:spPr>
      </p:pic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0F41D813-E940-C271-3560-8AA2B844CE33}"/>
              </a:ext>
            </a:extLst>
          </p:cNvPr>
          <p:cNvCxnSpPr/>
          <p:nvPr userDrawn="1"/>
        </p:nvCxnSpPr>
        <p:spPr>
          <a:xfrm>
            <a:off x="10925391" y="6340088"/>
            <a:ext cx="0" cy="415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ZoneTexte 3">
            <a:extLst>
              <a:ext uri="{FF2B5EF4-FFF2-40B4-BE49-F238E27FC236}">
                <a16:creationId xmlns:a16="http://schemas.microsoft.com/office/drawing/2014/main" id="{01726390-85E5-FBB6-BB30-EC6D6D7CF24A}"/>
              </a:ext>
            </a:extLst>
          </p:cNvPr>
          <p:cNvSpPr txBox="1"/>
          <p:nvPr userDrawn="1"/>
        </p:nvSpPr>
        <p:spPr>
          <a:xfrm>
            <a:off x="8784299" y="6405331"/>
            <a:ext cx="1931863" cy="256545"/>
          </a:xfrm>
          <a:prstGeom prst="rect">
            <a:avLst/>
          </a:prstGeom>
          <a:solidFill>
            <a:srgbClr val="009597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67" err="1">
                <a:solidFill>
                  <a:schemeClr val="bg1"/>
                </a:solidFill>
                <a:latin typeface="Manrope"/>
              </a:rPr>
              <a:t>Connected</a:t>
            </a:r>
            <a:r>
              <a:rPr lang="fr-FR" sz="1067">
                <a:solidFill>
                  <a:schemeClr val="bg1"/>
                </a:solidFill>
                <a:latin typeface="Manrope"/>
              </a:rPr>
              <a:t> to the Future</a:t>
            </a:r>
          </a:p>
        </p:txBody>
      </p:sp>
      <p:sp>
        <p:nvSpPr>
          <p:cNvPr id="5" name="Espace réservé du texte 20">
            <a:extLst>
              <a:ext uri="{FF2B5EF4-FFF2-40B4-BE49-F238E27FC236}">
                <a16:creationId xmlns:a16="http://schemas.microsoft.com/office/drawing/2014/main" id="{47486915-C28C-2134-FC67-FFDE1C69A91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8627"/>
            <a:ext cx="12192000" cy="277247"/>
          </a:xfrm>
          <a:prstGeom prst="rect">
            <a:avLst/>
          </a:prstGeom>
        </p:spPr>
        <p:txBody>
          <a:bodyPr anchor="ctr"/>
          <a:lstStyle>
            <a:lvl1pPr algn="ctr">
              <a:defRPr sz="1467" b="0" i="0">
                <a:solidFill>
                  <a:schemeClr val="bg1">
                    <a:lumMod val="50000"/>
                  </a:schemeClr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TITRE DE LA PARTIE</a:t>
            </a:r>
            <a:endParaRPr lang="nl-NL"/>
          </a:p>
        </p:txBody>
      </p:sp>
      <p:sp>
        <p:nvSpPr>
          <p:cNvPr id="26" name="Holder 6">
            <a:extLst>
              <a:ext uri="{FF2B5EF4-FFF2-40B4-BE49-F238E27FC236}">
                <a16:creationId xmlns:a16="http://schemas.microsoft.com/office/drawing/2014/main" id="{1A2D6B00-E074-45AA-CCF5-57B9DEB2D1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820"/>
            <a:ext cx="281631" cy="127086"/>
          </a:xfrm>
          <a:prstGeom prst="rect">
            <a:avLst/>
          </a:prstGeom>
          <a:ln>
            <a:noFill/>
          </a:ln>
        </p:spPr>
        <p:txBody>
          <a:bodyPr wrap="square" lIns="0" tIns="0" rIns="0" bIns="0" anchor="ctr">
            <a:spAutoFit/>
          </a:bodyPr>
          <a:lstStyle>
            <a:lvl1pPr algn="ctr">
              <a:defRPr sz="728" b="0" i="0">
                <a:solidFill>
                  <a:schemeClr val="bg1">
                    <a:lumMod val="50000"/>
                  </a:schemeClr>
                </a:solidFill>
                <a:latin typeface="+mn-lt"/>
                <a:cs typeface="Arial"/>
              </a:defRPr>
            </a:lvl1pPr>
          </a:lstStyle>
          <a:p>
            <a:pPr marL="23103">
              <a:lnSpc>
                <a:spcPts val="1052"/>
              </a:lnSpc>
            </a:pPr>
            <a:fld id="{81D60167-4931-47E6-BA6A-407CBD079E47}" type="slidenum">
              <a:rPr lang="fr-FR" spc="-31" smtClean="0"/>
              <a:pPr marL="23103">
                <a:lnSpc>
                  <a:spcPts val="1052"/>
                </a:lnSpc>
              </a:pPr>
              <a:t>‹N°›</a:t>
            </a:fld>
            <a:endParaRPr lang="fr-FR" spc="-31"/>
          </a:p>
        </p:txBody>
      </p:sp>
      <p:sp>
        <p:nvSpPr>
          <p:cNvPr id="27" name="Espace réservé du pied de page 2">
            <a:extLst>
              <a:ext uri="{FF2B5EF4-FFF2-40B4-BE49-F238E27FC236}">
                <a16:creationId xmlns:a16="http://schemas.microsoft.com/office/drawing/2014/main" id="{E2A6845F-565C-D507-3E7F-2DAAB8B778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8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nl-NL"/>
              <a:t>Titre de la présentation</a:t>
            </a:r>
          </a:p>
        </p:txBody>
      </p: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2D09D73D-400C-34E8-11BE-2626B40F3F77}"/>
              </a:ext>
            </a:extLst>
          </p:cNvPr>
          <p:cNvCxnSpPr>
            <a:cxnSpLocks/>
          </p:cNvCxnSpPr>
          <p:nvPr userDrawn="1"/>
        </p:nvCxnSpPr>
        <p:spPr>
          <a:xfrm>
            <a:off x="647912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0E71795D-7442-F134-BCF2-E6A8A8C6288F}"/>
              </a:ext>
            </a:extLst>
          </p:cNvPr>
          <p:cNvCxnSpPr>
            <a:cxnSpLocks/>
          </p:cNvCxnSpPr>
          <p:nvPr userDrawn="1"/>
        </p:nvCxnSpPr>
        <p:spPr>
          <a:xfrm>
            <a:off x="929401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e la date 16">
            <a:extLst>
              <a:ext uri="{FF2B5EF4-FFF2-40B4-BE49-F238E27FC236}">
                <a16:creationId xmlns:a16="http://schemas.microsoft.com/office/drawing/2014/main" id="{178AE7B9-6E6E-9A78-C10D-C9A945046A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44693" y="6597353"/>
            <a:ext cx="768084" cy="192020"/>
          </a:xfrm>
          <a:prstGeom prst="rect">
            <a:avLst/>
          </a:prstGeom>
        </p:spPr>
        <p:txBody>
          <a:bodyPr vert="horz" lIns="91440" tIns="45720" rIns="36000" bIns="45720" rtlCol="0" anchor="ctr"/>
          <a:lstStyle>
            <a:lvl1pPr algn="r">
              <a:defRPr sz="733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fld id="{80414E73-0809-4E1D-A2E5-C611D61DB66C}" type="datetime1">
              <a:rPr lang="fr-FR" smtClean="0"/>
              <a:t>19/02/2026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63475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2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- 1-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D211CD1B-3C83-517D-E8EB-140401E5B275}"/>
              </a:ext>
            </a:extLst>
          </p:cNvPr>
          <p:cNvCxnSpPr>
            <a:cxnSpLocks/>
          </p:cNvCxnSpPr>
          <p:nvPr userDrawn="1"/>
        </p:nvCxnSpPr>
        <p:spPr>
          <a:xfrm>
            <a:off x="11872373" y="2782093"/>
            <a:ext cx="0" cy="3142127"/>
          </a:xfrm>
          <a:prstGeom prst="line">
            <a:avLst/>
          </a:prstGeom>
          <a:ln w="1143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Espace réservé pour une image  21">
            <a:extLst>
              <a:ext uri="{FF2B5EF4-FFF2-40B4-BE49-F238E27FC236}">
                <a16:creationId xmlns:a16="http://schemas.microsoft.com/office/drawing/2014/main" id="{8C2B4B36-520C-FBA3-AC45-5A3D2DCD4D0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940726" y="2782093"/>
            <a:ext cx="6885437" cy="3142127"/>
          </a:xfrm>
          <a:prstGeom prst="rect">
            <a:avLst/>
          </a:prstGeom>
        </p:spPr>
        <p:txBody>
          <a:bodyPr/>
          <a:lstStyle>
            <a:lvl1pPr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Cliquez sur l'icône pour ajouter une image</a:t>
            </a:r>
            <a:endParaRPr lang="nl-NL"/>
          </a:p>
        </p:txBody>
      </p:sp>
      <p:sp>
        <p:nvSpPr>
          <p:cNvPr id="26" name="Titre 18">
            <a:extLst>
              <a:ext uri="{FF2B5EF4-FFF2-40B4-BE49-F238E27FC236}">
                <a16:creationId xmlns:a16="http://schemas.microsoft.com/office/drawing/2014/main" id="{95E8CD74-5044-A0D8-585A-880A0A2259C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45873"/>
            <a:ext cx="12192000" cy="83174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2729"/>
              </a:lnSpc>
              <a:defRPr sz="2425" b="1" i="0">
                <a:solidFill>
                  <a:schemeClr val="tx1"/>
                </a:solidFill>
                <a:latin typeface="Manrope" pitchFamily="2" charset="0"/>
              </a:defRPr>
            </a:lvl1pPr>
          </a:lstStyle>
          <a:p>
            <a:r>
              <a:rPr lang="fr-FR"/>
              <a:t>Modifiez le style du titre</a:t>
            </a:r>
            <a:br>
              <a:rPr lang="fr-FR"/>
            </a:br>
            <a:r>
              <a:rPr lang="fr-FR"/>
              <a:t>sur une ou deux lignes</a:t>
            </a:r>
            <a:endParaRPr lang="nl-NL"/>
          </a:p>
        </p:txBody>
      </p: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D3A9F9C6-B24E-3A5C-8965-CC0EC31C8376}"/>
              </a:ext>
            </a:extLst>
          </p:cNvPr>
          <p:cNvCxnSpPr>
            <a:cxnSpLocks/>
          </p:cNvCxnSpPr>
          <p:nvPr userDrawn="1"/>
        </p:nvCxnSpPr>
        <p:spPr>
          <a:xfrm flipH="1">
            <a:off x="5062127" y="1177612"/>
            <a:ext cx="2067747" cy="0"/>
          </a:xfrm>
          <a:prstGeom prst="line">
            <a:avLst/>
          </a:prstGeom>
          <a:ln w="222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000C7AD3-0717-59DC-CD27-E3FE3AF38775}"/>
              </a:ext>
            </a:extLst>
          </p:cNvPr>
          <p:cNvCxnSpPr>
            <a:cxnSpLocks/>
          </p:cNvCxnSpPr>
          <p:nvPr userDrawn="1"/>
        </p:nvCxnSpPr>
        <p:spPr>
          <a:xfrm flipH="1">
            <a:off x="5964416" y="1177612"/>
            <a:ext cx="263168" cy="176216"/>
          </a:xfrm>
          <a:prstGeom prst="line">
            <a:avLst/>
          </a:prstGeom>
          <a:ln w="222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Espace réservé du texte 33">
            <a:extLst>
              <a:ext uri="{FF2B5EF4-FFF2-40B4-BE49-F238E27FC236}">
                <a16:creationId xmlns:a16="http://schemas.microsoft.com/office/drawing/2014/main" id="{2AFCDA0C-0C51-4235-3C7B-1CF40F50AA7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73417" y="1719314"/>
            <a:ext cx="11645169" cy="831740"/>
          </a:xfrm>
          <a:prstGeom prst="rect">
            <a:avLst/>
          </a:prstGeom>
        </p:spPr>
        <p:txBody>
          <a:bodyPr/>
          <a:lstStyle>
            <a:lvl1pPr algn="ctr">
              <a:defRPr sz="1456" b="0" i="0">
                <a:solidFill>
                  <a:schemeClr val="accent1"/>
                </a:solidFill>
                <a:latin typeface="Manrope" pitchFamily="2" charset="0"/>
              </a:defRPr>
            </a:lvl1pPr>
            <a:lvl2pPr>
              <a:defRPr sz="1940"/>
            </a:lvl2pPr>
            <a:lvl3pPr>
              <a:defRPr sz="1940"/>
            </a:lvl3pPr>
            <a:lvl4pPr>
              <a:defRPr sz="1940"/>
            </a:lvl4pPr>
            <a:lvl5pPr>
              <a:defRPr sz="1940"/>
            </a:lvl5pPr>
          </a:lstStyle>
          <a:p>
            <a:pPr lvl="0"/>
            <a:r>
              <a:rPr lang="fr-FR"/>
              <a:t>Introduction de slide, chapeau : </a:t>
            </a:r>
            <a:br>
              <a:rPr lang="fr-FR"/>
            </a:br>
            <a:r>
              <a:rPr lang="fr-FR"/>
              <a:t>Lorem ipsum </a:t>
            </a:r>
            <a:r>
              <a:rPr lang="fr-FR" err="1"/>
              <a:t>dolor</a:t>
            </a:r>
            <a:r>
              <a:rPr lang="fr-FR"/>
              <a:t> </a:t>
            </a:r>
            <a:r>
              <a:rPr lang="fr-FR" err="1"/>
              <a:t>sit</a:t>
            </a:r>
            <a:r>
              <a:rPr lang="fr-FR"/>
              <a:t> </a:t>
            </a:r>
            <a:r>
              <a:rPr lang="fr-FR" err="1"/>
              <a:t>amet</a:t>
            </a:r>
            <a:r>
              <a:rPr lang="fr-FR"/>
              <a:t>, </a:t>
            </a:r>
            <a:r>
              <a:rPr lang="fr-FR" err="1"/>
              <a:t>consectetur</a:t>
            </a:r>
            <a:r>
              <a:rPr lang="fr-FR"/>
              <a:t> </a:t>
            </a:r>
            <a:r>
              <a:rPr lang="fr-FR" err="1"/>
              <a:t>adipiscing</a:t>
            </a:r>
            <a:r>
              <a:rPr lang="fr-FR"/>
              <a:t> </a:t>
            </a:r>
            <a:r>
              <a:rPr lang="fr-FR" err="1"/>
              <a:t>elit</a:t>
            </a:r>
            <a:r>
              <a:rPr lang="fr-FR"/>
              <a:t>, </a:t>
            </a:r>
            <a:r>
              <a:rPr lang="fr-FR" err="1"/>
              <a:t>sed</a:t>
            </a:r>
            <a:r>
              <a:rPr lang="fr-FR"/>
              <a:t> do </a:t>
            </a:r>
            <a:r>
              <a:rPr lang="fr-FR" err="1"/>
              <a:t>eiusmod</a:t>
            </a:r>
            <a:r>
              <a:rPr lang="fr-FR"/>
              <a:t> </a:t>
            </a:r>
            <a:r>
              <a:rPr lang="fr-FR" err="1"/>
              <a:t>tempor</a:t>
            </a:r>
            <a:r>
              <a:rPr lang="fr-FR"/>
              <a:t> </a:t>
            </a:r>
            <a:r>
              <a:rPr lang="fr-FR" err="1"/>
              <a:t>incididunt</a:t>
            </a:r>
            <a:r>
              <a:rPr lang="fr-FR"/>
              <a:t> ut </a:t>
            </a:r>
            <a:r>
              <a:rPr lang="fr-FR" err="1"/>
              <a:t>labore</a:t>
            </a:r>
            <a:r>
              <a:rPr lang="fr-FR"/>
              <a:t> et </a:t>
            </a:r>
            <a:r>
              <a:rPr lang="fr-FR" err="1"/>
              <a:t>dolore</a:t>
            </a:r>
            <a:r>
              <a:rPr lang="fr-FR"/>
              <a:t> magna </a:t>
            </a:r>
            <a:r>
              <a:rPr lang="fr-FR" err="1"/>
              <a:t>aliqua</a:t>
            </a:r>
            <a:r>
              <a:rPr lang="fr-FR"/>
              <a:t>. Ut </a:t>
            </a:r>
            <a:r>
              <a:rPr lang="fr-FR" err="1"/>
              <a:t>enim</a:t>
            </a:r>
            <a:r>
              <a:rPr lang="fr-FR"/>
              <a:t> ad </a:t>
            </a:r>
            <a:r>
              <a:rPr lang="fr-FR" err="1"/>
              <a:t>minim</a:t>
            </a:r>
            <a:r>
              <a:rPr lang="fr-FR"/>
              <a:t> </a:t>
            </a:r>
            <a:r>
              <a:rPr lang="fr-FR" err="1"/>
              <a:t>veniam</a:t>
            </a:r>
            <a:r>
              <a:rPr lang="fr-FR"/>
              <a:t>, </a:t>
            </a:r>
            <a:r>
              <a:rPr lang="fr-FR" err="1"/>
              <a:t>quis</a:t>
            </a:r>
            <a:r>
              <a:rPr lang="fr-FR"/>
              <a:t> </a:t>
            </a:r>
            <a:r>
              <a:rPr lang="fr-FR" err="1"/>
              <a:t>nostrud</a:t>
            </a:r>
            <a:r>
              <a:rPr lang="fr-FR"/>
              <a:t> </a:t>
            </a:r>
            <a:r>
              <a:rPr lang="fr-FR" err="1"/>
              <a:t>exercitation</a:t>
            </a:r>
            <a:r>
              <a:rPr lang="fr-FR"/>
              <a:t> </a:t>
            </a:r>
            <a:r>
              <a:rPr lang="fr-FR" err="1"/>
              <a:t>ullamco</a:t>
            </a:r>
            <a:r>
              <a:rPr lang="fr-FR"/>
              <a:t> </a:t>
            </a:r>
            <a:r>
              <a:rPr lang="fr-FR" err="1"/>
              <a:t>laboris</a:t>
            </a:r>
            <a:r>
              <a:rPr lang="fr-FR"/>
              <a:t> </a:t>
            </a:r>
            <a:r>
              <a:rPr lang="fr-FR" err="1"/>
              <a:t>nisi</a:t>
            </a:r>
            <a:r>
              <a:rPr lang="fr-FR"/>
              <a:t> ut </a:t>
            </a:r>
            <a:r>
              <a:rPr lang="fr-FR" err="1"/>
              <a:t>aliquip</a:t>
            </a:r>
            <a:r>
              <a:rPr lang="fr-FR"/>
              <a:t> ex </a:t>
            </a:r>
            <a:r>
              <a:rPr lang="fr-FR" err="1"/>
              <a:t>ea</a:t>
            </a:r>
            <a:r>
              <a:rPr lang="fr-FR"/>
              <a:t> commodo </a:t>
            </a:r>
            <a:r>
              <a:rPr lang="fr-FR" err="1"/>
              <a:t>consequat</a:t>
            </a:r>
            <a:r>
              <a:rPr lang="fr-FR"/>
              <a:t>.</a:t>
            </a:r>
            <a:endParaRPr lang="nl-NL"/>
          </a:p>
        </p:txBody>
      </p:sp>
      <p:sp>
        <p:nvSpPr>
          <p:cNvPr id="32" name="Espace réservé du texte 35">
            <a:extLst>
              <a:ext uri="{FF2B5EF4-FFF2-40B4-BE49-F238E27FC236}">
                <a16:creationId xmlns:a16="http://schemas.microsoft.com/office/drawing/2014/main" id="{19E28665-9E09-A864-98D0-449895A43E5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73416" y="2782093"/>
            <a:ext cx="4343833" cy="3188335"/>
          </a:xfrm>
          <a:prstGeom prst="rect">
            <a:avLst/>
          </a:prstGeom>
        </p:spPr>
        <p:txBody>
          <a:bodyPr/>
          <a:lstStyle>
            <a:lvl1pPr>
              <a:defRPr sz="1456" b="0" i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85168" indent="-207929">
              <a:buClr>
                <a:schemeClr val="accent1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chemeClr val="accent1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039647" indent="-207929">
              <a:buClr>
                <a:schemeClr val="accent1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316886" indent="-207929">
              <a:buClr>
                <a:schemeClr val="accent1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nl-NL"/>
          </a:p>
        </p:txBody>
      </p:sp>
      <p:pic>
        <p:nvPicPr>
          <p:cNvPr id="7" name="Image 6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8A54C0D4-844C-B8DE-EA0E-A087ED21D70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7813" y="6201741"/>
            <a:ext cx="1160488" cy="656260"/>
          </a:xfrm>
          <a:prstGeom prst="rect">
            <a:avLst/>
          </a:prstGeom>
        </p:spPr>
      </p:pic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626AA8B4-49E2-FC21-8783-6781CB8C2F44}"/>
              </a:ext>
            </a:extLst>
          </p:cNvPr>
          <p:cNvCxnSpPr/>
          <p:nvPr userDrawn="1"/>
        </p:nvCxnSpPr>
        <p:spPr>
          <a:xfrm>
            <a:off x="10925391" y="6340088"/>
            <a:ext cx="0" cy="415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ZoneTexte 4">
            <a:extLst>
              <a:ext uri="{FF2B5EF4-FFF2-40B4-BE49-F238E27FC236}">
                <a16:creationId xmlns:a16="http://schemas.microsoft.com/office/drawing/2014/main" id="{E19914CE-334D-95DE-785B-AEDE74DCDAEA}"/>
              </a:ext>
            </a:extLst>
          </p:cNvPr>
          <p:cNvSpPr txBox="1"/>
          <p:nvPr userDrawn="1"/>
        </p:nvSpPr>
        <p:spPr>
          <a:xfrm>
            <a:off x="8784299" y="6405331"/>
            <a:ext cx="1931863" cy="256545"/>
          </a:xfrm>
          <a:prstGeom prst="rect">
            <a:avLst/>
          </a:prstGeom>
          <a:solidFill>
            <a:srgbClr val="009597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67" err="1">
                <a:solidFill>
                  <a:schemeClr val="bg1"/>
                </a:solidFill>
                <a:latin typeface="Manrope"/>
              </a:rPr>
              <a:t>Connected</a:t>
            </a:r>
            <a:r>
              <a:rPr lang="fr-FR" sz="1067">
                <a:solidFill>
                  <a:schemeClr val="bg1"/>
                </a:solidFill>
                <a:latin typeface="Manrope"/>
              </a:rPr>
              <a:t> to the Future</a:t>
            </a:r>
          </a:p>
        </p:txBody>
      </p:sp>
      <p:sp>
        <p:nvSpPr>
          <p:cNvPr id="6" name="Espace réservé du texte 20">
            <a:extLst>
              <a:ext uri="{FF2B5EF4-FFF2-40B4-BE49-F238E27FC236}">
                <a16:creationId xmlns:a16="http://schemas.microsoft.com/office/drawing/2014/main" id="{56050D42-54ED-549C-5411-D919944B95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8627"/>
            <a:ext cx="12192000" cy="277247"/>
          </a:xfrm>
          <a:prstGeom prst="rect">
            <a:avLst/>
          </a:prstGeom>
        </p:spPr>
        <p:txBody>
          <a:bodyPr anchor="ctr"/>
          <a:lstStyle>
            <a:lvl1pPr algn="ctr">
              <a:defRPr sz="1467" b="0" i="0">
                <a:solidFill>
                  <a:schemeClr val="bg1">
                    <a:lumMod val="50000"/>
                  </a:schemeClr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TITRE DE LA PARTIE</a:t>
            </a:r>
            <a:endParaRPr lang="nl-NL"/>
          </a:p>
        </p:txBody>
      </p:sp>
      <p:sp>
        <p:nvSpPr>
          <p:cNvPr id="21" name="Holder 6">
            <a:extLst>
              <a:ext uri="{FF2B5EF4-FFF2-40B4-BE49-F238E27FC236}">
                <a16:creationId xmlns:a16="http://schemas.microsoft.com/office/drawing/2014/main" id="{CC0A2C26-5773-1541-9858-7174F13288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820"/>
            <a:ext cx="281631" cy="127086"/>
          </a:xfrm>
          <a:prstGeom prst="rect">
            <a:avLst/>
          </a:prstGeom>
          <a:ln>
            <a:noFill/>
          </a:ln>
        </p:spPr>
        <p:txBody>
          <a:bodyPr wrap="square" lIns="0" tIns="0" rIns="0" bIns="0" anchor="ctr">
            <a:spAutoFit/>
          </a:bodyPr>
          <a:lstStyle>
            <a:lvl1pPr algn="ctr">
              <a:defRPr sz="728" b="0" i="0">
                <a:solidFill>
                  <a:schemeClr val="bg1">
                    <a:lumMod val="50000"/>
                  </a:schemeClr>
                </a:solidFill>
                <a:latin typeface="+mn-lt"/>
                <a:cs typeface="Arial"/>
              </a:defRPr>
            </a:lvl1pPr>
          </a:lstStyle>
          <a:p>
            <a:pPr marL="23103">
              <a:lnSpc>
                <a:spcPts val="1052"/>
              </a:lnSpc>
            </a:pPr>
            <a:fld id="{81D60167-4931-47E6-BA6A-407CBD079E47}" type="slidenum">
              <a:rPr lang="fr-FR" spc="-31" smtClean="0"/>
              <a:pPr marL="23103">
                <a:lnSpc>
                  <a:spcPts val="1052"/>
                </a:lnSpc>
              </a:pPr>
              <a:t>‹N°›</a:t>
            </a:fld>
            <a:endParaRPr lang="fr-FR" spc="-31"/>
          </a:p>
        </p:txBody>
      </p:sp>
      <p:sp>
        <p:nvSpPr>
          <p:cNvPr id="25" name="Espace réservé du pied de page 2">
            <a:extLst>
              <a:ext uri="{FF2B5EF4-FFF2-40B4-BE49-F238E27FC236}">
                <a16:creationId xmlns:a16="http://schemas.microsoft.com/office/drawing/2014/main" id="{19799789-0943-60F1-A24E-912CEA96F9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8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nl-NL"/>
              <a:t>Titre de la présentation</a:t>
            </a:r>
          </a:p>
        </p:txBody>
      </p: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4EEB85F9-5A35-B6D3-4114-07CAF9FD4264}"/>
              </a:ext>
            </a:extLst>
          </p:cNvPr>
          <p:cNvCxnSpPr>
            <a:cxnSpLocks/>
          </p:cNvCxnSpPr>
          <p:nvPr userDrawn="1"/>
        </p:nvCxnSpPr>
        <p:spPr>
          <a:xfrm>
            <a:off x="647912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>
            <a:extLst>
              <a:ext uri="{FF2B5EF4-FFF2-40B4-BE49-F238E27FC236}">
                <a16:creationId xmlns:a16="http://schemas.microsoft.com/office/drawing/2014/main" id="{01A9D1FD-5C5F-9614-44D1-9A5B74A225CE}"/>
              </a:ext>
            </a:extLst>
          </p:cNvPr>
          <p:cNvCxnSpPr>
            <a:cxnSpLocks/>
          </p:cNvCxnSpPr>
          <p:nvPr userDrawn="1"/>
        </p:nvCxnSpPr>
        <p:spPr>
          <a:xfrm>
            <a:off x="929401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Espace réservé de la date 16">
            <a:extLst>
              <a:ext uri="{FF2B5EF4-FFF2-40B4-BE49-F238E27FC236}">
                <a16:creationId xmlns:a16="http://schemas.microsoft.com/office/drawing/2014/main" id="{C0B58774-A640-C97B-3DF0-B720AD6CCC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44693" y="6597353"/>
            <a:ext cx="768084" cy="192020"/>
          </a:xfrm>
          <a:prstGeom prst="rect">
            <a:avLst/>
          </a:prstGeom>
        </p:spPr>
        <p:txBody>
          <a:bodyPr vert="horz" lIns="91440" tIns="45720" rIns="36000" bIns="45720" rtlCol="0" anchor="ctr"/>
          <a:lstStyle>
            <a:lvl1pPr algn="r">
              <a:defRPr sz="733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fld id="{71A9C821-6536-4734-884B-157D87953C69}" type="datetime1">
              <a:rPr lang="fr-FR" smtClean="0"/>
              <a:t>19/02/2026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24058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- 1-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D27742DF-F90A-539B-DFEC-375AFF470B4A}"/>
              </a:ext>
            </a:extLst>
          </p:cNvPr>
          <p:cNvCxnSpPr>
            <a:cxnSpLocks/>
          </p:cNvCxnSpPr>
          <p:nvPr userDrawn="1"/>
        </p:nvCxnSpPr>
        <p:spPr>
          <a:xfrm>
            <a:off x="7066431" y="1811730"/>
            <a:ext cx="0" cy="4112489"/>
          </a:xfrm>
          <a:prstGeom prst="line">
            <a:avLst/>
          </a:prstGeom>
          <a:ln w="1143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Espace réservé du texte 35">
            <a:extLst>
              <a:ext uri="{FF2B5EF4-FFF2-40B4-BE49-F238E27FC236}">
                <a16:creationId xmlns:a16="http://schemas.microsoft.com/office/drawing/2014/main" id="{311573D4-7C06-186D-9B50-28136688590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3416" y="1904144"/>
            <a:ext cx="6561961" cy="4020075"/>
          </a:xfrm>
          <a:prstGeom prst="rect">
            <a:avLst/>
          </a:prstGeom>
        </p:spPr>
        <p:txBody>
          <a:bodyPr/>
          <a:lstStyle>
            <a:lvl1pPr>
              <a:defRPr sz="1456" b="0" i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85168" indent="-207929">
              <a:buClr>
                <a:schemeClr val="accent1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62408" indent="-207929">
              <a:buClr>
                <a:schemeClr val="accent1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039647" indent="-207929">
              <a:buClr>
                <a:schemeClr val="accent1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316886" indent="-207929">
              <a:buClr>
                <a:schemeClr val="accent1"/>
              </a:buClr>
              <a:buFont typeface="Arial" panose="020B0604020202020204" pitchFamily="34" charset="0"/>
              <a:buChar char="•"/>
              <a:defRPr sz="1213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nl-NL"/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64F54947-1F03-80BF-B5A2-B93527E54F7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205065" y="2135183"/>
            <a:ext cx="4713521" cy="378903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nl-NL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808E715A-4EB1-420A-6FD1-1037A4C8292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5064" y="1811730"/>
            <a:ext cx="2251309" cy="273121"/>
          </a:xfrm>
          <a:prstGeom prst="rect">
            <a:avLst/>
          </a:prstGeom>
          <a:solidFill>
            <a:schemeClr val="accent1"/>
          </a:solidFill>
        </p:spPr>
        <p:txBody>
          <a:bodyPr anchor="ctr"/>
          <a:lstStyle>
            <a:lvl1pPr algn="ctr">
              <a:defRPr sz="1467" b="0" i="0">
                <a:solidFill>
                  <a:schemeClr val="bg1"/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TITRE DE GRAPHIQUE</a:t>
            </a:r>
            <a:endParaRPr lang="nl-NL"/>
          </a:p>
        </p:txBody>
      </p:sp>
      <p:sp>
        <p:nvSpPr>
          <p:cNvPr id="27" name="Titre 18">
            <a:extLst>
              <a:ext uri="{FF2B5EF4-FFF2-40B4-BE49-F238E27FC236}">
                <a16:creationId xmlns:a16="http://schemas.microsoft.com/office/drawing/2014/main" id="{41CD1713-C624-679E-1C4C-5748A91A008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45873"/>
            <a:ext cx="12192000" cy="83174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2729"/>
              </a:lnSpc>
              <a:defRPr sz="2425" b="1" i="0">
                <a:solidFill>
                  <a:schemeClr val="tx1"/>
                </a:solidFill>
                <a:latin typeface="Manrope" pitchFamily="2" charset="0"/>
              </a:defRPr>
            </a:lvl1pPr>
          </a:lstStyle>
          <a:p>
            <a:r>
              <a:rPr lang="fr-FR"/>
              <a:t>Modifiez le style du titre</a:t>
            </a:r>
            <a:br>
              <a:rPr lang="fr-FR"/>
            </a:br>
            <a:r>
              <a:rPr lang="fr-FR"/>
              <a:t>sur une ou deux lignes</a:t>
            </a:r>
            <a:endParaRPr lang="nl-NL"/>
          </a:p>
        </p:txBody>
      </p:sp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02515F14-E952-72A7-839A-1554A7D830CC}"/>
              </a:ext>
            </a:extLst>
          </p:cNvPr>
          <p:cNvCxnSpPr>
            <a:cxnSpLocks/>
          </p:cNvCxnSpPr>
          <p:nvPr userDrawn="1"/>
        </p:nvCxnSpPr>
        <p:spPr>
          <a:xfrm flipH="1">
            <a:off x="5062127" y="1177612"/>
            <a:ext cx="2067747" cy="0"/>
          </a:xfrm>
          <a:prstGeom prst="line">
            <a:avLst/>
          </a:prstGeom>
          <a:ln w="222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>
            <a:extLst>
              <a:ext uri="{FF2B5EF4-FFF2-40B4-BE49-F238E27FC236}">
                <a16:creationId xmlns:a16="http://schemas.microsoft.com/office/drawing/2014/main" id="{1644D20F-6CFF-C8D9-2E56-2531AFCD0F14}"/>
              </a:ext>
            </a:extLst>
          </p:cNvPr>
          <p:cNvCxnSpPr>
            <a:cxnSpLocks/>
          </p:cNvCxnSpPr>
          <p:nvPr userDrawn="1"/>
        </p:nvCxnSpPr>
        <p:spPr>
          <a:xfrm flipH="1">
            <a:off x="5964416" y="1177612"/>
            <a:ext cx="263168" cy="176216"/>
          </a:xfrm>
          <a:prstGeom prst="line">
            <a:avLst/>
          </a:prstGeom>
          <a:ln w="222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 4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F31FFED9-3A71-7917-5716-46484BFB789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7813" y="6201741"/>
            <a:ext cx="1160488" cy="656260"/>
          </a:xfrm>
          <a:prstGeom prst="rect">
            <a:avLst/>
          </a:prstGeom>
        </p:spPr>
      </p:pic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C6157444-468F-3156-F1BD-BB3AC2DE3AEE}"/>
              </a:ext>
            </a:extLst>
          </p:cNvPr>
          <p:cNvCxnSpPr/>
          <p:nvPr userDrawn="1"/>
        </p:nvCxnSpPr>
        <p:spPr>
          <a:xfrm>
            <a:off x="10925391" y="6340088"/>
            <a:ext cx="0" cy="415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oneTexte 2">
            <a:extLst>
              <a:ext uri="{FF2B5EF4-FFF2-40B4-BE49-F238E27FC236}">
                <a16:creationId xmlns:a16="http://schemas.microsoft.com/office/drawing/2014/main" id="{8E173256-DD50-FD36-812C-AE5FB62F2ECA}"/>
              </a:ext>
            </a:extLst>
          </p:cNvPr>
          <p:cNvSpPr txBox="1"/>
          <p:nvPr userDrawn="1"/>
        </p:nvSpPr>
        <p:spPr>
          <a:xfrm>
            <a:off x="8784299" y="6405331"/>
            <a:ext cx="1931863" cy="256545"/>
          </a:xfrm>
          <a:prstGeom prst="rect">
            <a:avLst/>
          </a:prstGeom>
          <a:solidFill>
            <a:srgbClr val="009597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67" err="1">
                <a:solidFill>
                  <a:schemeClr val="bg1"/>
                </a:solidFill>
                <a:latin typeface="Manrope"/>
              </a:rPr>
              <a:t>Connected</a:t>
            </a:r>
            <a:r>
              <a:rPr lang="fr-FR" sz="1067">
                <a:solidFill>
                  <a:schemeClr val="bg1"/>
                </a:solidFill>
                <a:latin typeface="Manrope"/>
              </a:rPr>
              <a:t> to the Future</a:t>
            </a:r>
          </a:p>
        </p:txBody>
      </p:sp>
      <p:sp>
        <p:nvSpPr>
          <p:cNvPr id="4" name="Espace réservé du texte 20">
            <a:extLst>
              <a:ext uri="{FF2B5EF4-FFF2-40B4-BE49-F238E27FC236}">
                <a16:creationId xmlns:a16="http://schemas.microsoft.com/office/drawing/2014/main" id="{C95C3E6B-27B0-2863-2C38-93815503380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8627"/>
            <a:ext cx="12192000" cy="277247"/>
          </a:xfrm>
          <a:prstGeom prst="rect">
            <a:avLst/>
          </a:prstGeom>
        </p:spPr>
        <p:txBody>
          <a:bodyPr anchor="ctr"/>
          <a:lstStyle>
            <a:lvl1pPr algn="ctr">
              <a:defRPr sz="1467" b="0" i="0">
                <a:solidFill>
                  <a:schemeClr val="bg1">
                    <a:lumMod val="50000"/>
                  </a:schemeClr>
                </a:solidFill>
                <a:latin typeface="Manrope" pitchFamily="2" charset="0"/>
              </a:defRPr>
            </a:lvl1pPr>
          </a:lstStyle>
          <a:p>
            <a:pPr lvl="0"/>
            <a:r>
              <a:rPr lang="fr-FR"/>
              <a:t>TITRE DE LA PARTIE</a:t>
            </a:r>
            <a:endParaRPr lang="nl-NL"/>
          </a:p>
        </p:txBody>
      </p:sp>
      <p:sp>
        <p:nvSpPr>
          <p:cNvPr id="21" name="Holder 6">
            <a:extLst>
              <a:ext uri="{FF2B5EF4-FFF2-40B4-BE49-F238E27FC236}">
                <a16:creationId xmlns:a16="http://schemas.microsoft.com/office/drawing/2014/main" id="{6CDF6EEF-DF6A-114F-A886-076CB7DBC5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820"/>
            <a:ext cx="281631" cy="127086"/>
          </a:xfrm>
          <a:prstGeom prst="rect">
            <a:avLst/>
          </a:prstGeom>
          <a:ln>
            <a:noFill/>
          </a:ln>
        </p:spPr>
        <p:txBody>
          <a:bodyPr wrap="square" lIns="0" tIns="0" rIns="0" bIns="0" anchor="ctr">
            <a:spAutoFit/>
          </a:bodyPr>
          <a:lstStyle>
            <a:lvl1pPr algn="ctr">
              <a:defRPr sz="728" b="0" i="0">
                <a:solidFill>
                  <a:schemeClr val="bg1">
                    <a:lumMod val="50000"/>
                  </a:schemeClr>
                </a:solidFill>
                <a:latin typeface="+mn-lt"/>
                <a:cs typeface="Arial"/>
              </a:defRPr>
            </a:lvl1pPr>
          </a:lstStyle>
          <a:p>
            <a:pPr marL="23103">
              <a:lnSpc>
                <a:spcPts val="1052"/>
              </a:lnSpc>
            </a:pPr>
            <a:fld id="{81D60167-4931-47E6-BA6A-407CBD079E47}" type="slidenum">
              <a:rPr lang="fr-FR" spc="-31" smtClean="0"/>
              <a:pPr marL="23103">
                <a:lnSpc>
                  <a:spcPts val="1052"/>
                </a:lnSpc>
              </a:pPr>
              <a:t>‹N°›</a:t>
            </a:fld>
            <a:endParaRPr lang="fr-FR" spc="-31"/>
          </a:p>
        </p:txBody>
      </p:sp>
      <p:sp>
        <p:nvSpPr>
          <p:cNvPr id="25" name="Espace réservé du pied de page 2">
            <a:extLst>
              <a:ext uri="{FF2B5EF4-FFF2-40B4-BE49-F238E27FC236}">
                <a16:creationId xmlns:a16="http://schemas.microsoft.com/office/drawing/2014/main" id="{2A24C5CB-8A67-5B44-9C43-296B28C319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8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nl-NL"/>
              <a:t>Titre de la présentation</a:t>
            </a:r>
          </a:p>
        </p:txBody>
      </p: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14E773F6-1E99-6F2C-0D54-CF7AF722CA54}"/>
              </a:ext>
            </a:extLst>
          </p:cNvPr>
          <p:cNvCxnSpPr>
            <a:cxnSpLocks/>
          </p:cNvCxnSpPr>
          <p:nvPr userDrawn="1"/>
        </p:nvCxnSpPr>
        <p:spPr>
          <a:xfrm>
            <a:off x="647912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003071F0-DD0E-AF2A-18AD-4AC467E0D9F4}"/>
              </a:ext>
            </a:extLst>
          </p:cNvPr>
          <p:cNvCxnSpPr>
            <a:cxnSpLocks/>
          </p:cNvCxnSpPr>
          <p:nvPr userDrawn="1"/>
        </p:nvCxnSpPr>
        <p:spPr>
          <a:xfrm>
            <a:off x="929401" y="6624053"/>
            <a:ext cx="0" cy="138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Espace réservé de la date 16">
            <a:extLst>
              <a:ext uri="{FF2B5EF4-FFF2-40B4-BE49-F238E27FC236}">
                <a16:creationId xmlns:a16="http://schemas.microsoft.com/office/drawing/2014/main" id="{D0D6B9E6-C974-3152-148F-0281BB3C1E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44693" y="6597353"/>
            <a:ext cx="768084" cy="192020"/>
          </a:xfrm>
          <a:prstGeom prst="rect">
            <a:avLst/>
          </a:prstGeom>
        </p:spPr>
        <p:txBody>
          <a:bodyPr vert="horz" lIns="91440" tIns="45720" rIns="36000" bIns="45720" rtlCol="0" anchor="ctr"/>
          <a:lstStyle>
            <a:lvl1pPr algn="r">
              <a:defRPr sz="733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fld id="{A499C3AD-68FE-4670-BDBC-588ED6F03F0F}" type="datetime1">
              <a:rPr lang="fr-FR" smtClean="0"/>
              <a:t>19/02/2026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6635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6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6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1" Type="http://schemas.openxmlformats.org/officeDocument/2006/relationships/slideLayout" Target="../slideLayouts/slideLayout61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67" Type="http://schemas.openxmlformats.org/officeDocument/2006/relationships/image" Target="../media/image1.png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9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Une image contenant capture d’écran, noir, ligne, espace&#10;&#10;Description générée automatiquement">
            <a:extLst>
              <a:ext uri="{FF2B5EF4-FFF2-40B4-BE49-F238E27FC236}">
                <a16:creationId xmlns:a16="http://schemas.microsoft.com/office/drawing/2014/main" id="{B296637E-6B56-0E71-5BDD-6CCDC58B11E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9887" r="21671" b="64290"/>
          <a:stretch/>
        </p:blipFill>
        <p:spPr>
          <a:xfrm rot="16200000">
            <a:off x="8560143" y="5116943"/>
            <a:ext cx="1032932" cy="2449183"/>
          </a:xfrm>
          <a:prstGeom prst="rect">
            <a:avLst/>
          </a:prstGeom>
        </p:spPr>
      </p:pic>
      <p:sp>
        <p:nvSpPr>
          <p:cNvPr id="10" name="Holder 6">
            <a:extLst>
              <a:ext uri="{FF2B5EF4-FFF2-40B4-BE49-F238E27FC236}">
                <a16:creationId xmlns:a16="http://schemas.microsoft.com/office/drawing/2014/main" id="{FE0E7EB8-BA3E-F396-AB6A-F1210C8027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820"/>
            <a:ext cx="281631" cy="127086"/>
          </a:xfrm>
          <a:prstGeom prst="rect">
            <a:avLst/>
          </a:prstGeom>
          <a:ln>
            <a:noFill/>
          </a:ln>
        </p:spPr>
        <p:txBody>
          <a:bodyPr wrap="square" lIns="0" tIns="0" rIns="0" bIns="0" anchor="ctr">
            <a:spAutoFit/>
          </a:bodyPr>
          <a:lstStyle>
            <a:lvl1pPr algn="ctr">
              <a:defRPr sz="728" b="0" i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/>
              </a:defRPr>
            </a:lvl1pPr>
          </a:lstStyle>
          <a:p>
            <a:pPr marL="23103">
              <a:lnSpc>
                <a:spcPts val="1052"/>
              </a:lnSpc>
            </a:pPr>
            <a:fld id="{81D60167-4931-47E6-BA6A-407CBD079E47}" type="slidenum">
              <a:rPr lang="fr-FR" spc="-31" smtClean="0"/>
              <a:pPr marL="23103">
                <a:lnSpc>
                  <a:spcPts val="1052"/>
                </a:lnSpc>
              </a:pPr>
              <a:t>‹N°›</a:t>
            </a:fld>
            <a:endParaRPr lang="fr-FR" spc="-31"/>
          </a:p>
        </p:txBody>
      </p:sp>
      <p:sp>
        <p:nvSpPr>
          <p:cNvPr id="11" name="Espace réservé du pied de page 2">
            <a:extLst>
              <a:ext uri="{FF2B5EF4-FFF2-40B4-BE49-F238E27FC236}">
                <a16:creationId xmlns:a16="http://schemas.microsoft.com/office/drawing/2014/main" id="{A5E4CF12-9E48-70D9-A840-BA991832D7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8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r>
              <a:rPr lang="nl-NL"/>
              <a:t>Titre de la présentation</a:t>
            </a:r>
          </a:p>
        </p:txBody>
      </p:sp>
      <p:sp>
        <p:nvSpPr>
          <p:cNvPr id="17" name="Espace réservé de la date 16">
            <a:extLst>
              <a:ext uri="{FF2B5EF4-FFF2-40B4-BE49-F238E27FC236}">
                <a16:creationId xmlns:a16="http://schemas.microsoft.com/office/drawing/2014/main" id="{C6427623-1F99-7994-EEC2-B5E305C3B0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-144693" y="6597353"/>
            <a:ext cx="768084" cy="192020"/>
          </a:xfrm>
          <a:prstGeom prst="rect">
            <a:avLst/>
          </a:prstGeom>
        </p:spPr>
        <p:txBody>
          <a:bodyPr vert="horz" lIns="91440" tIns="45720" rIns="36000" bIns="45720" rtlCol="0" anchor="ctr"/>
          <a:lstStyle>
            <a:lvl1pPr algn="r">
              <a:defRPr sz="733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fld id="{CD6680AA-2314-4C43-A67B-32BC7936AB80}" type="datetime1">
              <a:rPr lang="fr-FR" smtClean="0"/>
              <a:t>19/02/2026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3609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  <p:sldLayoutId id="2147483697" r:id="rId37"/>
    <p:sldLayoutId id="2147483698" r:id="rId38"/>
    <p:sldLayoutId id="2147483699" r:id="rId39"/>
    <p:sldLayoutId id="2147483700" r:id="rId40"/>
    <p:sldLayoutId id="2147483701" r:id="rId41"/>
    <p:sldLayoutId id="2147483702" r:id="rId42"/>
    <p:sldLayoutId id="2147483703" r:id="rId43"/>
    <p:sldLayoutId id="2147483704" r:id="rId44"/>
    <p:sldLayoutId id="2147483705" r:id="rId45"/>
    <p:sldLayoutId id="2147483706" r:id="rId46"/>
    <p:sldLayoutId id="2147483707" r:id="rId47"/>
    <p:sldLayoutId id="2147483708" r:id="rId48"/>
    <p:sldLayoutId id="2147483709" r:id="rId49"/>
    <p:sldLayoutId id="2147483710" r:id="rId50"/>
    <p:sldLayoutId id="2147483711" r:id="rId51"/>
    <p:sldLayoutId id="2147483712" r:id="rId52"/>
    <p:sldLayoutId id="2147483713" r:id="rId53"/>
    <p:sldLayoutId id="2147483714" r:id="rId54"/>
    <p:sldLayoutId id="2147483715" r:id="rId55"/>
    <p:sldLayoutId id="2147483716" r:id="rId56"/>
    <p:sldLayoutId id="2147483717" r:id="rId57"/>
    <p:sldLayoutId id="2147483718" r:id="rId58"/>
    <p:sldLayoutId id="2147483719" r:id="rId59"/>
    <p:sldLayoutId id="2147483720" r:id="rId60"/>
    <p:sldLayoutId id="2147483721" r:id="rId61"/>
    <p:sldLayoutId id="2147483722" r:id="rId62"/>
    <p:sldLayoutId id="2147483723" r:id="rId63"/>
    <p:sldLayoutId id="2147483724" r:id="rId64"/>
    <p:sldLayoutId id="2147483725" r:id="rId65"/>
  </p:sldLayoutIdLst>
  <p:hf hdr="0"/>
  <p:txStyles>
    <p:titleStyle>
      <a:lvl1pPr eaLnBrk="1" hangingPunct="1">
        <a:defRPr>
          <a:latin typeface="+mj-lt"/>
          <a:ea typeface="+mj-ea"/>
          <a:cs typeface="+mj-cs"/>
        </a:defRPr>
      </a:lvl1pPr>
    </p:titleStyle>
    <p:bodyStyle>
      <a:lvl1pPr marL="0" eaLnBrk="1" hangingPunct="1">
        <a:defRPr>
          <a:latin typeface="+mn-lt"/>
          <a:ea typeface="+mn-ea"/>
          <a:cs typeface="+mn-cs"/>
        </a:defRPr>
      </a:lvl1pPr>
      <a:lvl2pPr marL="277240" eaLnBrk="1" hangingPunct="1">
        <a:defRPr>
          <a:latin typeface="+mn-lt"/>
          <a:ea typeface="+mn-ea"/>
          <a:cs typeface="+mn-cs"/>
        </a:defRPr>
      </a:lvl2pPr>
      <a:lvl3pPr marL="554478" eaLnBrk="1" hangingPunct="1">
        <a:defRPr>
          <a:latin typeface="+mn-lt"/>
          <a:ea typeface="+mn-ea"/>
          <a:cs typeface="+mn-cs"/>
        </a:defRPr>
      </a:lvl3pPr>
      <a:lvl4pPr marL="831718" eaLnBrk="1" hangingPunct="1">
        <a:defRPr>
          <a:latin typeface="+mn-lt"/>
          <a:ea typeface="+mn-ea"/>
          <a:cs typeface="+mn-cs"/>
        </a:defRPr>
      </a:lvl4pPr>
      <a:lvl5pPr marL="1108956" eaLnBrk="1" hangingPunct="1">
        <a:defRPr>
          <a:latin typeface="+mn-lt"/>
          <a:ea typeface="+mn-ea"/>
          <a:cs typeface="+mn-cs"/>
        </a:defRPr>
      </a:lvl5pPr>
      <a:lvl6pPr marL="1386196" eaLnBrk="1" hangingPunct="1">
        <a:defRPr>
          <a:latin typeface="+mn-lt"/>
          <a:ea typeface="+mn-ea"/>
          <a:cs typeface="+mn-cs"/>
        </a:defRPr>
      </a:lvl6pPr>
      <a:lvl7pPr marL="1663434" eaLnBrk="1" hangingPunct="1">
        <a:defRPr>
          <a:latin typeface="+mn-lt"/>
          <a:ea typeface="+mn-ea"/>
          <a:cs typeface="+mn-cs"/>
        </a:defRPr>
      </a:lvl7pPr>
      <a:lvl8pPr marL="1940674" eaLnBrk="1" hangingPunct="1">
        <a:defRPr>
          <a:latin typeface="+mn-lt"/>
          <a:ea typeface="+mn-ea"/>
          <a:cs typeface="+mn-cs"/>
        </a:defRPr>
      </a:lvl8pPr>
      <a:lvl9pPr marL="2217913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277240" eaLnBrk="1" hangingPunct="1">
        <a:defRPr>
          <a:latin typeface="+mn-lt"/>
          <a:ea typeface="+mn-ea"/>
          <a:cs typeface="+mn-cs"/>
        </a:defRPr>
      </a:lvl2pPr>
      <a:lvl3pPr marL="554478" eaLnBrk="1" hangingPunct="1">
        <a:defRPr>
          <a:latin typeface="+mn-lt"/>
          <a:ea typeface="+mn-ea"/>
          <a:cs typeface="+mn-cs"/>
        </a:defRPr>
      </a:lvl3pPr>
      <a:lvl4pPr marL="831718" eaLnBrk="1" hangingPunct="1">
        <a:defRPr>
          <a:latin typeface="+mn-lt"/>
          <a:ea typeface="+mn-ea"/>
          <a:cs typeface="+mn-cs"/>
        </a:defRPr>
      </a:lvl4pPr>
      <a:lvl5pPr marL="1108956" eaLnBrk="1" hangingPunct="1">
        <a:defRPr>
          <a:latin typeface="+mn-lt"/>
          <a:ea typeface="+mn-ea"/>
          <a:cs typeface="+mn-cs"/>
        </a:defRPr>
      </a:lvl5pPr>
      <a:lvl6pPr marL="1386196" eaLnBrk="1" hangingPunct="1">
        <a:defRPr>
          <a:latin typeface="+mn-lt"/>
          <a:ea typeface="+mn-ea"/>
          <a:cs typeface="+mn-cs"/>
        </a:defRPr>
      </a:lvl6pPr>
      <a:lvl7pPr marL="1663434" eaLnBrk="1" hangingPunct="1">
        <a:defRPr>
          <a:latin typeface="+mn-lt"/>
          <a:ea typeface="+mn-ea"/>
          <a:cs typeface="+mn-cs"/>
        </a:defRPr>
      </a:lvl7pPr>
      <a:lvl8pPr marL="1940674" eaLnBrk="1" hangingPunct="1">
        <a:defRPr>
          <a:latin typeface="+mn-lt"/>
          <a:ea typeface="+mn-ea"/>
          <a:cs typeface="+mn-cs"/>
        </a:defRPr>
      </a:lvl8pPr>
      <a:lvl9pPr marL="2217913" eaLnBrk="1" hangingPunct="1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4.png"/><Relationship Id="rId3" Type="http://schemas.openxmlformats.org/officeDocument/2006/relationships/tags" Target="../tags/tag7.xml"/><Relationship Id="rId7" Type="http://schemas.openxmlformats.org/officeDocument/2006/relationships/image" Target="../media/image18.emf"/><Relationship Id="rId12" Type="http://schemas.openxmlformats.org/officeDocument/2006/relationships/image" Target="../media/image23.jpeg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microsoft.com/office/2018/10/relationships/comments" Target="../comments/modernComment_161_83251CB9.xml"/><Relationship Id="rId11" Type="http://schemas.openxmlformats.org/officeDocument/2006/relationships/image" Target="../media/image22.png"/><Relationship Id="rId5" Type="http://schemas.openxmlformats.org/officeDocument/2006/relationships/slideLayout" Target="../slideLayouts/slideLayout15.xml"/><Relationship Id="rId10" Type="http://schemas.openxmlformats.org/officeDocument/2006/relationships/image" Target="../media/image21.png"/><Relationship Id="rId4" Type="http://schemas.openxmlformats.org/officeDocument/2006/relationships/tags" Target="../tags/tag8.xml"/><Relationship Id="rId9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7CB645A5-BFA1-ACED-08E4-FBF4CD0E7064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nl-NL" dirty="0"/>
              <a:t>OUR AMBITION</a:t>
            </a:r>
          </a:p>
        </p:txBody>
      </p:sp>
      <p:sp>
        <p:nvSpPr>
          <p:cNvPr id="32" name="Espace réservé du numéro de diapositive 26">
            <a:extLst>
              <a:ext uri="{FF2B5EF4-FFF2-40B4-BE49-F238E27FC236}">
                <a16:creationId xmlns:a16="http://schemas.microsoft.com/office/drawing/2014/main" id="{78AB8847-49F4-56B3-2B62-F4134B8287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820"/>
            <a:ext cx="281631" cy="127086"/>
          </a:xfrm>
        </p:spPr>
        <p:txBody>
          <a:bodyPr/>
          <a:lstStyle/>
          <a:p>
            <a:pPr marL="23103" defTabSz="1219170">
              <a:lnSpc>
                <a:spcPts val="1052"/>
              </a:lnSpc>
            </a:pPr>
            <a:fld id="{81D60167-4931-47E6-BA6A-407CBD079E47}" type="slidenum">
              <a:rPr lang="fr-FR" kern="0" spc="-31">
                <a:solidFill>
                  <a:srgbClr val="FFFFFF">
                    <a:lumMod val="50000"/>
                  </a:srgbClr>
                </a:solidFill>
                <a:latin typeface="Arial" panose="020B0604020202020204"/>
              </a:rPr>
              <a:pPr marL="23103" defTabSz="1219170">
                <a:lnSpc>
                  <a:spcPts val="1052"/>
                </a:lnSpc>
              </a:pPr>
              <a:t>1</a:t>
            </a:fld>
            <a:endParaRPr lang="fr-FR" kern="0" spc="-31">
              <a:solidFill>
                <a:srgbClr val="FFFFFF">
                  <a:lumMod val="50000"/>
                </a:srgbClr>
              </a:solidFill>
              <a:latin typeface="Arial" panose="020B0604020202020204"/>
            </a:endParaRP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DF7B916-7E93-F649-4C13-72A2E0A3E0DC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 defTabSz="1219170"/>
            <a:fld id="{7C91F562-6E4E-4BCA-AB8F-21967E8D7A1A}" type="datetime1">
              <a:rPr lang="fr-FR" kern="0">
                <a:solidFill>
                  <a:srgbClr val="000000">
                    <a:lumMod val="50000"/>
                    <a:lumOff val="50000"/>
                  </a:srgbClr>
                </a:solidFill>
                <a:latin typeface="Arial" panose="020B0604020202020204"/>
              </a:rPr>
              <a:pPr defTabSz="1219170"/>
              <a:t>19/02/2026</a:t>
            </a:fld>
            <a:endParaRPr lang="fr-FR" kern="0">
              <a:solidFill>
                <a:srgbClr val="000000">
                  <a:lumMod val="50000"/>
                  <a:lumOff val="50000"/>
                </a:srgbClr>
              </a:solidFill>
              <a:latin typeface="Arial" panose="020B0604020202020204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67A8CED-89CE-2BCF-965E-F6F981E7B89F}"/>
              </a:ext>
            </a:extLst>
          </p:cNvPr>
          <p:cNvSpPr/>
          <p:nvPr/>
        </p:nvSpPr>
        <p:spPr bwMode="gray">
          <a:xfrm>
            <a:off x="1296001" y="2584632"/>
            <a:ext cx="4610151" cy="284331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8000" tIns="48000" rIns="48000" bIns="4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19170"/>
            <a:r>
              <a:rPr lang="en-US" sz="2133" b="1" kern="0">
                <a:solidFill>
                  <a:srgbClr val="009597"/>
                </a:solidFill>
                <a:latin typeface="Arial" panose="020B0604020202020204" pitchFamily="34" charset="0"/>
              </a:rPr>
              <a:t>Crédit Agricole Group has set as a strategic objective to </a:t>
            </a:r>
            <a:r>
              <a:rPr lang="en-US" sz="2133" kern="0">
                <a:solidFill>
                  <a:srgbClr val="009597"/>
                </a:solidFill>
                <a:latin typeface="Arial" panose="020B0604020202020204" pitchFamily="34" charset="0"/>
              </a:rPr>
              <a:t>become a </a:t>
            </a:r>
            <a:r>
              <a:rPr lang="en-US" sz="2133" b="1" u="sng" kern="0">
                <a:solidFill>
                  <a:srgbClr val="009597"/>
                </a:solidFill>
                <a:latin typeface="Arial" panose="020B0604020202020204" pitchFamily="34" charset="0"/>
              </a:rPr>
              <a:t>major player in agricultural financing </a:t>
            </a:r>
            <a:r>
              <a:rPr lang="en-US" sz="2133" b="1" kern="0">
                <a:solidFill>
                  <a:srgbClr val="009597"/>
                </a:solidFill>
                <a:latin typeface="Arial" panose="020B0604020202020204" pitchFamily="34" charset="0"/>
              </a:rPr>
              <a:t>in Europe</a:t>
            </a:r>
            <a:endParaRPr lang="fr-FR" sz="2133" b="1" kern="0">
              <a:solidFill>
                <a:srgbClr val="009597"/>
              </a:solidFill>
              <a:latin typeface="Arial" panose="020B0604020202020204" pitchFamily="34" charset="0"/>
            </a:endParaRPr>
          </a:p>
        </p:txBody>
      </p:sp>
      <p:grpSp>
        <p:nvGrpSpPr>
          <p:cNvPr id="6" name="btfpIcon589807">
            <a:extLst>
              <a:ext uri="{FF2B5EF4-FFF2-40B4-BE49-F238E27FC236}">
                <a16:creationId xmlns:a16="http://schemas.microsoft.com/office/drawing/2014/main" id="{25638C2E-E782-755A-51FF-60FE774CD3B1}"/>
              </a:ext>
            </a:extLst>
          </p:cNvPr>
          <p:cNvGrpSpPr>
            <a:grpSpLocks noChangeAspect="1"/>
          </p:cNvGrpSpPr>
          <p:nvPr>
            <p:custDataLst>
              <p:tags r:id="rId1"/>
            </p:custDataLst>
          </p:nvPr>
        </p:nvGrpSpPr>
        <p:grpSpPr>
          <a:xfrm>
            <a:off x="2982531" y="1509000"/>
            <a:ext cx="1056000" cy="1056000"/>
            <a:chOff x="330200" y="1270000"/>
            <a:chExt cx="1081088" cy="1081088"/>
          </a:xfrm>
        </p:grpSpPr>
        <p:sp>
          <p:nvSpPr>
            <p:cNvPr id="7" name="btfpIconCircle589807">
              <a:extLst>
                <a:ext uri="{FF2B5EF4-FFF2-40B4-BE49-F238E27FC236}">
                  <a16:creationId xmlns:a16="http://schemas.microsoft.com/office/drawing/2014/main" id="{617F9C6F-74B3-FAD7-158C-9B99FBF21324}"/>
                </a:ext>
              </a:extLst>
            </p:cNvPr>
            <p:cNvSpPr>
              <a:spLocks/>
            </p:cNvSpPr>
            <p:nvPr/>
          </p:nvSpPr>
          <p:spPr bwMode="gray">
            <a:xfrm>
              <a:off x="330200" y="1270000"/>
              <a:ext cx="1081088" cy="1081088"/>
            </a:xfrm>
            <a:prstGeom prst="ellipse">
              <a:avLst/>
            </a:prstGeom>
            <a:noFill/>
            <a:ln w="9525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2D475A"/>
                  </a:solidFill>
                </a14:hiddenFill>
              </a:ex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8000" tIns="48000" rIns="48000" bIns="48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219170"/>
              <a:endParaRPr lang="fr-FR" sz="1600" b="1" kern="0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pic>
          <p:nvPicPr>
            <p:cNvPr id="8" name="btfpIconLines589807">
              <a:extLst>
                <a:ext uri="{FF2B5EF4-FFF2-40B4-BE49-F238E27FC236}">
                  <a16:creationId xmlns:a16="http://schemas.microsoft.com/office/drawing/2014/main" id="{3BFE06D7-5A18-ADA0-22E4-3DC194EA95BA}"/>
                </a:ext>
              </a:extLst>
            </p:cNvPr>
            <p:cNvPicPr>
              <a:picLocks/>
            </p:cNvPicPr>
            <p:nvPr/>
          </p:nvPicPr>
          <p:blipFill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0200" y="1270000"/>
              <a:ext cx="1081088" cy="1081088"/>
            </a:xfrm>
            <a:prstGeom prst="rect">
              <a:avLst/>
            </a:prstGeom>
          </p:spPr>
        </p:pic>
      </p:grpSp>
      <p:grpSp>
        <p:nvGrpSpPr>
          <p:cNvPr id="9" name="btfpIcon991216">
            <a:extLst>
              <a:ext uri="{FF2B5EF4-FFF2-40B4-BE49-F238E27FC236}">
                <a16:creationId xmlns:a16="http://schemas.microsoft.com/office/drawing/2014/main" id="{1EF5A444-5A23-B638-C5BF-64F43E908741}"/>
              </a:ext>
            </a:extLst>
          </p:cNvPr>
          <p:cNvGrpSpPr>
            <a:grpSpLocks noChangeAspect="1"/>
          </p:cNvGrpSpPr>
          <p:nvPr>
            <p:custDataLst>
              <p:tags r:id="rId2"/>
            </p:custDataLst>
          </p:nvPr>
        </p:nvGrpSpPr>
        <p:grpSpPr>
          <a:xfrm>
            <a:off x="8496000" y="1624631"/>
            <a:ext cx="1056000" cy="1056000"/>
            <a:chOff x="8373533" y="1270000"/>
            <a:chExt cx="1081088" cy="1081088"/>
          </a:xfrm>
        </p:grpSpPr>
        <p:sp>
          <p:nvSpPr>
            <p:cNvPr id="10" name="btfpIconCircle991216">
              <a:extLst>
                <a:ext uri="{FF2B5EF4-FFF2-40B4-BE49-F238E27FC236}">
                  <a16:creationId xmlns:a16="http://schemas.microsoft.com/office/drawing/2014/main" id="{9884E512-AB93-43E4-15FB-28FEC28BA413}"/>
                </a:ext>
              </a:extLst>
            </p:cNvPr>
            <p:cNvSpPr>
              <a:spLocks/>
            </p:cNvSpPr>
            <p:nvPr/>
          </p:nvSpPr>
          <p:spPr bwMode="gray">
            <a:xfrm>
              <a:off x="8373533" y="1270000"/>
              <a:ext cx="1081088" cy="1081088"/>
            </a:xfrm>
            <a:prstGeom prst="ellipse">
              <a:avLst/>
            </a:prstGeom>
            <a:noFill/>
            <a:ln w="9525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2D475A"/>
                  </a:solidFill>
                </a14:hiddenFill>
              </a:ex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8000" tIns="48000" rIns="48000" bIns="48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219170"/>
              <a:endParaRPr lang="fr-FR" sz="1600" b="1" kern="0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pic>
          <p:nvPicPr>
            <p:cNvPr id="11" name="btfpIconLines991216">
              <a:extLst>
                <a:ext uri="{FF2B5EF4-FFF2-40B4-BE49-F238E27FC236}">
                  <a16:creationId xmlns:a16="http://schemas.microsoft.com/office/drawing/2014/main" id="{FE981DF7-069C-52FD-FD80-DF361DB7C9A3}"/>
                </a:ext>
              </a:extLst>
            </p:cNvPr>
            <p:cNvPicPr>
              <a:picLocks/>
            </p:cNvPicPr>
            <p:nvPr/>
          </p:nvPicPr>
          <p:blipFill>
            <a:blip r:embed="rId5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73533" y="1270000"/>
              <a:ext cx="1081088" cy="1081088"/>
            </a:xfrm>
            <a:prstGeom prst="rect">
              <a:avLst/>
            </a:prstGeom>
          </p:spPr>
        </p:pic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736B2B28-ACFC-D801-B89A-FDB5AF653B7D}"/>
              </a:ext>
            </a:extLst>
          </p:cNvPr>
          <p:cNvSpPr/>
          <p:nvPr/>
        </p:nvSpPr>
        <p:spPr bwMode="gray">
          <a:xfrm>
            <a:off x="6660838" y="2584632"/>
            <a:ext cx="4610151" cy="284331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8000" tIns="48000" rIns="48000" bIns="4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19170"/>
            <a:r>
              <a:rPr lang="en-US" sz="2133" kern="0">
                <a:solidFill>
                  <a:srgbClr val="009597"/>
                </a:solidFill>
                <a:latin typeface="Arial" panose="020B0604020202020204" pitchFamily="34" charset="0"/>
              </a:rPr>
              <a:t>This objective requires first to</a:t>
            </a:r>
            <a:r>
              <a:rPr lang="en-US" sz="2133" b="1" kern="0">
                <a:solidFill>
                  <a:srgbClr val="009597"/>
                </a:solidFill>
                <a:latin typeface="Arial" panose="020B0604020202020204" pitchFamily="34" charset="0"/>
              </a:rPr>
              <a:t> develop its footprint</a:t>
            </a:r>
            <a:r>
              <a:rPr lang="en-US" sz="2133" b="1" u="sng" kern="0">
                <a:solidFill>
                  <a:srgbClr val="009597"/>
                </a:solidFill>
                <a:latin typeface="Arial" panose="020B0604020202020204" pitchFamily="34" charset="0"/>
              </a:rPr>
              <a:t> on the agricultural equipment financing</a:t>
            </a:r>
            <a:r>
              <a:rPr lang="en-US" sz="2133" kern="0">
                <a:solidFill>
                  <a:srgbClr val="009597"/>
                </a:solidFill>
                <a:latin typeface="Arial" panose="020B0604020202020204" pitchFamily="34" charset="0"/>
              </a:rPr>
              <a:t>, with the</a:t>
            </a:r>
            <a:r>
              <a:rPr lang="en-US" sz="2133" b="1" kern="0">
                <a:solidFill>
                  <a:srgbClr val="009597"/>
                </a:solidFill>
                <a:latin typeface="Arial" panose="020B0604020202020204" pitchFamily="34" charset="0"/>
              </a:rPr>
              <a:t> ambition</a:t>
            </a:r>
            <a:r>
              <a:rPr lang="en-US" sz="2133" kern="0">
                <a:solidFill>
                  <a:srgbClr val="009597"/>
                </a:solidFill>
                <a:latin typeface="Arial" panose="020B0604020202020204" pitchFamily="34" charset="0"/>
              </a:rPr>
              <a:t> to become the </a:t>
            </a:r>
            <a:r>
              <a:rPr lang="en-US" sz="2133" b="1" kern="0">
                <a:solidFill>
                  <a:srgbClr val="009597"/>
                </a:solidFill>
                <a:latin typeface="Arial" panose="020B0604020202020204" pitchFamily="34" charset="0"/>
              </a:rPr>
              <a:t>market leader in Europe (“AgriCare” project)</a:t>
            </a:r>
            <a:endParaRPr lang="fr-FR" sz="2133" b="1" kern="0">
              <a:solidFill>
                <a:srgbClr val="009597"/>
              </a:solidFill>
              <a:latin typeface="Arial" panose="020B0604020202020204" pitchFamily="34" charset="0"/>
            </a:endParaRPr>
          </a:p>
        </p:txBody>
      </p:sp>
      <p:sp>
        <p:nvSpPr>
          <p:cNvPr id="15" name="Espace réservé du pied de page 3">
            <a:extLst>
              <a:ext uri="{FF2B5EF4-FFF2-40B4-BE49-F238E27FC236}">
                <a16:creationId xmlns:a16="http://schemas.microsoft.com/office/drawing/2014/main" id="{1314FA7B-F34D-FA1E-D231-13DD9D4725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</p:spPr>
        <p:txBody>
          <a:bodyPr/>
          <a:lstStyle/>
          <a:p>
            <a:pPr defTabSz="1219170"/>
            <a:r>
              <a:rPr lang="fr-FR" sz="933" kern="0">
                <a:solidFill>
                  <a:srgbClr val="FFFFFF">
                    <a:lumMod val="50000"/>
                  </a:srgbClr>
                </a:solidFill>
                <a:latin typeface="Arial" panose="020B0604020202020204"/>
              </a:rPr>
              <a:t>IBS </a:t>
            </a:r>
            <a:r>
              <a:rPr lang="fr-FR" sz="933" kern="0" err="1">
                <a:solidFill>
                  <a:srgbClr val="FFFFFF">
                    <a:lumMod val="50000"/>
                  </a:srgbClr>
                </a:solidFill>
                <a:latin typeface="Arial" panose="020B0604020202020204"/>
              </a:rPr>
              <a:t>Executive</a:t>
            </a:r>
            <a:r>
              <a:rPr lang="fr-FR" sz="933" kern="0">
                <a:solidFill>
                  <a:srgbClr val="FFFFFF">
                    <a:lumMod val="50000"/>
                  </a:srgbClr>
                </a:solidFill>
                <a:latin typeface="Arial" panose="020B0604020202020204"/>
              </a:rPr>
              <a:t> </a:t>
            </a:r>
            <a:r>
              <a:rPr lang="fr-FR" sz="933" kern="0" err="1">
                <a:solidFill>
                  <a:srgbClr val="FFFFFF">
                    <a:lumMod val="50000"/>
                  </a:srgbClr>
                </a:solidFill>
                <a:latin typeface="Arial" panose="020B0604020202020204"/>
              </a:rPr>
              <a:t>Committee</a:t>
            </a:r>
            <a:r>
              <a:rPr lang="fr-FR" sz="933" kern="0">
                <a:solidFill>
                  <a:srgbClr val="FFFFFF">
                    <a:lumMod val="50000"/>
                  </a:srgbClr>
                </a:solidFill>
                <a:latin typeface="Arial" panose="020B0604020202020204"/>
              </a:rPr>
              <a:t> – </a:t>
            </a:r>
            <a:r>
              <a:rPr lang="en-US" sz="933">
                <a:solidFill>
                  <a:srgbClr val="FFFFFF">
                    <a:lumMod val="50000"/>
                  </a:srgbClr>
                </a:solidFill>
                <a:latin typeface="Arial" panose="020B0604020202020204"/>
              </a:rPr>
              <a:t>October 2025</a:t>
            </a:r>
            <a:endParaRPr lang="fr-FR" sz="933" kern="0">
              <a:solidFill>
                <a:srgbClr val="FFFFFF">
                  <a:lumMod val="50000"/>
                </a:srgbClr>
              </a:solidFill>
              <a:latin typeface="Arial" panose="020B0604020202020204"/>
            </a:endParaRP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C6BB94B5-CDCC-D062-EA08-B972962AEC1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7068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BF3374-2537-C6CF-5D6F-7D7923788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 dirty="0"/>
              <a:t>OUR STRATEGIES</a:t>
            </a:r>
            <a:endParaRPr lang="fr-FR" sz="1867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040EC01-29A2-99E7-D7EC-9512BA4914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3549" y="6629754"/>
            <a:ext cx="281631" cy="127214"/>
          </a:xfrm>
        </p:spPr>
        <p:txBody>
          <a:bodyPr/>
          <a:lstStyle/>
          <a:p>
            <a:pPr marL="23103" defTabSz="1219170">
              <a:lnSpc>
                <a:spcPts val="1052"/>
              </a:lnSpc>
            </a:pPr>
            <a:fld id="{81D60167-4931-47E6-BA6A-407CBD079E47}" type="slidenum">
              <a:rPr lang="fr-FR" sz="733" kern="0" spc="-31">
                <a:solidFill>
                  <a:srgbClr val="FFFFFF">
                    <a:lumMod val="50000"/>
                  </a:srgbClr>
                </a:solidFill>
                <a:latin typeface="Arial" panose="020B0604020202020204"/>
              </a:rPr>
              <a:pPr marL="23103" defTabSz="1219170">
                <a:lnSpc>
                  <a:spcPts val="1052"/>
                </a:lnSpc>
              </a:pPr>
              <a:t>2</a:t>
            </a:fld>
            <a:endParaRPr lang="fr-FR" sz="733" kern="0" spc="-31">
              <a:solidFill>
                <a:srgbClr val="FFFFFF">
                  <a:lumMod val="50000"/>
                </a:srgbClr>
              </a:solidFill>
              <a:latin typeface="Arial" panose="020B0604020202020204"/>
            </a:endParaRPr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F921A2DA-8946-F0FD-F822-56DB48466CD9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 vert="horz" lIns="121920" tIns="60960" rIns="48000" bIns="60960" rtlCol="0" anchor="ctr"/>
          <a:lstStyle/>
          <a:p>
            <a:pPr defTabSz="1219170"/>
            <a:fld id="{80414E73-0809-4E1D-A2E5-C611D61DB66C}" type="datetime1">
              <a:rPr lang="fr-FR" kern="0">
                <a:solidFill>
                  <a:srgbClr val="000000">
                    <a:lumMod val="50000"/>
                    <a:lumOff val="50000"/>
                  </a:srgbClr>
                </a:solidFill>
                <a:latin typeface="Arial" panose="020B0604020202020204"/>
              </a:rPr>
              <a:pPr defTabSz="1219170"/>
              <a:t>19/02/2026</a:t>
            </a:fld>
            <a:endParaRPr lang="fr-FR" kern="0">
              <a:solidFill>
                <a:srgbClr val="000000">
                  <a:lumMod val="50000"/>
                  <a:lumOff val="50000"/>
                </a:srgbClr>
              </a:solidFill>
              <a:latin typeface="Arial" panose="020B0604020202020204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04BBD43-BE5B-11D7-D12E-6041ECAAD113}"/>
              </a:ext>
            </a:extLst>
          </p:cNvPr>
          <p:cNvSpPr/>
          <p:nvPr/>
        </p:nvSpPr>
        <p:spPr bwMode="gray">
          <a:xfrm>
            <a:off x="1776005" y="1681945"/>
            <a:ext cx="3666844" cy="1032416"/>
          </a:xfrm>
          <a:prstGeom prst="rect">
            <a:avLst/>
          </a:prstGeom>
          <a:noFill/>
          <a:ln w="9525" cap="flat" cmpd="sng" algn="ctr">
            <a:solidFill>
              <a:srgbClr val="159E9F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48243">
              <a:spcBef>
                <a:spcPts val="1600"/>
              </a:spcBef>
              <a:defRPr/>
            </a:pPr>
            <a:r>
              <a:rPr lang="en-US" sz="1400" b="1">
                <a:solidFill>
                  <a:srgbClr val="009597"/>
                </a:solidFill>
                <a:latin typeface="Arial" panose="020B0604020202020204"/>
              </a:rPr>
              <a:t>Strengthen our positions in  France so as to leverage our unique commercial relationships to expand to European countries.</a:t>
            </a:r>
            <a:endParaRPr lang="fr-FR" sz="1400" b="1">
              <a:solidFill>
                <a:srgbClr val="009597"/>
              </a:solidFill>
              <a:latin typeface="Arial" panose="020B0604020202020204"/>
            </a:endParaRPr>
          </a:p>
        </p:txBody>
      </p:sp>
      <p:pic>
        <p:nvPicPr>
          <p:cNvPr id="35" name="Picture 1121">
            <a:extLst>
              <a:ext uri="{FF2B5EF4-FFF2-40B4-BE49-F238E27FC236}">
                <a16:creationId xmlns:a16="http://schemas.microsoft.com/office/drawing/2014/main" id="{11B6CDCB-9FF7-6843-7E0F-E4B2F255B1C4}"/>
              </a:ext>
            </a:extLst>
          </p:cNvPr>
          <p:cNvPicPr preferRelativeResize="0"/>
          <p:nvPr>
            <p:custDataLst>
              <p:tags r:id="rId1"/>
            </p:custData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000" y="1480708"/>
            <a:ext cx="288000" cy="288000"/>
          </a:xfrm>
          <a:prstGeom prst="ellipse">
            <a:avLst/>
          </a:prstGeom>
          <a:ln>
            <a:solidFill>
              <a:srgbClr val="FFFFFF"/>
            </a:solidFill>
          </a:ln>
        </p:spPr>
      </p:pic>
      <p:sp>
        <p:nvSpPr>
          <p:cNvPr id="36" name="Rectangle 35">
            <a:extLst>
              <a:ext uri="{FF2B5EF4-FFF2-40B4-BE49-F238E27FC236}">
                <a16:creationId xmlns:a16="http://schemas.microsoft.com/office/drawing/2014/main" id="{3480800F-DA05-B058-7BCC-4816CA89099F}"/>
              </a:ext>
            </a:extLst>
          </p:cNvPr>
          <p:cNvSpPr/>
          <p:nvPr/>
        </p:nvSpPr>
        <p:spPr bwMode="gray">
          <a:xfrm>
            <a:off x="1776006" y="3568971"/>
            <a:ext cx="3666845" cy="646176"/>
          </a:xfrm>
          <a:prstGeom prst="rect">
            <a:avLst/>
          </a:prstGeom>
          <a:noFill/>
          <a:ln w="9525" cap="flat" cmpd="sng" algn="ctr">
            <a:solidFill>
              <a:srgbClr val="159E9F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48243">
              <a:spcBef>
                <a:spcPts val="1600"/>
              </a:spcBef>
              <a:defRPr/>
            </a:pPr>
            <a:r>
              <a:rPr lang="en-US" sz="1400" b="1">
                <a:solidFill>
                  <a:srgbClr val="009597"/>
                </a:solidFill>
                <a:latin typeface="Arial" panose="020B0604020202020204"/>
              </a:rPr>
              <a:t>Improve and expand our existing business out of France</a:t>
            </a:r>
            <a:endParaRPr lang="fr-FR" sz="1400" b="1">
              <a:solidFill>
                <a:srgbClr val="009597"/>
              </a:solidFill>
              <a:latin typeface="Arial" panose="020B0604020202020204"/>
            </a:endParaRPr>
          </a:p>
        </p:txBody>
      </p:sp>
      <p:pic>
        <p:nvPicPr>
          <p:cNvPr id="37" name="Picture 2" descr="Drapeau de la Pologne — Wikipédia">
            <a:extLst>
              <a:ext uri="{FF2B5EF4-FFF2-40B4-BE49-F238E27FC236}">
                <a16:creationId xmlns:a16="http://schemas.microsoft.com/office/drawing/2014/main" id="{90A22ECA-70A0-9E0B-4549-63E03DF30A5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00" t="28933" r="57111" b="28361"/>
          <a:stretch/>
        </p:blipFill>
        <p:spPr bwMode="auto">
          <a:xfrm>
            <a:off x="1688295" y="3343995"/>
            <a:ext cx="267840" cy="288000"/>
          </a:xfrm>
          <a:prstGeom prst="flowChartConnector">
            <a:avLst/>
          </a:prstGeom>
          <a:noFill/>
          <a:ln>
            <a:solidFill>
              <a:srgbClr val="494949">
                <a:lumMod val="50000"/>
              </a:srgb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Image 43">
            <a:extLst>
              <a:ext uri="{FF2B5EF4-FFF2-40B4-BE49-F238E27FC236}">
                <a16:creationId xmlns:a16="http://schemas.microsoft.com/office/drawing/2014/main" id="{19319CF9-9847-EA24-7AFE-D6074EBD4909}"/>
              </a:ext>
            </a:extLst>
          </p:cNvPr>
          <p:cNvPicPr preferRelativeResize="0">
            <a:picLocks/>
          </p:cNvPicPr>
          <p:nvPr/>
        </p:nvPicPr>
        <p:blipFill>
          <a:blip r:embed="rId6"/>
          <a:stretch>
            <a:fillRect/>
          </a:stretch>
        </p:blipFill>
        <p:spPr>
          <a:xfrm>
            <a:off x="2035364" y="3353963"/>
            <a:ext cx="288000" cy="288000"/>
          </a:xfrm>
          <a:prstGeom prst="flowChartConnector">
            <a:avLst/>
          </a:prstGeom>
          <a:ln>
            <a:solidFill>
              <a:srgbClr val="494949"/>
            </a:solidFill>
          </a:ln>
        </p:spPr>
      </p:pic>
      <p:sp>
        <p:nvSpPr>
          <p:cNvPr id="39" name="Rectangle 38">
            <a:extLst>
              <a:ext uri="{FF2B5EF4-FFF2-40B4-BE49-F238E27FC236}">
                <a16:creationId xmlns:a16="http://schemas.microsoft.com/office/drawing/2014/main" id="{680F928A-0AC4-2666-502B-A92CC3732D98}"/>
              </a:ext>
            </a:extLst>
          </p:cNvPr>
          <p:cNvSpPr/>
          <p:nvPr/>
        </p:nvSpPr>
        <p:spPr bwMode="gray">
          <a:xfrm>
            <a:off x="1776005" y="4753452"/>
            <a:ext cx="3666847" cy="904693"/>
          </a:xfrm>
          <a:prstGeom prst="rect">
            <a:avLst/>
          </a:prstGeom>
          <a:noFill/>
          <a:ln w="9525" cap="flat" cmpd="sng" algn="ctr">
            <a:solidFill>
              <a:srgbClr val="159E9F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48243">
              <a:spcBef>
                <a:spcPts val="1600"/>
              </a:spcBef>
              <a:defRPr/>
            </a:pPr>
            <a:r>
              <a:rPr lang="en-US" sz="1400" b="1">
                <a:solidFill>
                  <a:srgbClr val="009597"/>
                </a:solidFill>
                <a:latin typeface="Arial" panose="020B0604020202020204"/>
              </a:rPr>
              <a:t>Launch business in new countries through commercial acquisition of dealers and OEMs starting with Germany</a:t>
            </a:r>
            <a:endParaRPr lang="fr-FR" sz="1400" b="1">
              <a:solidFill>
                <a:srgbClr val="009597"/>
              </a:solidFill>
              <a:latin typeface="Arial" panose="020B0604020202020204"/>
            </a:endParaRPr>
          </a:p>
        </p:txBody>
      </p:sp>
      <p:pic>
        <p:nvPicPr>
          <p:cNvPr id="40" name="Picture 27">
            <a:extLst>
              <a:ext uri="{FF2B5EF4-FFF2-40B4-BE49-F238E27FC236}">
                <a16:creationId xmlns:a16="http://schemas.microsoft.com/office/drawing/2014/main" id="{3452B516-B1F9-7B35-1981-686DDED14D19}"/>
              </a:ext>
            </a:extLst>
          </p:cNvPr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8673" y="4543367"/>
            <a:ext cx="288000" cy="288000"/>
          </a:xfrm>
          <a:prstGeom prst="rect">
            <a:avLst/>
          </a:prstGeom>
        </p:spPr>
      </p:pic>
      <p:pic>
        <p:nvPicPr>
          <p:cNvPr id="41" name="Picture 43">
            <a:extLst>
              <a:ext uri="{FF2B5EF4-FFF2-40B4-BE49-F238E27FC236}">
                <a16:creationId xmlns:a16="http://schemas.microsoft.com/office/drawing/2014/main" id="{7FB1D2D0-DB25-0BCE-0EF0-6D8A60681F3B}"/>
              </a:ext>
            </a:extLst>
          </p:cNvPr>
          <p:cNvPicPr>
            <a:picLocks/>
          </p:cNvPicPr>
          <p:nvPr>
            <p:custDataLst>
              <p:tags r:id="rId2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5673" y="4547780"/>
            <a:ext cx="288000" cy="288000"/>
          </a:xfrm>
          <a:prstGeom prst="rect">
            <a:avLst/>
          </a:prstGeom>
        </p:spPr>
      </p:pic>
      <p:pic>
        <p:nvPicPr>
          <p:cNvPr id="42" name="Picture 8" descr="Drapeau de l'Allemagne — Wikipédia">
            <a:extLst>
              <a:ext uri="{FF2B5EF4-FFF2-40B4-BE49-F238E27FC236}">
                <a16:creationId xmlns:a16="http://schemas.microsoft.com/office/drawing/2014/main" id="{13FA823E-2DD3-B9DD-39E5-BC070D22971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70" t="16947" r="51515" b="19121"/>
          <a:stretch/>
        </p:blipFill>
        <p:spPr bwMode="auto">
          <a:xfrm>
            <a:off x="1666497" y="4543367"/>
            <a:ext cx="288000" cy="295269"/>
          </a:xfrm>
          <a:prstGeom prst="flowChartConnector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Image 42">
            <a:extLst>
              <a:ext uri="{FF2B5EF4-FFF2-40B4-BE49-F238E27FC236}">
                <a16:creationId xmlns:a16="http://schemas.microsoft.com/office/drawing/2014/main" id="{96D65DA6-E4A4-9008-D27A-42493F5BED93}"/>
              </a:ext>
            </a:extLst>
          </p:cNvPr>
          <p:cNvPicPr preferRelativeResize="0">
            <a:picLocks/>
          </p:cNvPicPr>
          <p:nvPr/>
        </p:nvPicPr>
        <p:blipFill>
          <a:blip r:embed="rId10"/>
          <a:stretch>
            <a:fillRect/>
          </a:stretch>
        </p:blipFill>
        <p:spPr>
          <a:xfrm>
            <a:off x="2727809" y="4575601"/>
            <a:ext cx="288000" cy="288000"/>
          </a:xfrm>
          <a:prstGeom prst="flowChartConnector">
            <a:avLst/>
          </a:prstGeom>
          <a:ln>
            <a:solidFill>
              <a:srgbClr val="494949"/>
            </a:solidFill>
          </a:ln>
        </p:spPr>
      </p:pic>
      <p:pic>
        <p:nvPicPr>
          <p:cNvPr id="44" name="Image 43">
            <a:extLst>
              <a:ext uri="{FF2B5EF4-FFF2-40B4-BE49-F238E27FC236}">
                <a16:creationId xmlns:a16="http://schemas.microsoft.com/office/drawing/2014/main" id="{E45D8BAF-EEC4-2A8C-15FE-FB4B198AF0C1}"/>
              </a:ext>
            </a:extLst>
          </p:cNvPr>
          <p:cNvPicPr preferRelativeResize="0">
            <a:picLocks/>
          </p:cNvPicPr>
          <p:nvPr/>
        </p:nvPicPr>
        <p:blipFill>
          <a:blip r:embed="rId11"/>
          <a:stretch>
            <a:fillRect/>
          </a:stretch>
        </p:blipFill>
        <p:spPr>
          <a:xfrm>
            <a:off x="3065353" y="4575601"/>
            <a:ext cx="288000" cy="288000"/>
          </a:xfrm>
          <a:prstGeom prst="flowChartConnector">
            <a:avLst/>
          </a:prstGeom>
          <a:ln>
            <a:solidFill>
              <a:srgbClr val="494949"/>
            </a:solidFill>
          </a:ln>
        </p:spPr>
      </p:pic>
      <p:pic>
        <p:nvPicPr>
          <p:cNvPr id="45" name="Image 44">
            <a:extLst>
              <a:ext uri="{FF2B5EF4-FFF2-40B4-BE49-F238E27FC236}">
                <a16:creationId xmlns:a16="http://schemas.microsoft.com/office/drawing/2014/main" id="{7E9FB112-27B2-0297-B0E3-26FB7D7465C7}"/>
              </a:ext>
            </a:extLst>
          </p:cNvPr>
          <p:cNvPicPr preferRelativeResize="0">
            <a:picLocks/>
          </p:cNvPicPr>
          <p:nvPr/>
        </p:nvPicPr>
        <p:blipFill>
          <a:blip r:embed="rId12"/>
          <a:stretch>
            <a:fillRect/>
          </a:stretch>
        </p:blipFill>
        <p:spPr>
          <a:xfrm>
            <a:off x="3403015" y="4575601"/>
            <a:ext cx="288000" cy="288000"/>
          </a:xfrm>
          <a:prstGeom prst="flowChartConnector">
            <a:avLst/>
          </a:prstGeom>
          <a:ln>
            <a:solidFill>
              <a:srgbClr val="494949"/>
            </a:solidFill>
          </a:ln>
        </p:spPr>
      </p:pic>
      <p:sp>
        <p:nvSpPr>
          <p:cNvPr id="20" name="ZoneTexte 19">
            <a:extLst>
              <a:ext uri="{FF2B5EF4-FFF2-40B4-BE49-F238E27FC236}">
                <a16:creationId xmlns:a16="http://schemas.microsoft.com/office/drawing/2014/main" id="{ABB0CE3D-2D7C-5A9E-BF37-5C0B953D2C01}"/>
              </a:ext>
            </a:extLst>
          </p:cNvPr>
          <p:cNvSpPr txBox="1"/>
          <p:nvPr/>
        </p:nvSpPr>
        <p:spPr>
          <a:xfrm>
            <a:off x="6276257" y="1945635"/>
            <a:ext cx="5280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594" indent="-228594" algn="ctr" defTabSz="1219170">
              <a:buFont typeface="Wingdings" panose="05000000000000000000" pitchFamily="2" charset="2"/>
              <a:buChar char="ü"/>
            </a:pPr>
            <a:r>
              <a:rPr lang="en-US" sz="1600" b="1" kern="0">
                <a:solidFill>
                  <a:srgbClr val="009597"/>
                </a:solidFill>
                <a:latin typeface="Arial" panose="020B0604020202020204"/>
              </a:rPr>
              <a:t>Leverage on our unique </a:t>
            </a:r>
            <a:r>
              <a:rPr lang="en-US" sz="1600" b="1" kern="0" err="1">
                <a:solidFill>
                  <a:srgbClr val="009597"/>
                </a:solidFill>
                <a:latin typeface="Arial" panose="020B0604020202020204"/>
              </a:rPr>
              <a:t>Agilor</a:t>
            </a:r>
            <a:r>
              <a:rPr lang="en-US" sz="1600" b="1" kern="0">
                <a:solidFill>
                  <a:srgbClr val="009597"/>
                </a:solidFill>
                <a:latin typeface="Arial" panose="020B0604020202020204"/>
              </a:rPr>
              <a:t> set-up, large market share and deep expertise in Agriculture</a:t>
            </a:r>
          </a:p>
          <a:p>
            <a:pPr marL="228594" indent="-228594" algn="ctr" defTabSz="1219170">
              <a:buFont typeface="Wingdings" panose="05000000000000000000" pitchFamily="2" charset="2"/>
              <a:buChar char="ü"/>
            </a:pPr>
            <a:endParaRPr lang="en-US" sz="1600" b="1" kern="0">
              <a:solidFill>
                <a:srgbClr val="009597"/>
              </a:solidFill>
              <a:latin typeface="Arial" panose="020B0604020202020204"/>
            </a:endParaRPr>
          </a:p>
          <a:p>
            <a:pPr marL="228594" indent="-228594" algn="ctr" defTabSz="1219170">
              <a:buFont typeface="Wingdings" panose="05000000000000000000" pitchFamily="2" charset="2"/>
              <a:buChar char="ü"/>
            </a:pPr>
            <a:r>
              <a:rPr lang="en-US" sz="1600" b="1" kern="0">
                <a:solidFill>
                  <a:srgbClr val="009597"/>
                </a:solidFill>
                <a:latin typeface="Arial" panose="020B0604020202020204"/>
              </a:rPr>
              <a:t>Develop synergies between CAAB and CAL&amp;F to create a wholesale offering for our partner CLAAS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7A16FE80-34F1-3511-A519-FC7F0FAAA693}"/>
              </a:ext>
            </a:extLst>
          </p:cNvPr>
          <p:cNvSpPr txBox="1"/>
          <p:nvPr/>
        </p:nvSpPr>
        <p:spPr>
          <a:xfrm>
            <a:off x="6276257" y="3600015"/>
            <a:ext cx="5280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594" indent="-228594" algn="ctr" defTabSz="1219170">
              <a:buFont typeface="Wingdings" panose="05000000000000000000" pitchFamily="2" charset="2"/>
              <a:buChar char="ü"/>
            </a:pPr>
            <a:r>
              <a:rPr lang="en-US" sz="1600" b="1" kern="0">
                <a:solidFill>
                  <a:srgbClr val="009597"/>
                </a:solidFill>
                <a:latin typeface="Arial" panose="020B0604020202020204"/>
              </a:rPr>
              <a:t>Improve the current performance with John Deere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AC06C027-F708-9BB6-DC74-77EBE0B67098}"/>
              </a:ext>
            </a:extLst>
          </p:cNvPr>
          <p:cNvSpPr txBox="1"/>
          <p:nvPr/>
        </p:nvSpPr>
        <p:spPr>
          <a:xfrm>
            <a:off x="6289313" y="4577430"/>
            <a:ext cx="5266944" cy="14054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594" indent="-228594" algn="ctr" defTabSz="1219170">
              <a:buFont typeface="Wingdings" panose="05000000000000000000" pitchFamily="2" charset="2"/>
              <a:buChar char="ü"/>
            </a:pPr>
            <a:r>
              <a:rPr lang="en-US" sz="1600" b="1" kern="0">
                <a:solidFill>
                  <a:srgbClr val="009597"/>
                </a:solidFill>
                <a:latin typeface="Arial" panose="020B0604020202020204"/>
              </a:rPr>
              <a:t>Join forces between CAL&amp;F and CAAB to develop Agricultural machinery financing (retail and wholesale) in countries without a retail bank implementation</a:t>
            </a:r>
          </a:p>
          <a:p>
            <a:pPr algn="ctr" defTabSz="1219170"/>
            <a:endParaRPr lang="en-US" sz="533" b="1" kern="0">
              <a:solidFill>
                <a:srgbClr val="009597"/>
              </a:solidFill>
            </a:endParaRPr>
          </a:p>
          <a:p>
            <a:pPr algn="ctr" defTabSz="1219170"/>
            <a:r>
              <a:rPr lang="en-US" sz="1600" b="1" kern="0">
                <a:solidFill>
                  <a:srgbClr val="009597"/>
                </a:solidFill>
                <a:latin typeface="Arial" panose="020B0604020202020204"/>
              </a:rPr>
              <a:t> </a:t>
            </a:r>
            <a:r>
              <a:rPr lang="en-US" sz="1600" b="1" kern="0">
                <a:solidFill>
                  <a:srgbClr val="009597"/>
                </a:solidFill>
                <a:latin typeface="Arial" panose="020B0604020202020204"/>
                <a:sym typeface="Wingdings" panose="05000000000000000000" pitchFamily="2" charset="2"/>
              </a:rPr>
              <a:t></a:t>
            </a:r>
            <a:r>
              <a:rPr lang="en-US" sz="1600" b="1" kern="0">
                <a:solidFill>
                  <a:srgbClr val="009597"/>
                </a:solidFill>
                <a:latin typeface="Arial" panose="020B0604020202020204"/>
              </a:rPr>
              <a:t> “</a:t>
            </a:r>
            <a:r>
              <a:rPr lang="en-US" sz="1600" b="1" kern="0">
                <a:solidFill>
                  <a:srgbClr val="FF6600"/>
                </a:solidFill>
                <a:latin typeface="Arial" panose="020B0604020202020204"/>
              </a:rPr>
              <a:t>CA Combined</a:t>
            </a:r>
            <a:r>
              <a:rPr lang="en-US" sz="1600" b="1" kern="0">
                <a:solidFill>
                  <a:srgbClr val="009597"/>
                </a:solidFill>
                <a:latin typeface="Arial" panose="020B0604020202020204"/>
              </a:rPr>
              <a:t>”</a:t>
            </a:r>
          </a:p>
        </p:txBody>
      </p:sp>
      <p:sp>
        <p:nvSpPr>
          <p:cNvPr id="7" name="Flèche : chevron 6">
            <a:extLst>
              <a:ext uri="{FF2B5EF4-FFF2-40B4-BE49-F238E27FC236}">
                <a16:creationId xmlns:a16="http://schemas.microsoft.com/office/drawing/2014/main" id="{6E38FFA9-20EE-CF27-0A57-2AE28CAB8ED2}"/>
              </a:ext>
            </a:extLst>
          </p:cNvPr>
          <p:cNvSpPr/>
          <p:nvPr/>
        </p:nvSpPr>
        <p:spPr>
          <a:xfrm>
            <a:off x="5983341" y="1866335"/>
            <a:ext cx="307593" cy="686828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fr-FR" sz="2400" kern="0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1" name="Flèche : chevron 10">
            <a:extLst>
              <a:ext uri="{FF2B5EF4-FFF2-40B4-BE49-F238E27FC236}">
                <a16:creationId xmlns:a16="http://schemas.microsoft.com/office/drawing/2014/main" id="{08931F46-E497-F68B-7881-C2C7B4966BF0}"/>
              </a:ext>
            </a:extLst>
          </p:cNvPr>
          <p:cNvSpPr/>
          <p:nvPr/>
        </p:nvSpPr>
        <p:spPr>
          <a:xfrm>
            <a:off x="5981721" y="3548645"/>
            <a:ext cx="307593" cy="686828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fr-FR" sz="2400" kern="0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3" name="Flèche : chevron 12">
            <a:extLst>
              <a:ext uri="{FF2B5EF4-FFF2-40B4-BE49-F238E27FC236}">
                <a16:creationId xmlns:a16="http://schemas.microsoft.com/office/drawing/2014/main" id="{96ACB870-65FA-82C2-5519-55565D251C46}"/>
              </a:ext>
            </a:extLst>
          </p:cNvPr>
          <p:cNvSpPr/>
          <p:nvPr/>
        </p:nvSpPr>
        <p:spPr>
          <a:xfrm>
            <a:off x="6006915" y="4702915"/>
            <a:ext cx="329192" cy="1102333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fr-FR" sz="2400" kern="0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8" name="Espace réservé du pied de page 3">
            <a:extLst>
              <a:ext uri="{FF2B5EF4-FFF2-40B4-BE49-F238E27FC236}">
                <a16:creationId xmlns:a16="http://schemas.microsoft.com/office/drawing/2014/main" id="{1D934215-1523-8A50-C5B9-6769B25874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</p:spPr>
        <p:txBody>
          <a:bodyPr/>
          <a:lstStyle/>
          <a:p>
            <a:pPr defTabSz="1219170"/>
            <a:r>
              <a:rPr lang="fr-FR" sz="933" kern="0">
                <a:solidFill>
                  <a:srgbClr val="FFFFFF">
                    <a:lumMod val="50000"/>
                  </a:srgbClr>
                </a:solidFill>
                <a:latin typeface="Arial" panose="020B0604020202020204"/>
              </a:rPr>
              <a:t>IBS </a:t>
            </a:r>
            <a:r>
              <a:rPr lang="fr-FR" sz="933" kern="0" err="1">
                <a:solidFill>
                  <a:srgbClr val="FFFFFF">
                    <a:lumMod val="50000"/>
                  </a:srgbClr>
                </a:solidFill>
                <a:latin typeface="Arial" panose="020B0604020202020204"/>
              </a:rPr>
              <a:t>Executive</a:t>
            </a:r>
            <a:r>
              <a:rPr lang="fr-FR" sz="933" kern="0">
                <a:solidFill>
                  <a:srgbClr val="FFFFFF">
                    <a:lumMod val="50000"/>
                  </a:srgbClr>
                </a:solidFill>
                <a:latin typeface="Arial" panose="020B0604020202020204"/>
              </a:rPr>
              <a:t> </a:t>
            </a:r>
            <a:r>
              <a:rPr lang="fr-FR" sz="933" kern="0" err="1">
                <a:solidFill>
                  <a:srgbClr val="FFFFFF">
                    <a:lumMod val="50000"/>
                  </a:srgbClr>
                </a:solidFill>
                <a:latin typeface="Arial" panose="020B0604020202020204"/>
              </a:rPr>
              <a:t>Committee</a:t>
            </a:r>
            <a:r>
              <a:rPr lang="fr-FR" sz="933" kern="0">
                <a:solidFill>
                  <a:srgbClr val="FFFFFF">
                    <a:lumMod val="50000"/>
                  </a:srgbClr>
                </a:solidFill>
                <a:latin typeface="Arial" panose="020B0604020202020204"/>
              </a:rPr>
              <a:t> – </a:t>
            </a:r>
            <a:r>
              <a:rPr lang="en-US" sz="933">
                <a:solidFill>
                  <a:srgbClr val="FFFFFF">
                    <a:lumMod val="50000"/>
                  </a:srgbClr>
                </a:solidFill>
                <a:latin typeface="Arial" panose="020B0604020202020204"/>
              </a:rPr>
              <a:t>October 2025</a:t>
            </a:r>
            <a:endParaRPr lang="fr-FR" sz="933" kern="0">
              <a:solidFill>
                <a:srgbClr val="FFFFFF">
                  <a:lumMod val="50000"/>
                </a:srgbClr>
              </a:solidFill>
              <a:latin typeface="Arial" panose="020B0604020202020204"/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6981BC25-C89A-21AD-AA71-1EE6915322A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0121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7CB645A5-BFA1-ACED-08E4-FBF4CD0E7064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/>
              <a:t>Our potential geographical footprint by 2028</a:t>
            </a:r>
            <a:br>
              <a:rPr lang="en-US"/>
            </a:br>
            <a:r>
              <a:rPr lang="en-US"/>
              <a:t>From 3 to 8 countries</a:t>
            </a:r>
            <a:endParaRPr lang="nl-NL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8C3FA6C-D85C-4A65-18AE-5D37FB71BE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23103" defTabSz="1219170">
              <a:lnSpc>
                <a:spcPts val="1052"/>
              </a:lnSpc>
            </a:pPr>
            <a:fld id="{81D60167-4931-47E6-BA6A-407CBD079E47}" type="slidenum">
              <a:rPr lang="fr-FR" kern="0" spc="-31">
                <a:solidFill>
                  <a:srgbClr val="FFFFFF">
                    <a:lumMod val="50000"/>
                  </a:srgbClr>
                </a:solidFill>
                <a:latin typeface="Arial" panose="020B0604020202020204"/>
              </a:rPr>
              <a:pPr marL="23103" defTabSz="1219170">
                <a:lnSpc>
                  <a:spcPts val="1052"/>
                </a:lnSpc>
              </a:pPr>
              <a:t>3</a:t>
            </a:fld>
            <a:endParaRPr lang="fr-FR" kern="0" spc="-31">
              <a:solidFill>
                <a:srgbClr val="FFFFFF">
                  <a:lumMod val="50000"/>
                </a:srgbClr>
              </a:solidFill>
              <a:latin typeface="Arial" panose="020B0604020202020204"/>
            </a:endParaRPr>
          </a:p>
        </p:txBody>
      </p:sp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A1AB170F-F94B-85EE-2ACC-F3CBA58D5BD4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 defTabSz="1219170"/>
            <a:fld id="{07543C2F-8E58-43BF-8C7C-E3889A8FA1B2}" type="datetime1">
              <a:rPr lang="fr-FR" kern="0">
                <a:solidFill>
                  <a:srgbClr val="000000">
                    <a:lumMod val="50000"/>
                    <a:lumOff val="50000"/>
                  </a:srgbClr>
                </a:solidFill>
                <a:latin typeface="Arial" panose="020B0604020202020204"/>
              </a:rPr>
              <a:pPr defTabSz="1219170"/>
              <a:t>19/02/2026</a:t>
            </a:fld>
            <a:endParaRPr lang="fr-FR" kern="0">
              <a:solidFill>
                <a:srgbClr val="000000">
                  <a:lumMod val="50000"/>
                  <a:lumOff val="50000"/>
                </a:srgbClr>
              </a:solidFill>
              <a:latin typeface="Arial" panose="020B0604020202020204"/>
            </a:endParaRPr>
          </a:p>
        </p:txBody>
      </p:sp>
      <p:sp>
        <p:nvSpPr>
          <p:cNvPr id="27" name="Espace réservé du texte 26">
            <a:extLst>
              <a:ext uri="{FF2B5EF4-FFF2-40B4-BE49-F238E27FC236}">
                <a16:creationId xmlns:a16="http://schemas.microsoft.com/office/drawing/2014/main" id="{C9761FF4-EE50-F698-243A-0C163C4CBF0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59148" y="1543503"/>
            <a:ext cx="6561961" cy="595740"/>
          </a:xfrm>
        </p:spPr>
        <p:txBody>
          <a:bodyPr/>
          <a:lstStyle/>
          <a:p>
            <a:pPr algn="ctr" defTabSz="822918" hangingPunct="0">
              <a:lnSpc>
                <a:spcPct val="140000"/>
              </a:lnSpc>
              <a:defRPr/>
            </a:pPr>
            <a:r>
              <a:rPr lang="fr-FR" sz="1867" b="1">
                <a:latin typeface="+mn-lt"/>
                <a:sym typeface="Wingdings" panose="05000000000000000000" pitchFamily="2" charset="2"/>
              </a:rPr>
              <a:t>A </a:t>
            </a:r>
            <a:r>
              <a:rPr lang="fr-FR" sz="1867" b="1" err="1">
                <a:latin typeface="+mn-lt"/>
                <a:sym typeface="Wingdings" panose="05000000000000000000" pitchFamily="2" charset="2"/>
              </a:rPr>
              <a:t>two</a:t>
            </a:r>
            <a:r>
              <a:rPr lang="fr-FR" sz="1867" b="1">
                <a:latin typeface="+mn-lt"/>
                <a:sym typeface="Wingdings" panose="05000000000000000000" pitchFamily="2" charset="2"/>
              </a:rPr>
              <a:t>-stage </a:t>
            </a:r>
            <a:r>
              <a:rPr lang="fr-FR" sz="1867" b="1" err="1">
                <a:latin typeface="+mn-lt"/>
                <a:sym typeface="Wingdings" panose="05000000000000000000" pitchFamily="2" charset="2"/>
              </a:rPr>
              <a:t>trajectory</a:t>
            </a:r>
            <a:r>
              <a:rPr lang="fr-FR" sz="1867" b="1">
                <a:latin typeface="+mn-lt"/>
                <a:sym typeface="Wingdings" panose="05000000000000000000" pitchFamily="2" charset="2"/>
              </a:rPr>
              <a:t> for </a:t>
            </a:r>
            <a:r>
              <a:rPr lang="fr-FR" sz="1867" b="1" err="1">
                <a:latin typeface="+mn-lt"/>
                <a:sym typeface="Wingdings" panose="05000000000000000000" pitchFamily="2" charset="2"/>
              </a:rPr>
              <a:t>Agricare</a:t>
            </a:r>
            <a:endParaRPr lang="fr-FR" sz="1867" b="1">
              <a:latin typeface="+mn-lt"/>
              <a:sym typeface="Wingdings" panose="05000000000000000000" pitchFamily="2" charset="2"/>
            </a:endParaRPr>
          </a:p>
          <a:p>
            <a:pPr defTabSz="822918" hangingPunct="0">
              <a:lnSpc>
                <a:spcPct val="140000"/>
              </a:lnSpc>
              <a:defRPr/>
            </a:pPr>
            <a:endParaRPr lang="fr-FR" sz="1867" b="1">
              <a:latin typeface="+mn-lt"/>
              <a:sym typeface="Wingdings" panose="05000000000000000000" pitchFamily="2" charset="2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A38A53F0-9718-1D17-951F-58BA66859226}"/>
              </a:ext>
            </a:extLst>
          </p:cNvPr>
          <p:cNvSpPr/>
          <p:nvPr/>
        </p:nvSpPr>
        <p:spPr>
          <a:xfrm>
            <a:off x="7755699" y="1180506"/>
            <a:ext cx="4382864" cy="512378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54">
              <a:defRPr/>
            </a:pPr>
            <a:endParaRPr lang="fr-FR" sz="2400" kern="0" err="1">
              <a:solidFill>
                <a:srgbClr val="FFFFFF"/>
              </a:solidFill>
              <a:latin typeface="Ubuntu"/>
            </a:endParaRPr>
          </a:p>
        </p:txBody>
      </p:sp>
      <p:grpSp>
        <p:nvGrpSpPr>
          <p:cNvPr id="33" name="Group 379">
            <a:extLst>
              <a:ext uri="{FF2B5EF4-FFF2-40B4-BE49-F238E27FC236}">
                <a16:creationId xmlns:a16="http://schemas.microsoft.com/office/drawing/2014/main" id="{FB94DFF0-01F6-F90F-4D8A-2D254E881A61}"/>
              </a:ext>
            </a:extLst>
          </p:cNvPr>
          <p:cNvGrpSpPr/>
          <p:nvPr/>
        </p:nvGrpSpPr>
        <p:grpSpPr>
          <a:xfrm>
            <a:off x="8196542" y="1610388"/>
            <a:ext cx="3503865" cy="3907769"/>
            <a:chOff x="5951971" y="1637002"/>
            <a:chExt cx="3799898" cy="4924133"/>
          </a:xfrm>
        </p:grpSpPr>
        <p:grpSp>
          <p:nvGrpSpPr>
            <p:cNvPr id="34" name="Group 380">
              <a:extLst>
                <a:ext uri="{FF2B5EF4-FFF2-40B4-BE49-F238E27FC236}">
                  <a16:creationId xmlns:a16="http://schemas.microsoft.com/office/drawing/2014/main" id="{9F73C5BA-D7EA-E509-BBB0-701F1C50768E}"/>
                </a:ext>
              </a:extLst>
            </p:cNvPr>
            <p:cNvGrpSpPr>
              <a:grpSpLocks/>
            </p:cNvGrpSpPr>
            <p:nvPr/>
          </p:nvGrpSpPr>
          <p:grpSpPr>
            <a:xfrm>
              <a:off x="7234959" y="5342371"/>
              <a:ext cx="893330" cy="1056409"/>
              <a:chOff x="3187700" y="7197726"/>
              <a:chExt cx="5819775" cy="6884988"/>
            </a:xfrm>
          </p:grpSpPr>
          <p:sp>
            <p:nvSpPr>
              <p:cNvPr id="227" name="Freeform 1321">
                <a:extLst>
                  <a:ext uri="{FF2B5EF4-FFF2-40B4-BE49-F238E27FC236}">
                    <a16:creationId xmlns:a16="http://schemas.microsoft.com/office/drawing/2014/main" id="{AD40B688-1829-AC9C-518A-498C02124F6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187700" y="7197726"/>
                <a:ext cx="5819775" cy="6116638"/>
              </a:xfrm>
              <a:custGeom>
                <a:avLst/>
                <a:gdLst>
                  <a:gd name="T0" fmla="*/ 1984 w 2140"/>
                  <a:gd name="T1" fmla="*/ 1586 h 2253"/>
                  <a:gd name="T2" fmla="*/ 1667 w 2140"/>
                  <a:gd name="T3" fmla="*/ 1398 h 2253"/>
                  <a:gd name="T4" fmla="*/ 1600 w 2140"/>
                  <a:gd name="T5" fmla="*/ 1314 h 2253"/>
                  <a:gd name="T6" fmla="*/ 1378 w 2140"/>
                  <a:gd name="T7" fmla="*/ 1189 h 2253"/>
                  <a:gd name="T8" fmla="*/ 1238 w 2140"/>
                  <a:gd name="T9" fmla="*/ 894 h 2253"/>
                  <a:gd name="T10" fmla="*/ 1059 w 2140"/>
                  <a:gd name="T11" fmla="*/ 772 h 2253"/>
                  <a:gd name="T12" fmla="*/ 1044 w 2140"/>
                  <a:gd name="T13" fmla="*/ 596 h 2253"/>
                  <a:gd name="T14" fmla="*/ 1056 w 2140"/>
                  <a:gd name="T15" fmla="*/ 556 h 2253"/>
                  <a:gd name="T16" fmla="*/ 1028 w 2140"/>
                  <a:gd name="T17" fmla="*/ 525 h 2253"/>
                  <a:gd name="T18" fmla="*/ 1009 w 2140"/>
                  <a:gd name="T19" fmla="*/ 459 h 2253"/>
                  <a:gd name="T20" fmla="*/ 1049 w 2140"/>
                  <a:gd name="T21" fmla="*/ 419 h 2253"/>
                  <a:gd name="T22" fmla="*/ 1054 w 2140"/>
                  <a:gd name="T23" fmla="*/ 425 h 2253"/>
                  <a:gd name="T24" fmla="*/ 1152 w 2140"/>
                  <a:gd name="T25" fmla="*/ 388 h 2253"/>
                  <a:gd name="T26" fmla="*/ 1216 w 2140"/>
                  <a:gd name="T27" fmla="*/ 376 h 2253"/>
                  <a:gd name="T28" fmla="*/ 1276 w 2140"/>
                  <a:gd name="T29" fmla="*/ 399 h 2253"/>
                  <a:gd name="T30" fmla="*/ 1231 w 2140"/>
                  <a:gd name="T31" fmla="*/ 292 h 2253"/>
                  <a:gd name="T32" fmla="*/ 1213 w 2140"/>
                  <a:gd name="T33" fmla="*/ 218 h 2253"/>
                  <a:gd name="T34" fmla="*/ 1167 w 2140"/>
                  <a:gd name="T35" fmla="*/ 140 h 2253"/>
                  <a:gd name="T36" fmla="*/ 1019 w 2140"/>
                  <a:gd name="T37" fmla="*/ 90 h 2253"/>
                  <a:gd name="T38" fmla="*/ 945 w 2140"/>
                  <a:gd name="T39" fmla="*/ 29 h 2253"/>
                  <a:gd name="T40" fmla="*/ 854 w 2140"/>
                  <a:gd name="T41" fmla="*/ 39 h 2253"/>
                  <a:gd name="T42" fmla="*/ 739 w 2140"/>
                  <a:gd name="T43" fmla="*/ 88 h 2253"/>
                  <a:gd name="T44" fmla="*/ 677 w 2140"/>
                  <a:gd name="T45" fmla="*/ 124 h 2253"/>
                  <a:gd name="T46" fmla="*/ 617 w 2140"/>
                  <a:gd name="T47" fmla="*/ 181 h 2253"/>
                  <a:gd name="T48" fmla="*/ 601 w 2140"/>
                  <a:gd name="T49" fmla="*/ 200 h 2253"/>
                  <a:gd name="T50" fmla="*/ 491 w 2140"/>
                  <a:gd name="T51" fmla="*/ 164 h 2253"/>
                  <a:gd name="T52" fmla="*/ 430 w 2140"/>
                  <a:gd name="T53" fmla="*/ 284 h 2253"/>
                  <a:gd name="T54" fmla="*/ 388 w 2140"/>
                  <a:gd name="T55" fmla="*/ 298 h 2253"/>
                  <a:gd name="T56" fmla="*/ 314 w 2140"/>
                  <a:gd name="T57" fmla="*/ 178 h 2253"/>
                  <a:gd name="T58" fmla="*/ 253 w 2140"/>
                  <a:gd name="T59" fmla="*/ 281 h 2253"/>
                  <a:gd name="T60" fmla="*/ 122 w 2140"/>
                  <a:gd name="T61" fmla="*/ 317 h 2253"/>
                  <a:gd name="T62" fmla="*/ 62 w 2140"/>
                  <a:gd name="T63" fmla="*/ 396 h 2253"/>
                  <a:gd name="T64" fmla="*/ 62 w 2140"/>
                  <a:gd name="T65" fmla="*/ 498 h 2253"/>
                  <a:gd name="T66" fmla="*/ 22 w 2140"/>
                  <a:gd name="T67" fmla="*/ 556 h 2253"/>
                  <a:gd name="T68" fmla="*/ 42 w 2140"/>
                  <a:gd name="T69" fmla="*/ 672 h 2253"/>
                  <a:gd name="T70" fmla="*/ 188 w 2140"/>
                  <a:gd name="T71" fmla="*/ 758 h 2253"/>
                  <a:gd name="T72" fmla="*/ 272 w 2140"/>
                  <a:gd name="T73" fmla="*/ 819 h 2253"/>
                  <a:gd name="T74" fmla="*/ 346 w 2140"/>
                  <a:gd name="T75" fmla="*/ 718 h 2253"/>
                  <a:gd name="T76" fmla="*/ 494 w 2140"/>
                  <a:gd name="T77" fmla="*/ 728 h 2253"/>
                  <a:gd name="T78" fmla="*/ 612 w 2140"/>
                  <a:gd name="T79" fmla="*/ 789 h 2253"/>
                  <a:gd name="T80" fmla="*/ 706 w 2140"/>
                  <a:gd name="T81" fmla="*/ 1027 h 2253"/>
                  <a:gd name="T82" fmla="*/ 814 w 2140"/>
                  <a:gd name="T83" fmla="*/ 1158 h 2253"/>
                  <a:gd name="T84" fmla="*/ 908 w 2140"/>
                  <a:gd name="T85" fmla="*/ 1227 h 2253"/>
                  <a:gd name="T86" fmla="*/ 1005 w 2140"/>
                  <a:gd name="T87" fmla="*/ 1336 h 2253"/>
                  <a:gd name="T88" fmla="*/ 1154 w 2140"/>
                  <a:gd name="T89" fmla="*/ 1472 h 2253"/>
                  <a:gd name="T90" fmla="*/ 1311 w 2140"/>
                  <a:gd name="T91" fmla="*/ 1517 h 2253"/>
                  <a:gd name="T92" fmla="*/ 1394 w 2140"/>
                  <a:gd name="T93" fmla="*/ 1586 h 2253"/>
                  <a:gd name="T94" fmla="*/ 1489 w 2140"/>
                  <a:gd name="T95" fmla="*/ 1638 h 2253"/>
                  <a:gd name="T96" fmla="*/ 1519 w 2140"/>
                  <a:gd name="T97" fmla="*/ 1731 h 2253"/>
                  <a:gd name="T98" fmla="*/ 1639 w 2140"/>
                  <a:gd name="T99" fmla="*/ 1783 h 2253"/>
                  <a:gd name="T100" fmla="*/ 1716 w 2140"/>
                  <a:gd name="T101" fmla="*/ 2014 h 2253"/>
                  <a:gd name="T102" fmla="*/ 1651 w 2140"/>
                  <a:gd name="T103" fmla="*/ 2166 h 2253"/>
                  <a:gd name="T104" fmla="*/ 1622 w 2140"/>
                  <a:gd name="T105" fmla="*/ 2226 h 2253"/>
                  <a:gd name="T106" fmla="*/ 1797 w 2140"/>
                  <a:gd name="T107" fmla="*/ 2044 h 2253"/>
                  <a:gd name="T108" fmla="*/ 1897 w 2140"/>
                  <a:gd name="T109" fmla="*/ 2011 h 2253"/>
                  <a:gd name="T110" fmla="*/ 1836 w 2140"/>
                  <a:gd name="T111" fmla="*/ 1869 h 2253"/>
                  <a:gd name="T112" fmla="*/ 1823 w 2140"/>
                  <a:gd name="T113" fmla="*/ 1708 h 2253"/>
                  <a:gd name="T114" fmla="*/ 1907 w 2140"/>
                  <a:gd name="T115" fmla="*/ 1658 h 2253"/>
                  <a:gd name="T116" fmla="*/ 2035 w 2140"/>
                  <a:gd name="T117" fmla="*/ 1731 h 2253"/>
                  <a:gd name="T118" fmla="*/ 2105 w 2140"/>
                  <a:gd name="T119" fmla="*/ 1815 h 2253"/>
                  <a:gd name="T120" fmla="*/ 1057 w 2140"/>
                  <a:gd name="T121" fmla="*/ 817 h 22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2140" h="2253">
                    <a:moveTo>
                      <a:pt x="2138" y="1740"/>
                    </a:moveTo>
                    <a:cubicBezTo>
                      <a:pt x="2131" y="1713"/>
                      <a:pt x="2112" y="1687"/>
                      <a:pt x="2093" y="1668"/>
                    </a:cubicBezTo>
                    <a:cubicBezTo>
                      <a:pt x="2083" y="1659"/>
                      <a:pt x="2060" y="1652"/>
                      <a:pt x="2053" y="1639"/>
                    </a:cubicBezTo>
                    <a:cubicBezTo>
                      <a:pt x="2050" y="1633"/>
                      <a:pt x="2053" y="1610"/>
                      <a:pt x="2038" y="1617"/>
                    </a:cubicBezTo>
                    <a:cubicBezTo>
                      <a:pt x="2039" y="1607"/>
                      <a:pt x="2024" y="1608"/>
                      <a:pt x="2017" y="1605"/>
                    </a:cubicBezTo>
                    <a:cubicBezTo>
                      <a:pt x="2005" y="1599"/>
                      <a:pt x="1997" y="1591"/>
                      <a:pt x="1984" y="1586"/>
                    </a:cubicBezTo>
                    <a:cubicBezTo>
                      <a:pt x="1967" y="1580"/>
                      <a:pt x="1956" y="1576"/>
                      <a:pt x="1943" y="1564"/>
                    </a:cubicBezTo>
                    <a:cubicBezTo>
                      <a:pt x="1931" y="1554"/>
                      <a:pt x="1921" y="1541"/>
                      <a:pt x="1907" y="1532"/>
                    </a:cubicBezTo>
                    <a:cubicBezTo>
                      <a:pt x="1889" y="1519"/>
                      <a:pt x="1869" y="1512"/>
                      <a:pt x="1848" y="1504"/>
                    </a:cubicBezTo>
                    <a:cubicBezTo>
                      <a:pt x="1822" y="1495"/>
                      <a:pt x="1786" y="1480"/>
                      <a:pt x="1758" y="1464"/>
                    </a:cubicBezTo>
                    <a:cubicBezTo>
                      <a:pt x="1740" y="1455"/>
                      <a:pt x="1722" y="1445"/>
                      <a:pt x="1705" y="1437"/>
                    </a:cubicBezTo>
                    <a:cubicBezTo>
                      <a:pt x="1688" y="1429"/>
                      <a:pt x="1667" y="1421"/>
                      <a:pt x="1667" y="1398"/>
                    </a:cubicBezTo>
                    <a:cubicBezTo>
                      <a:pt x="1667" y="1384"/>
                      <a:pt x="1673" y="1382"/>
                      <a:pt x="1683" y="1376"/>
                    </a:cubicBezTo>
                    <a:cubicBezTo>
                      <a:pt x="1691" y="1370"/>
                      <a:pt x="1698" y="1364"/>
                      <a:pt x="1706" y="1357"/>
                    </a:cubicBezTo>
                    <a:cubicBezTo>
                      <a:pt x="1723" y="1342"/>
                      <a:pt x="1719" y="1342"/>
                      <a:pt x="1719" y="1320"/>
                    </a:cubicBezTo>
                    <a:cubicBezTo>
                      <a:pt x="1713" y="1318"/>
                      <a:pt x="1710" y="1313"/>
                      <a:pt x="1703" y="1310"/>
                    </a:cubicBezTo>
                    <a:cubicBezTo>
                      <a:pt x="1691" y="1305"/>
                      <a:pt x="1681" y="1308"/>
                      <a:pt x="1669" y="1310"/>
                    </a:cubicBezTo>
                    <a:cubicBezTo>
                      <a:pt x="1645" y="1312"/>
                      <a:pt x="1623" y="1310"/>
                      <a:pt x="1600" y="1314"/>
                    </a:cubicBezTo>
                    <a:cubicBezTo>
                      <a:pt x="1580" y="1317"/>
                      <a:pt x="1556" y="1315"/>
                      <a:pt x="1537" y="1311"/>
                    </a:cubicBezTo>
                    <a:cubicBezTo>
                      <a:pt x="1522" y="1308"/>
                      <a:pt x="1516" y="1297"/>
                      <a:pt x="1504" y="1290"/>
                    </a:cubicBezTo>
                    <a:cubicBezTo>
                      <a:pt x="1492" y="1283"/>
                      <a:pt x="1471" y="1285"/>
                      <a:pt x="1461" y="1273"/>
                    </a:cubicBezTo>
                    <a:cubicBezTo>
                      <a:pt x="1455" y="1266"/>
                      <a:pt x="1459" y="1257"/>
                      <a:pt x="1454" y="1250"/>
                    </a:cubicBezTo>
                    <a:cubicBezTo>
                      <a:pt x="1450" y="1245"/>
                      <a:pt x="1434" y="1244"/>
                      <a:pt x="1428" y="1239"/>
                    </a:cubicBezTo>
                    <a:cubicBezTo>
                      <a:pt x="1408" y="1225"/>
                      <a:pt x="1397" y="1204"/>
                      <a:pt x="1378" y="1189"/>
                    </a:cubicBezTo>
                    <a:cubicBezTo>
                      <a:pt x="1362" y="1177"/>
                      <a:pt x="1349" y="1159"/>
                      <a:pt x="1339" y="1141"/>
                    </a:cubicBezTo>
                    <a:cubicBezTo>
                      <a:pt x="1316" y="1102"/>
                      <a:pt x="1313" y="1063"/>
                      <a:pt x="1299" y="1021"/>
                    </a:cubicBezTo>
                    <a:cubicBezTo>
                      <a:pt x="1294" y="1007"/>
                      <a:pt x="1288" y="993"/>
                      <a:pt x="1282" y="979"/>
                    </a:cubicBezTo>
                    <a:cubicBezTo>
                      <a:pt x="1276" y="966"/>
                      <a:pt x="1271" y="951"/>
                      <a:pt x="1266" y="937"/>
                    </a:cubicBezTo>
                    <a:cubicBezTo>
                      <a:pt x="1264" y="931"/>
                      <a:pt x="1262" y="917"/>
                      <a:pt x="1259" y="913"/>
                    </a:cubicBezTo>
                    <a:cubicBezTo>
                      <a:pt x="1256" y="908"/>
                      <a:pt x="1243" y="896"/>
                      <a:pt x="1238" y="894"/>
                    </a:cubicBezTo>
                    <a:cubicBezTo>
                      <a:pt x="1238" y="894"/>
                      <a:pt x="1235" y="897"/>
                      <a:pt x="1235" y="897"/>
                    </a:cubicBezTo>
                    <a:cubicBezTo>
                      <a:pt x="1233" y="897"/>
                      <a:pt x="1229" y="896"/>
                      <a:pt x="1226" y="895"/>
                    </a:cubicBezTo>
                    <a:cubicBezTo>
                      <a:pt x="1218" y="893"/>
                      <a:pt x="1209" y="886"/>
                      <a:pt x="1202" y="881"/>
                    </a:cubicBezTo>
                    <a:cubicBezTo>
                      <a:pt x="1168" y="858"/>
                      <a:pt x="1143" y="823"/>
                      <a:pt x="1105" y="809"/>
                    </a:cubicBezTo>
                    <a:cubicBezTo>
                      <a:pt x="1096" y="806"/>
                      <a:pt x="1089" y="803"/>
                      <a:pt x="1082" y="795"/>
                    </a:cubicBezTo>
                    <a:cubicBezTo>
                      <a:pt x="1074" y="786"/>
                      <a:pt x="1067" y="780"/>
                      <a:pt x="1059" y="772"/>
                    </a:cubicBezTo>
                    <a:cubicBezTo>
                      <a:pt x="1043" y="756"/>
                      <a:pt x="1035" y="740"/>
                      <a:pt x="1030" y="719"/>
                    </a:cubicBezTo>
                    <a:cubicBezTo>
                      <a:pt x="1024" y="698"/>
                      <a:pt x="1021" y="679"/>
                      <a:pt x="1019" y="657"/>
                    </a:cubicBezTo>
                    <a:cubicBezTo>
                      <a:pt x="1019" y="648"/>
                      <a:pt x="1015" y="643"/>
                      <a:pt x="1014" y="634"/>
                    </a:cubicBezTo>
                    <a:cubicBezTo>
                      <a:pt x="1011" y="621"/>
                      <a:pt x="1015" y="608"/>
                      <a:pt x="1018" y="596"/>
                    </a:cubicBezTo>
                    <a:cubicBezTo>
                      <a:pt x="1018" y="596"/>
                      <a:pt x="1017" y="596"/>
                      <a:pt x="1016" y="596"/>
                    </a:cubicBezTo>
                    <a:cubicBezTo>
                      <a:pt x="1024" y="578"/>
                      <a:pt x="1041" y="618"/>
                      <a:pt x="1044" y="596"/>
                    </a:cubicBezTo>
                    <a:cubicBezTo>
                      <a:pt x="1043" y="595"/>
                      <a:pt x="1041" y="595"/>
                      <a:pt x="1040" y="594"/>
                    </a:cubicBezTo>
                    <a:cubicBezTo>
                      <a:pt x="1046" y="589"/>
                      <a:pt x="1033" y="582"/>
                      <a:pt x="1043" y="575"/>
                    </a:cubicBezTo>
                    <a:cubicBezTo>
                      <a:pt x="1050" y="572"/>
                      <a:pt x="1045" y="591"/>
                      <a:pt x="1048" y="596"/>
                    </a:cubicBezTo>
                    <a:cubicBezTo>
                      <a:pt x="1055" y="590"/>
                      <a:pt x="1072" y="552"/>
                      <a:pt x="1056" y="553"/>
                    </a:cubicBezTo>
                    <a:cubicBezTo>
                      <a:pt x="1057" y="554"/>
                      <a:pt x="1058" y="554"/>
                      <a:pt x="1058" y="554"/>
                    </a:cubicBezTo>
                    <a:cubicBezTo>
                      <a:pt x="1057" y="555"/>
                      <a:pt x="1057" y="556"/>
                      <a:pt x="1056" y="556"/>
                    </a:cubicBezTo>
                    <a:cubicBezTo>
                      <a:pt x="1048" y="549"/>
                      <a:pt x="1044" y="538"/>
                      <a:pt x="1035" y="534"/>
                    </a:cubicBezTo>
                    <a:cubicBezTo>
                      <a:pt x="1038" y="539"/>
                      <a:pt x="1038" y="543"/>
                      <a:pt x="1035" y="548"/>
                    </a:cubicBezTo>
                    <a:cubicBezTo>
                      <a:pt x="1035" y="541"/>
                      <a:pt x="1035" y="535"/>
                      <a:pt x="1026" y="527"/>
                    </a:cubicBezTo>
                    <a:cubicBezTo>
                      <a:pt x="1026" y="528"/>
                      <a:pt x="1027" y="529"/>
                      <a:pt x="1028" y="530"/>
                    </a:cubicBezTo>
                    <a:cubicBezTo>
                      <a:pt x="1020" y="530"/>
                      <a:pt x="1021" y="524"/>
                      <a:pt x="1023" y="517"/>
                    </a:cubicBezTo>
                    <a:cubicBezTo>
                      <a:pt x="1025" y="523"/>
                      <a:pt x="1025" y="521"/>
                      <a:pt x="1028" y="525"/>
                    </a:cubicBezTo>
                    <a:cubicBezTo>
                      <a:pt x="1026" y="517"/>
                      <a:pt x="1021" y="498"/>
                      <a:pt x="1023" y="491"/>
                    </a:cubicBezTo>
                    <a:cubicBezTo>
                      <a:pt x="1019" y="494"/>
                      <a:pt x="1016" y="498"/>
                      <a:pt x="1016" y="501"/>
                    </a:cubicBezTo>
                    <a:cubicBezTo>
                      <a:pt x="1000" y="498"/>
                      <a:pt x="1014" y="480"/>
                      <a:pt x="1004" y="474"/>
                    </a:cubicBezTo>
                    <a:cubicBezTo>
                      <a:pt x="1008" y="492"/>
                      <a:pt x="990" y="480"/>
                      <a:pt x="996" y="470"/>
                    </a:cubicBezTo>
                    <a:cubicBezTo>
                      <a:pt x="997" y="469"/>
                      <a:pt x="1004" y="473"/>
                      <a:pt x="1006" y="471"/>
                    </a:cubicBezTo>
                    <a:cubicBezTo>
                      <a:pt x="1010" y="467"/>
                      <a:pt x="1008" y="462"/>
                      <a:pt x="1009" y="459"/>
                    </a:cubicBezTo>
                    <a:cubicBezTo>
                      <a:pt x="1013" y="450"/>
                      <a:pt x="1015" y="417"/>
                      <a:pt x="1037" y="422"/>
                    </a:cubicBezTo>
                    <a:cubicBezTo>
                      <a:pt x="1040" y="424"/>
                      <a:pt x="1040" y="426"/>
                      <a:pt x="1044" y="422"/>
                    </a:cubicBezTo>
                    <a:cubicBezTo>
                      <a:pt x="1038" y="421"/>
                      <a:pt x="1036" y="418"/>
                      <a:pt x="1040" y="413"/>
                    </a:cubicBezTo>
                    <a:cubicBezTo>
                      <a:pt x="1040" y="415"/>
                      <a:pt x="1040" y="416"/>
                      <a:pt x="1041" y="418"/>
                    </a:cubicBezTo>
                    <a:cubicBezTo>
                      <a:pt x="1042" y="418"/>
                      <a:pt x="1043" y="416"/>
                      <a:pt x="1043" y="416"/>
                    </a:cubicBezTo>
                    <a:cubicBezTo>
                      <a:pt x="1046" y="419"/>
                      <a:pt x="1046" y="419"/>
                      <a:pt x="1049" y="419"/>
                    </a:cubicBezTo>
                    <a:cubicBezTo>
                      <a:pt x="1046" y="412"/>
                      <a:pt x="1053" y="407"/>
                      <a:pt x="1060" y="404"/>
                    </a:cubicBezTo>
                    <a:cubicBezTo>
                      <a:pt x="1061" y="412"/>
                      <a:pt x="1067" y="416"/>
                      <a:pt x="1073" y="409"/>
                    </a:cubicBezTo>
                    <a:cubicBezTo>
                      <a:pt x="1071" y="414"/>
                      <a:pt x="1060" y="423"/>
                      <a:pt x="1057" y="425"/>
                    </a:cubicBezTo>
                    <a:cubicBezTo>
                      <a:pt x="1056" y="426"/>
                      <a:pt x="1060" y="421"/>
                      <a:pt x="1060" y="423"/>
                    </a:cubicBezTo>
                    <a:cubicBezTo>
                      <a:pt x="1057" y="422"/>
                      <a:pt x="1056" y="421"/>
                      <a:pt x="1052" y="422"/>
                    </a:cubicBezTo>
                    <a:cubicBezTo>
                      <a:pt x="1053" y="423"/>
                      <a:pt x="1053" y="424"/>
                      <a:pt x="1054" y="425"/>
                    </a:cubicBezTo>
                    <a:cubicBezTo>
                      <a:pt x="1053" y="425"/>
                      <a:pt x="1053" y="426"/>
                      <a:pt x="1052" y="427"/>
                    </a:cubicBezTo>
                    <a:cubicBezTo>
                      <a:pt x="1051" y="426"/>
                      <a:pt x="1050" y="424"/>
                      <a:pt x="1049" y="423"/>
                    </a:cubicBezTo>
                    <a:cubicBezTo>
                      <a:pt x="1048" y="428"/>
                      <a:pt x="1049" y="425"/>
                      <a:pt x="1046" y="427"/>
                    </a:cubicBezTo>
                    <a:cubicBezTo>
                      <a:pt x="1046" y="431"/>
                      <a:pt x="1045" y="435"/>
                      <a:pt x="1042" y="439"/>
                    </a:cubicBezTo>
                    <a:cubicBezTo>
                      <a:pt x="1064" y="428"/>
                      <a:pt x="1090" y="420"/>
                      <a:pt x="1112" y="407"/>
                    </a:cubicBezTo>
                    <a:cubicBezTo>
                      <a:pt x="1127" y="398"/>
                      <a:pt x="1135" y="392"/>
                      <a:pt x="1152" y="388"/>
                    </a:cubicBezTo>
                    <a:cubicBezTo>
                      <a:pt x="1165" y="385"/>
                      <a:pt x="1166" y="381"/>
                      <a:pt x="1175" y="370"/>
                    </a:cubicBezTo>
                    <a:cubicBezTo>
                      <a:pt x="1160" y="382"/>
                      <a:pt x="1156" y="361"/>
                      <a:pt x="1170" y="362"/>
                    </a:cubicBezTo>
                    <a:cubicBezTo>
                      <a:pt x="1164" y="354"/>
                      <a:pt x="1171" y="356"/>
                      <a:pt x="1172" y="355"/>
                    </a:cubicBezTo>
                    <a:cubicBezTo>
                      <a:pt x="1167" y="359"/>
                      <a:pt x="1182" y="354"/>
                      <a:pt x="1178" y="354"/>
                    </a:cubicBezTo>
                    <a:cubicBezTo>
                      <a:pt x="1186" y="354"/>
                      <a:pt x="1184" y="354"/>
                      <a:pt x="1191" y="355"/>
                    </a:cubicBezTo>
                    <a:cubicBezTo>
                      <a:pt x="1198" y="357"/>
                      <a:pt x="1243" y="371"/>
                      <a:pt x="1216" y="376"/>
                    </a:cubicBezTo>
                    <a:cubicBezTo>
                      <a:pt x="1223" y="380"/>
                      <a:pt x="1241" y="366"/>
                      <a:pt x="1248" y="362"/>
                    </a:cubicBezTo>
                    <a:cubicBezTo>
                      <a:pt x="1242" y="361"/>
                      <a:pt x="1240" y="353"/>
                      <a:pt x="1246" y="349"/>
                    </a:cubicBezTo>
                    <a:cubicBezTo>
                      <a:pt x="1250" y="346"/>
                      <a:pt x="1259" y="352"/>
                      <a:pt x="1263" y="355"/>
                    </a:cubicBezTo>
                    <a:cubicBezTo>
                      <a:pt x="1269" y="358"/>
                      <a:pt x="1291" y="379"/>
                      <a:pt x="1280" y="384"/>
                    </a:cubicBezTo>
                    <a:cubicBezTo>
                      <a:pt x="1286" y="386"/>
                      <a:pt x="1289" y="390"/>
                      <a:pt x="1293" y="393"/>
                    </a:cubicBezTo>
                    <a:cubicBezTo>
                      <a:pt x="1287" y="394"/>
                      <a:pt x="1279" y="392"/>
                      <a:pt x="1276" y="399"/>
                    </a:cubicBezTo>
                    <a:cubicBezTo>
                      <a:pt x="1286" y="396"/>
                      <a:pt x="1293" y="405"/>
                      <a:pt x="1302" y="399"/>
                    </a:cubicBezTo>
                    <a:cubicBezTo>
                      <a:pt x="1313" y="392"/>
                      <a:pt x="1305" y="390"/>
                      <a:pt x="1304" y="387"/>
                    </a:cubicBezTo>
                    <a:cubicBezTo>
                      <a:pt x="1298" y="369"/>
                      <a:pt x="1282" y="355"/>
                      <a:pt x="1266" y="347"/>
                    </a:cubicBezTo>
                    <a:cubicBezTo>
                      <a:pt x="1242" y="336"/>
                      <a:pt x="1254" y="334"/>
                      <a:pt x="1258" y="310"/>
                    </a:cubicBezTo>
                    <a:cubicBezTo>
                      <a:pt x="1261" y="291"/>
                      <a:pt x="1254" y="304"/>
                      <a:pt x="1245" y="302"/>
                    </a:cubicBezTo>
                    <a:cubicBezTo>
                      <a:pt x="1237" y="300"/>
                      <a:pt x="1236" y="298"/>
                      <a:pt x="1231" y="292"/>
                    </a:cubicBezTo>
                    <a:cubicBezTo>
                      <a:pt x="1238" y="288"/>
                      <a:pt x="1234" y="284"/>
                      <a:pt x="1237" y="280"/>
                    </a:cubicBezTo>
                    <a:cubicBezTo>
                      <a:pt x="1242" y="273"/>
                      <a:pt x="1266" y="262"/>
                      <a:pt x="1263" y="252"/>
                    </a:cubicBezTo>
                    <a:cubicBezTo>
                      <a:pt x="1261" y="243"/>
                      <a:pt x="1255" y="248"/>
                      <a:pt x="1248" y="245"/>
                    </a:cubicBezTo>
                    <a:cubicBezTo>
                      <a:pt x="1239" y="242"/>
                      <a:pt x="1234" y="237"/>
                      <a:pt x="1224" y="235"/>
                    </a:cubicBezTo>
                    <a:cubicBezTo>
                      <a:pt x="1225" y="236"/>
                      <a:pt x="1226" y="238"/>
                      <a:pt x="1227" y="240"/>
                    </a:cubicBezTo>
                    <a:cubicBezTo>
                      <a:pt x="1217" y="241"/>
                      <a:pt x="1216" y="226"/>
                      <a:pt x="1213" y="218"/>
                    </a:cubicBezTo>
                    <a:cubicBezTo>
                      <a:pt x="1220" y="215"/>
                      <a:pt x="1223" y="207"/>
                      <a:pt x="1228" y="202"/>
                    </a:cubicBezTo>
                    <a:cubicBezTo>
                      <a:pt x="1234" y="197"/>
                      <a:pt x="1243" y="191"/>
                      <a:pt x="1250" y="186"/>
                    </a:cubicBezTo>
                    <a:cubicBezTo>
                      <a:pt x="1264" y="175"/>
                      <a:pt x="1271" y="179"/>
                      <a:pt x="1274" y="159"/>
                    </a:cubicBezTo>
                    <a:cubicBezTo>
                      <a:pt x="1264" y="160"/>
                      <a:pt x="1250" y="154"/>
                      <a:pt x="1241" y="152"/>
                    </a:cubicBezTo>
                    <a:cubicBezTo>
                      <a:pt x="1229" y="149"/>
                      <a:pt x="1220" y="148"/>
                      <a:pt x="1206" y="149"/>
                    </a:cubicBezTo>
                    <a:cubicBezTo>
                      <a:pt x="1189" y="150"/>
                      <a:pt x="1183" y="145"/>
                      <a:pt x="1167" y="140"/>
                    </a:cubicBezTo>
                    <a:cubicBezTo>
                      <a:pt x="1152" y="136"/>
                      <a:pt x="1135" y="140"/>
                      <a:pt x="1120" y="136"/>
                    </a:cubicBezTo>
                    <a:cubicBezTo>
                      <a:pt x="1111" y="133"/>
                      <a:pt x="1103" y="130"/>
                      <a:pt x="1095" y="128"/>
                    </a:cubicBezTo>
                    <a:cubicBezTo>
                      <a:pt x="1086" y="126"/>
                      <a:pt x="1076" y="126"/>
                      <a:pt x="1067" y="125"/>
                    </a:cubicBezTo>
                    <a:cubicBezTo>
                      <a:pt x="1060" y="123"/>
                      <a:pt x="1041" y="116"/>
                      <a:pt x="1036" y="110"/>
                    </a:cubicBezTo>
                    <a:cubicBezTo>
                      <a:pt x="1033" y="106"/>
                      <a:pt x="1033" y="99"/>
                      <a:pt x="1030" y="95"/>
                    </a:cubicBezTo>
                    <a:cubicBezTo>
                      <a:pt x="1027" y="92"/>
                      <a:pt x="1021" y="94"/>
                      <a:pt x="1019" y="90"/>
                    </a:cubicBezTo>
                    <a:cubicBezTo>
                      <a:pt x="1014" y="83"/>
                      <a:pt x="1021" y="74"/>
                      <a:pt x="1015" y="67"/>
                    </a:cubicBezTo>
                    <a:cubicBezTo>
                      <a:pt x="1014" y="65"/>
                      <a:pt x="994" y="57"/>
                      <a:pt x="991" y="57"/>
                    </a:cubicBezTo>
                    <a:cubicBezTo>
                      <a:pt x="995" y="51"/>
                      <a:pt x="991" y="49"/>
                      <a:pt x="991" y="42"/>
                    </a:cubicBezTo>
                    <a:cubicBezTo>
                      <a:pt x="990" y="28"/>
                      <a:pt x="991" y="36"/>
                      <a:pt x="1000" y="25"/>
                    </a:cubicBezTo>
                    <a:cubicBezTo>
                      <a:pt x="1020" y="0"/>
                      <a:pt x="979" y="20"/>
                      <a:pt x="972" y="22"/>
                    </a:cubicBezTo>
                    <a:cubicBezTo>
                      <a:pt x="962" y="25"/>
                      <a:pt x="954" y="24"/>
                      <a:pt x="945" y="29"/>
                    </a:cubicBezTo>
                    <a:cubicBezTo>
                      <a:pt x="939" y="31"/>
                      <a:pt x="932" y="38"/>
                      <a:pt x="925" y="39"/>
                    </a:cubicBezTo>
                    <a:cubicBezTo>
                      <a:pt x="916" y="39"/>
                      <a:pt x="900" y="35"/>
                      <a:pt x="889" y="34"/>
                    </a:cubicBezTo>
                    <a:cubicBezTo>
                      <a:pt x="889" y="34"/>
                      <a:pt x="876" y="33"/>
                      <a:pt x="878" y="33"/>
                    </a:cubicBezTo>
                    <a:cubicBezTo>
                      <a:pt x="877" y="33"/>
                      <a:pt x="874" y="31"/>
                      <a:pt x="872" y="31"/>
                    </a:cubicBezTo>
                    <a:cubicBezTo>
                      <a:pt x="869" y="32"/>
                      <a:pt x="870" y="36"/>
                      <a:pt x="868" y="37"/>
                    </a:cubicBezTo>
                    <a:cubicBezTo>
                      <a:pt x="861" y="38"/>
                      <a:pt x="862" y="39"/>
                      <a:pt x="854" y="39"/>
                    </a:cubicBezTo>
                    <a:cubicBezTo>
                      <a:pt x="851" y="39"/>
                      <a:pt x="847" y="37"/>
                      <a:pt x="844" y="37"/>
                    </a:cubicBezTo>
                    <a:cubicBezTo>
                      <a:pt x="834" y="36"/>
                      <a:pt x="823" y="41"/>
                      <a:pt x="816" y="46"/>
                    </a:cubicBezTo>
                    <a:cubicBezTo>
                      <a:pt x="802" y="56"/>
                      <a:pt x="803" y="72"/>
                      <a:pt x="795" y="84"/>
                    </a:cubicBezTo>
                    <a:cubicBezTo>
                      <a:pt x="787" y="97"/>
                      <a:pt x="777" y="94"/>
                      <a:pt x="763" y="94"/>
                    </a:cubicBezTo>
                    <a:cubicBezTo>
                      <a:pt x="759" y="93"/>
                      <a:pt x="752" y="91"/>
                      <a:pt x="747" y="89"/>
                    </a:cubicBezTo>
                    <a:cubicBezTo>
                      <a:pt x="744" y="88"/>
                      <a:pt x="741" y="91"/>
                      <a:pt x="739" y="88"/>
                    </a:cubicBezTo>
                    <a:cubicBezTo>
                      <a:pt x="737" y="85"/>
                      <a:pt x="744" y="83"/>
                      <a:pt x="743" y="81"/>
                    </a:cubicBezTo>
                    <a:cubicBezTo>
                      <a:pt x="729" y="57"/>
                      <a:pt x="708" y="84"/>
                      <a:pt x="691" y="69"/>
                    </a:cubicBezTo>
                    <a:cubicBezTo>
                      <a:pt x="691" y="77"/>
                      <a:pt x="686" y="83"/>
                      <a:pt x="684" y="90"/>
                    </a:cubicBezTo>
                    <a:cubicBezTo>
                      <a:pt x="684" y="91"/>
                      <a:pt x="685" y="97"/>
                      <a:pt x="685" y="99"/>
                    </a:cubicBezTo>
                    <a:cubicBezTo>
                      <a:pt x="685" y="100"/>
                      <a:pt x="681" y="106"/>
                      <a:pt x="680" y="108"/>
                    </a:cubicBezTo>
                    <a:cubicBezTo>
                      <a:pt x="678" y="113"/>
                      <a:pt x="675" y="119"/>
                      <a:pt x="677" y="124"/>
                    </a:cubicBezTo>
                    <a:cubicBezTo>
                      <a:pt x="682" y="134"/>
                      <a:pt x="700" y="128"/>
                      <a:pt x="692" y="147"/>
                    </a:cubicBezTo>
                    <a:cubicBezTo>
                      <a:pt x="688" y="158"/>
                      <a:pt x="661" y="155"/>
                      <a:pt x="653" y="145"/>
                    </a:cubicBezTo>
                    <a:cubicBezTo>
                      <a:pt x="648" y="138"/>
                      <a:pt x="655" y="133"/>
                      <a:pt x="644" y="131"/>
                    </a:cubicBezTo>
                    <a:cubicBezTo>
                      <a:pt x="629" y="128"/>
                      <a:pt x="627" y="139"/>
                      <a:pt x="622" y="148"/>
                    </a:cubicBezTo>
                    <a:cubicBezTo>
                      <a:pt x="617" y="156"/>
                      <a:pt x="616" y="155"/>
                      <a:pt x="615" y="165"/>
                    </a:cubicBezTo>
                    <a:cubicBezTo>
                      <a:pt x="614" y="169"/>
                      <a:pt x="615" y="180"/>
                      <a:pt x="617" y="181"/>
                    </a:cubicBezTo>
                    <a:cubicBezTo>
                      <a:pt x="624" y="189"/>
                      <a:pt x="634" y="180"/>
                      <a:pt x="634" y="194"/>
                    </a:cubicBezTo>
                    <a:cubicBezTo>
                      <a:pt x="633" y="200"/>
                      <a:pt x="625" y="202"/>
                      <a:pt x="626" y="210"/>
                    </a:cubicBezTo>
                    <a:cubicBezTo>
                      <a:pt x="628" y="221"/>
                      <a:pt x="644" y="221"/>
                      <a:pt x="633" y="233"/>
                    </a:cubicBezTo>
                    <a:cubicBezTo>
                      <a:pt x="622" y="244"/>
                      <a:pt x="618" y="232"/>
                      <a:pt x="613" y="225"/>
                    </a:cubicBezTo>
                    <a:cubicBezTo>
                      <a:pt x="610" y="220"/>
                      <a:pt x="607" y="217"/>
                      <a:pt x="604" y="211"/>
                    </a:cubicBezTo>
                    <a:cubicBezTo>
                      <a:pt x="602" y="207"/>
                      <a:pt x="605" y="204"/>
                      <a:pt x="601" y="200"/>
                    </a:cubicBezTo>
                    <a:cubicBezTo>
                      <a:pt x="591" y="192"/>
                      <a:pt x="580" y="203"/>
                      <a:pt x="571" y="205"/>
                    </a:cubicBezTo>
                    <a:cubicBezTo>
                      <a:pt x="561" y="207"/>
                      <a:pt x="563" y="203"/>
                      <a:pt x="557" y="208"/>
                    </a:cubicBezTo>
                    <a:cubicBezTo>
                      <a:pt x="555" y="210"/>
                      <a:pt x="556" y="215"/>
                      <a:pt x="553" y="218"/>
                    </a:cubicBezTo>
                    <a:cubicBezTo>
                      <a:pt x="549" y="220"/>
                      <a:pt x="534" y="219"/>
                      <a:pt x="531" y="218"/>
                    </a:cubicBezTo>
                    <a:cubicBezTo>
                      <a:pt x="507" y="210"/>
                      <a:pt x="512" y="184"/>
                      <a:pt x="508" y="164"/>
                    </a:cubicBezTo>
                    <a:cubicBezTo>
                      <a:pt x="496" y="176"/>
                      <a:pt x="501" y="167"/>
                      <a:pt x="491" y="164"/>
                    </a:cubicBezTo>
                    <a:cubicBezTo>
                      <a:pt x="483" y="162"/>
                      <a:pt x="476" y="166"/>
                      <a:pt x="474" y="174"/>
                    </a:cubicBezTo>
                    <a:cubicBezTo>
                      <a:pt x="472" y="182"/>
                      <a:pt x="476" y="182"/>
                      <a:pt x="477" y="188"/>
                    </a:cubicBezTo>
                    <a:cubicBezTo>
                      <a:pt x="480" y="209"/>
                      <a:pt x="475" y="233"/>
                      <a:pt x="460" y="248"/>
                    </a:cubicBezTo>
                    <a:cubicBezTo>
                      <a:pt x="456" y="252"/>
                      <a:pt x="447" y="255"/>
                      <a:pt x="444" y="261"/>
                    </a:cubicBezTo>
                    <a:cubicBezTo>
                      <a:pt x="441" y="266"/>
                      <a:pt x="444" y="271"/>
                      <a:pt x="441" y="277"/>
                    </a:cubicBezTo>
                    <a:cubicBezTo>
                      <a:pt x="439" y="281"/>
                      <a:pt x="433" y="279"/>
                      <a:pt x="430" y="284"/>
                    </a:cubicBezTo>
                    <a:cubicBezTo>
                      <a:pt x="428" y="288"/>
                      <a:pt x="433" y="290"/>
                      <a:pt x="432" y="293"/>
                    </a:cubicBezTo>
                    <a:cubicBezTo>
                      <a:pt x="432" y="294"/>
                      <a:pt x="427" y="302"/>
                      <a:pt x="427" y="301"/>
                    </a:cubicBezTo>
                    <a:cubicBezTo>
                      <a:pt x="428" y="311"/>
                      <a:pt x="437" y="311"/>
                      <a:pt x="440" y="318"/>
                    </a:cubicBezTo>
                    <a:cubicBezTo>
                      <a:pt x="442" y="323"/>
                      <a:pt x="438" y="336"/>
                      <a:pt x="432" y="338"/>
                    </a:cubicBezTo>
                    <a:cubicBezTo>
                      <a:pt x="425" y="342"/>
                      <a:pt x="419" y="334"/>
                      <a:pt x="412" y="339"/>
                    </a:cubicBezTo>
                    <a:cubicBezTo>
                      <a:pt x="417" y="321"/>
                      <a:pt x="408" y="300"/>
                      <a:pt x="388" y="298"/>
                    </a:cubicBezTo>
                    <a:cubicBezTo>
                      <a:pt x="392" y="289"/>
                      <a:pt x="404" y="279"/>
                      <a:pt x="396" y="271"/>
                    </a:cubicBezTo>
                    <a:cubicBezTo>
                      <a:pt x="392" y="267"/>
                      <a:pt x="380" y="269"/>
                      <a:pt x="377" y="268"/>
                    </a:cubicBezTo>
                    <a:cubicBezTo>
                      <a:pt x="371" y="267"/>
                      <a:pt x="364" y="267"/>
                      <a:pt x="358" y="261"/>
                    </a:cubicBezTo>
                    <a:cubicBezTo>
                      <a:pt x="352" y="256"/>
                      <a:pt x="350" y="248"/>
                      <a:pt x="344" y="243"/>
                    </a:cubicBezTo>
                    <a:cubicBezTo>
                      <a:pt x="340" y="239"/>
                      <a:pt x="333" y="238"/>
                      <a:pt x="330" y="234"/>
                    </a:cubicBezTo>
                    <a:cubicBezTo>
                      <a:pt x="320" y="222"/>
                      <a:pt x="345" y="168"/>
                      <a:pt x="314" y="178"/>
                    </a:cubicBezTo>
                    <a:cubicBezTo>
                      <a:pt x="300" y="183"/>
                      <a:pt x="307" y="189"/>
                      <a:pt x="303" y="195"/>
                    </a:cubicBezTo>
                    <a:cubicBezTo>
                      <a:pt x="299" y="202"/>
                      <a:pt x="286" y="213"/>
                      <a:pt x="280" y="217"/>
                    </a:cubicBezTo>
                    <a:cubicBezTo>
                      <a:pt x="276" y="220"/>
                      <a:pt x="270" y="218"/>
                      <a:pt x="267" y="223"/>
                    </a:cubicBezTo>
                    <a:cubicBezTo>
                      <a:pt x="262" y="230"/>
                      <a:pt x="266" y="227"/>
                      <a:pt x="268" y="233"/>
                    </a:cubicBezTo>
                    <a:cubicBezTo>
                      <a:pt x="273" y="249"/>
                      <a:pt x="277" y="254"/>
                      <a:pt x="263" y="267"/>
                    </a:cubicBezTo>
                    <a:cubicBezTo>
                      <a:pt x="256" y="274"/>
                      <a:pt x="257" y="270"/>
                      <a:pt x="253" y="281"/>
                    </a:cubicBezTo>
                    <a:cubicBezTo>
                      <a:pt x="248" y="293"/>
                      <a:pt x="249" y="291"/>
                      <a:pt x="238" y="297"/>
                    </a:cubicBezTo>
                    <a:cubicBezTo>
                      <a:pt x="222" y="307"/>
                      <a:pt x="225" y="320"/>
                      <a:pt x="202" y="312"/>
                    </a:cubicBezTo>
                    <a:cubicBezTo>
                      <a:pt x="195" y="310"/>
                      <a:pt x="195" y="308"/>
                      <a:pt x="188" y="303"/>
                    </a:cubicBezTo>
                    <a:cubicBezTo>
                      <a:pt x="175" y="296"/>
                      <a:pt x="170" y="301"/>
                      <a:pt x="162" y="304"/>
                    </a:cubicBezTo>
                    <a:cubicBezTo>
                      <a:pt x="156" y="307"/>
                      <a:pt x="149" y="312"/>
                      <a:pt x="143" y="315"/>
                    </a:cubicBezTo>
                    <a:cubicBezTo>
                      <a:pt x="135" y="318"/>
                      <a:pt x="130" y="315"/>
                      <a:pt x="122" y="317"/>
                    </a:cubicBezTo>
                    <a:cubicBezTo>
                      <a:pt x="109" y="319"/>
                      <a:pt x="99" y="331"/>
                      <a:pt x="84" y="323"/>
                    </a:cubicBezTo>
                    <a:cubicBezTo>
                      <a:pt x="68" y="314"/>
                      <a:pt x="77" y="314"/>
                      <a:pt x="66" y="327"/>
                    </a:cubicBezTo>
                    <a:cubicBezTo>
                      <a:pt x="59" y="333"/>
                      <a:pt x="48" y="332"/>
                      <a:pt x="46" y="339"/>
                    </a:cubicBezTo>
                    <a:cubicBezTo>
                      <a:pt x="32" y="325"/>
                      <a:pt x="29" y="363"/>
                      <a:pt x="38" y="372"/>
                    </a:cubicBezTo>
                    <a:cubicBezTo>
                      <a:pt x="42" y="377"/>
                      <a:pt x="50" y="380"/>
                      <a:pt x="56" y="384"/>
                    </a:cubicBezTo>
                    <a:cubicBezTo>
                      <a:pt x="67" y="392"/>
                      <a:pt x="61" y="385"/>
                      <a:pt x="62" y="396"/>
                    </a:cubicBezTo>
                    <a:cubicBezTo>
                      <a:pt x="63" y="401"/>
                      <a:pt x="64" y="412"/>
                      <a:pt x="66" y="416"/>
                    </a:cubicBezTo>
                    <a:cubicBezTo>
                      <a:pt x="70" y="423"/>
                      <a:pt x="80" y="427"/>
                      <a:pt x="86" y="433"/>
                    </a:cubicBezTo>
                    <a:cubicBezTo>
                      <a:pt x="86" y="434"/>
                      <a:pt x="100" y="447"/>
                      <a:pt x="100" y="445"/>
                    </a:cubicBezTo>
                    <a:cubicBezTo>
                      <a:pt x="102" y="454"/>
                      <a:pt x="89" y="461"/>
                      <a:pt x="88" y="467"/>
                    </a:cubicBezTo>
                    <a:cubicBezTo>
                      <a:pt x="85" y="478"/>
                      <a:pt x="95" y="482"/>
                      <a:pt x="84" y="491"/>
                    </a:cubicBezTo>
                    <a:cubicBezTo>
                      <a:pt x="78" y="496"/>
                      <a:pt x="72" y="492"/>
                      <a:pt x="62" y="498"/>
                    </a:cubicBezTo>
                    <a:cubicBezTo>
                      <a:pt x="59" y="500"/>
                      <a:pt x="58" y="505"/>
                      <a:pt x="55" y="507"/>
                    </a:cubicBezTo>
                    <a:cubicBezTo>
                      <a:pt x="54" y="509"/>
                      <a:pt x="50" y="507"/>
                      <a:pt x="48" y="508"/>
                    </a:cubicBezTo>
                    <a:cubicBezTo>
                      <a:pt x="42" y="514"/>
                      <a:pt x="51" y="516"/>
                      <a:pt x="34" y="514"/>
                    </a:cubicBezTo>
                    <a:cubicBezTo>
                      <a:pt x="27" y="513"/>
                      <a:pt x="3" y="510"/>
                      <a:pt x="0" y="524"/>
                    </a:cubicBezTo>
                    <a:cubicBezTo>
                      <a:pt x="0" y="522"/>
                      <a:pt x="6" y="538"/>
                      <a:pt x="6" y="537"/>
                    </a:cubicBezTo>
                    <a:cubicBezTo>
                      <a:pt x="14" y="546"/>
                      <a:pt x="19" y="543"/>
                      <a:pt x="22" y="556"/>
                    </a:cubicBezTo>
                    <a:cubicBezTo>
                      <a:pt x="26" y="570"/>
                      <a:pt x="24" y="579"/>
                      <a:pt x="41" y="585"/>
                    </a:cubicBezTo>
                    <a:cubicBezTo>
                      <a:pt x="50" y="587"/>
                      <a:pt x="61" y="582"/>
                      <a:pt x="68" y="590"/>
                    </a:cubicBezTo>
                    <a:cubicBezTo>
                      <a:pt x="74" y="597"/>
                      <a:pt x="69" y="596"/>
                      <a:pt x="70" y="603"/>
                    </a:cubicBezTo>
                    <a:cubicBezTo>
                      <a:pt x="72" y="613"/>
                      <a:pt x="77" y="621"/>
                      <a:pt x="81" y="630"/>
                    </a:cubicBezTo>
                    <a:cubicBezTo>
                      <a:pt x="56" y="626"/>
                      <a:pt x="65" y="640"/>
                      <a:pt x="54" y="654"/>
                    </a:cubicBezTo>
                    <a:cubicBezTo>
                      <a:pt x="49" y="661"/>
                      <a:pt x="42" y="663"/>
                      <a:pt x="42" y="672"/>
                    </a:cubicBezTo>
                    <a:cubicBezTo>
                      <a:pt x="41" y="681"/>
                      <a:pt x="50" y="688"/>
                      <a:pt x="56" y="693"/>
                    </a:cubicBezTo>
                    <a:cubicBezTo>
                      <a:pt x="37" y="698"/>
                      <a:pt x="53" y="720"/>
                      <a:pt x="58" y="728"/>
                    </a:cubicBezTo>
                    <a:cubicBezTo>
                      <a:pt x="66" y="740"/>
                      <a:pt x="68" y="739"/>
                      <a:pt x="80" y="742"/>
                    </a:cubicBezTo>
                    <a:cubicBezTo>
                      <a:pt x="97" y="748"/>
                      <a:pt x="113" y="763"/>
                      <a:pt x="128" y="769"/>
                    </a:cubicBezTo>
                    <a:cubicBezTo>
                      <a:pt x="138" y="772"/>
                      <a:pt x="143" y="770"/>
                      <a:pt x="154" y="767"/>
                    </a:cubicBezTo>
                    <a:cubicBezTo>
                      <a:pt x="162" y="765"/>
                      <a:pt x="181" y="756"/>
                      <a:pt x="188" y="758"/>
                    </a:cubicBezTo>
                    <a:cubicBezTo>
                      <a:pt x="181" y="770"/>
                      <a:pt x="195" y="771"/>
                      <a:pt x="195" y="781"/>
                    </a:cubicBezTo>
                    <a:cubicBezTo>
                      <a:pt x="195" y="786"/>
                      <a:pt x="189" y="794"/>
                      <a:pt x="186" y="798"/>
                    </a:cubicBezTo>
                    <a:cubicBezTo>
                      <a:pt x="177" y="811"/>
                      <a:pt x="150" y="830"/>
                      <a:pt x="159" y="848"/>
                    </a:cubicBezTo>
                    <a:cubicBezTo>
                      <a:pt x="165" y="860"/>
                      <a:pt x="189" y="857"/>
                      <a:pt x="202" y="853"/>
                    </a:cubicBezTo>
                    <a:cubicBezTo>
                      <a:pt x="221" y="847"/>
                      <a:pt x="245" y="840"/>
                      <a:pt x="261" y="829"/>
                    </a:cubicBezTo>
                    <a:cubicBezTo>
                      <a:pt x="264" y="826"/>
                      <a:pt x="270" y="821"/>
                      <a:pt x="272" y="819"/>
                    </a:cubicBezTo>
                    <a:cubicBezTo>
                      <a:pt x="274" y="816"/>
                      <a:pt x="279" y="814"/>
                      <a:pt x="280" y="812"/>
                    </a:cubicBezTo>
                    <a:cubicBezTo>
                      <a:pt x="281" y="810"/>
                      <a:pt x="277" y="807"/>
                      <a:pt x="279" y="804"/>
                    </a:cubicBezTo>
                    <a:cubicBezTo>
                      <a:pt x="280" y="801"/>
                      <a:pt x="283" y="799"/>
                      <a:pt x="284" y="796"/>
                    </a:cubicBezTo>
                    <a:cubicBezTo>
                      <a:pt x="291" y="783"/>
                      <a:pt x="293" y="770"/>
                      <a:pt x="306" y="762"/>
                    </a:cubicBezTo>
                    <a:cubicBezTo>
                      <a:pt x="320" y="754"/>
                      <a:pt x="323" y="753"/>
                      <a:pt x="329" y="739"/>
                    </a:cubicBezTo>
                    <a:cubicBezTo>
                      <a:pt x="334" y="728"/>
                      <a:pt x="334" y="726"/>
                      <a:pt x="346" y="718"/>
                    </a:cubicBezTo>
                    <a:cubicBezTo>
                      <a:pt x="354" y="713"/>
                      <a:pt x="360" y="708"/>
                      <a:pt x="368" y="703"/>
                    </a:cubicBezTo>
                    <a:cubicBezTo>
                      <a:pt x="383" y="694"/>
                      <a:pt x="392" y="694"/>
                      <a:pt x="408" y="700"/>
                    </a:cubicBezTo>
                    <a:cubicBezTo>
                      <a:pt x="419" y="703"/>
                      <a:pt x="435" y="703"/>
                      <a:pt x="446" y="708"/>
                    </a:cubicBezTo>
                    <a:cubicBezTo>
                      <a:pt x="457" y="713"/>
                      <a:pt x="455" y="723"/>
                      <a:pt x="468" y="726"/>
                    </a:cubicBezTo>
                    <a:cubicBezTo>
                      <a:pt x="467" y="720"/>
                      <a:pt x="469" y="718"/>
                      <a:pt x="471" y="714"/>
                    </a:cubicBezTo>
                    <a:cubicBezTo>
                      <a:pt x="478" y="719"/>
                      <a:pt x="487" y="723"/>
                      <a:pt x="494" y="728"/>
                    </a:cubicBezTo>
                    <a:cubicBezTo>
                      <a:pt x="498" y="731"/>
                      <a:pt x="501" y="737"/>
                      <a:pt x="507" y="740"/>
                    </a:cubicBezTo>
                    <a:cubicBezTo>
                      <a:pt x="515" y="745"/>
                      <a:pt x="519" y="744"/>
                      <a:pt x="529" y="752"/>
                    </a:cubicBezTo>
                    <a:cubicBezTo>
                      <a:pt x="543" y="764"/>
                      <a:pt x="567" y="785"/>
                      <a:pt x="582" y="790"/>
                    </a:cubicBezTo>
                    <a:cubicBezTo>
                      <a:pt x="582" y="786"/>
                      <a:pt x="576" y="780"/>
                      <a:pt x="578" y="775"/>
                    </a:cubicBezTo>
                    <a:cubicBezTo>
                      <a:pt x="587" y="778"/>
                      <a:pt x="593" y="787"/>
                      <a:pt x="603" y="791"/>
                    </a:cubicBezTo>
                    <a:cubicBezTo>
                      <a:pt x="605" y="792"/>
                      <a:pt x="608" y="788"/>
                      <a:pt x="612" y="789"/>
                    </a:cubicBezTo>
                    <a:cubicBezTo>
                      <a:pt x="616" y="790"/>
                      <a:pt x="624" y="794"/>
                      <a:pt x="627" y="797"/>
                    </a:cubicBezTo>
                    <a:cubicBezTo>
                      <a:pt x="658" y="825"/>
                      <a:pt x="657" y="862"/>
                      <a:pt x="661" y="901"/>
                    </a:cubicBezTo>
                    <a:cubicBezTo>
                      <a:pt x="662" y="908"/>
                      <a:pt x="663" y="915"/>
                      <a:pt x="665" y="921"/>
                    </a:cubicBezTo>
                    <a:cubicBezTo>
                      <a:pt x="668" y="931"/>
                      <a:pt x="670" y="931"/>
                      <a:pt x="677" y="938"/>
                    </a:cubicBezTo>
                    <a:cubicBezTo>
                      <a:pt x="688" y="951"/>
                      <a:pt x="698" y="970"/>
                      <a:pt x="703" y="987"/>
                    </a:cubicBezTo>
                    <a:cubicBezTo>
                      <a:pt x="707" y="999"/>
                      <a:pt x="708" y="1014"/>
                      <a:pt x="706" y="1027"/>
                    </a:cubicBezTo>
                    <a:cubicBezTo>
                      <a:pt x="704" y="1036"/>
                      <a:pt x="687" y="1063"/>
                      <a:pt x="703" y="1068"/>
                    </a:cubicBezTo>
                    <a:cubicBezTo>
                      <a:pt x="704" y="1069"/>
                      <a:pt x="712" y="1061"/>
                      <a:pt x="716" y="1060"/>
                    </a:cubicBezTo>
                    <a:cubicBezTo>
                      <a:pt x="723" y="1058"/>
                      <a:pt x="739" y="1063"/>
                      <a:pt x="743" y="1068"/>
                    </a:cubicBezTo>
                    <a:cubicBezTo>
                      <a:pt x="750" y="1075"/>
                      <a:pt x="751" y="1092"/>
                      <a:pt x="741" y="1098"/>
                    </a:cubicBezTo>
                    <a:cubicBezTo>
                      <a:pt x="761" y="1105"/>
                      <a:pt x="776" y="1109"/>
                      <a:pt x="788" y="1125"/>
                    </a:cubicBezTo>
                    <a:cubicBezTo>
                      <a:pt x="796" y="1135"/>
                      <a:pt x="806" y="1147"/>
                      <a:pt x="814" y="1158"/>
                    </a:cubicBezTo>
                    <a:cubicBezTo>
                      <a:pt x="816" y="1160"/>
                      <a:pt x="823" y="1163"/>
                      <a:pt x="823" y="1173"/>
                    </a:cubicBezTo>
                    <a:cubicBezTo>
                      <a:pt x="823" y="1191"/>
                      <a:pt x="813" y="1180"/>
                      <a:pt x="809" y="1185"/>
                    </a:cubicBezTo>
                    <a:cubicBezTo>
                      <a:pt x="800" y="1195"/>
                      <a:pt x="812" y="1204"/>
                      <a:pt x="822" y="1205"/>
                    </a:cubicBezTo>
                    <a:cubicBezTo>
                      <a:pt x="830" y="1183"/>
                      <a:pt x="835" y="1197"/>
                      <a:pt x="854" y="1197"/>
                    </a:cubicBezTo>
                    <a:cubicBezTo>
                      <a:pt x="854" y="1196"/>
                      <a:pt x="853" y="1195"/>
                      <a:pt x="853" y="1195"/>
                    </a:cubicBezTo>
                    <a:cubicBezTo>
                      <a:pt x="868" y="1196"/>
                      <a:pt x="897" y="1214"/>
                      <a:pt x="908" y="1227"/>
                    </a:cubicBezTo>
                    <a:cubicBezTo>
                      <a:pt x="916" y="1237"/>
                      <a:pt x="918" y="1250"/>
                      <a:pt x="923" y="1261"/>
                    </a:cubicBezTo>
                    <a:cubicBezTo>
                      <a:pt x="925" y="1265"/>
                      <a:pt x="934" y="1283"/>
                      <a:pt x="937" y="1285"/>
                    </a:cubicBezTo>
                    <a:cubicBezTo>
                      <a:pt x="940" y="1287"/>
                      <a:pt x="950" y="1283"/>
                      <a:pt x="954" y="1285"/>
                    </a:cubicBezTo>
                    <a:cubicBezTo>
                      <a:pt x="959" y="1286"/>
                      <a:pt x="961" y="1290"/>
                      <a:pt x="964" y="1292"/>
                    </a:cubicBezTo>
                    <a:cubicBezTo>
                      <a:pt x="970" y="1296"/>
                      <a:pt x="972" y="1299"/>
                      <a:pt x="978" y="1304"/>
                    </a:cubicBezTo>
                    <a:cubicBezTo>
                      <a:pt x="990" y="1314"/>
                      <a:pt x="1001" y="1321"/>
                      <a:pt x="1005" y="1336"/>
                    </a:cubicBezTo>
                    <a:cubicBezTo>
                      <a:pt x="1010" y="1351"/>
                      <a:pt x="1007" y="1351"/>
                      <a:pt x="1020" y="1360"/>
                    </a:cubicBezTo>
                    <a:cubicBezTo>
                      <a:pt x="1031" y="1367"/>
                      <a:pt x="1041" y="1375"/>
                      <a:pt x="1050" y="1384"/>
                    </a:cubicBezTo>
                    <a:cubicBezTo>
                      <a:pt x="1063" y="1397"/>
                      <a:pt x="1070" y="1415"/>
                      <a:pt x="1083" y="1427"/>
                    </a:cubicBezTo>
                    <a:cubicBezTo>
                      <a:pt x="1087" y="1418"/>
                      <a:pt x="1094" y="1428"/>
                      <a:pt x="1101" y="1431"/>
                    </a:cubicBezTo>
                    <a:cubicBezTo>
                      <a:pt x="1108" y="1434"/>
                      <a:pt x="1117" y="1432"/>
                      <a:pt x="1124" y="1436"/>
                    </a:cubicBezTo>
                    <a:cubicBezTo>
                      <a:pt x="1140" y="1443"/>
                      <a:pt x="1145" y="1460"/>
                      <a:pt x="1154" y="1472"/>
                    </a:cubicBezTo>
                    <a:cubicBezTo>
                      <a:pt x="1160" y="1481"/>
                      <a:pt x="1156" y="1480"/>
                      <a:pt x="1167" y="1476"/>
                    </a:cubicBezTo>
                    <a:cubicBezTo>
                      <a:pt x="1173" y="1474"/>
                      <a:pt x="1180" y="1467"/>
                      <a:pt x="1187" y="1465"/>
                    </a:cubicBezTo>
                    <a:cubicBezTo>
                      <a:pt x="1209" y="1458"/>
                      <a:pt x="1226" y="1481"/>
                      <a:pt x="1240" y="1479"/>
                    </a:cubicBezTo>
                    <a:cubicBezTo>
                      <a:pt x="1243" y="1484"/>
                      <a:pt x="1246" y="1485"/>
                      <a:pt x="1251" y="1484"/>
                    </a:cubicBezTo>
                    <a:cubicBezTo>
                      <a:pt x="1243" y="1471"/>
                      <a:pt x="1271" y="1470"/>
                      <a:pt x="1278" y="1473"/>
                    </a:cubicBezTo>
                    <a:cubicBezTo>
                      <a:pt x="1292" y="1481"/>
                      <a:pt x="1305" y="1502"/>
                      <a:pt x="1311" y="1517"/>
                    </a:cubicBezTo>
                    <a:cubicBezTo>
                      <a:pt x="1313" y="1521"/>
                      <a:pt x="1312" y="1525"/>
                      <a:pt x="1314" y="1530"/>
                    </a:cubicBezTo>
                    <a:cubicBezTo>
                      <a:pt x="1318" y="1537"/>
                      <a:pt x="1326" y="1540"/>
                      <a:pt x="1330" y="1549"/>
                    </a:cubicBezTo>
                    <a:cubicBezTo>
                      <a:pt x="1334" y="1559"/>
                      <a:pt x="1333" y="1585"/>
                      <a:pt x="1342" y="1585"/>
                    </a:cubicBezTo>
                    <a:cubicBezTo>
                      <a:pt x="1335" y="1564"/>
                      <a:pt x="1356" y="1581"/>
                      <a:pt x="1361" y="1580"/>
                    </a:cubicBezTo>
                    <a:cubicBezTo>
                      <a:pt x="1367" y="1580"/>
                      <a:pt x="1368" y="1570"/>
                      <a:pt x="1377" y="1571"/>
                    </a:cubicBezTo>
                    <a:cubicBezTo>
                      <a:pt x="1386" y="1572"/>
                      <a:pt x="1388" y="1582"/>
                      <a:pt x="1394" y="1586"/>
                    </a:cubicBezTo>
                    <a:cubicBezTo>
                      <a:pt x="1404" y="1593"/>
                      <a:pt x="1418" y="1593"/>
                      <a:pt x="1410" y="1607"/>
                    </a:cubicBezTo>
                    <a:cubicBezTo>
                      <a:pt x="1405" y="1616"/>
                      <a:pt x="1379" y="1622"/>
                      <a:pt x="1389" y="1636"/>
                    </a:cubicBezTo>
                    <a:cubicBezTo>
                      <a:pt x="1392" y="1630"/>
                      <a:pt x="1400" y="1626"/>
                      <a:pt x="1406" y="1624"/>
                    </a:cubicBezTo>
                    <a:cubicBezTo>
                      <a:pt x="1415" y="1621"/>
                      <a:pt x="1417" y="1627"/>
                      <a:pt x="1425" y="1625"/>
                    </a:cubicBezTo>
                    <a:cubicBezTo>
                      <a:pt x="1436" y="1623"/>
                      <a:pt x="1448" y="1612"/>
                      <a:pt x="1460" y="1611"/>
                    </a:cubicBezTo>
                    <a:cubicBezTo>
                      <a:pt x="1474" y="1610"/>
                      <a:pt x="1483" y="1627"/>
                      <a:pt x="1489" y="1638"/>
                    </a:cubicBezTo>
                    <a:cubicBezTo>
                      <a:pt x="1493" y="1647"/>
                      <a:pt x="1511" y="1675"/>
                      <a:pt x="1506" y="1685"/>
                    </a:cubicBezTo>
                    <a:cubicBezTo>
                      <a:pt x="1505" y="1687"/>
                      <a:pt x="1497" y="1689"/>
                      <a:pt x="1497" y="1690"/>
                    </a:cubicBezTo>
                    <a:cubicBezTo>
                      <a:pt x="1495" y="1693"/>
                      <a:pt x="1495" y="1699"/>
                      <a:pt x="1495" y="1703"/>
                    </a:cubicBezTo>
                    <a:cubicBezTo>
                      <a:pt x="1493" y="1712"/>
                      <a:pt x="1489" y="1708"/>
                      <a:pt x="1496" y="1716"/>
                    </a:cubicBezTo>
                    <a:cubicBezTo>
                      <a:pt x="1496" y="1716"/>
                      <a:pt x="1507" y="1719"/>
                      <a:pt x="1508" y="1720"/>
                    </a:cubicBezTo>
                    <a:cubicBezTo>
                      <a:pt x="1513" y="1724"/>
                      <a:pt x="1513" y="1728"/>
                      <a:pt x="1519" y="1731"/>
                    </a:cubicBezTo>
                    <a:cubicBezTo>
                      <a:pt x="1521" y="1732"/>
                      <a:pt x="1527" y="1729"/>
                      <a:pt x="1531" y="1731"/>
                    </a:cubicBezTo>
                    <a:cubicBezTo>
                      <a:pt x="1539" y="1735"/>
                      <a:pt x="1561" y="1754"/>
                      <a:pt x="1554" y="1763"/>
                    </a:cubicBezTo>
                    <a:cubicBezTo>
                      <a:pt x="1566" y="1758"/>
                      <a:pt x="1568" y="1775"/>
                      <a:pt x="1582" y="1771"/>
                    </a:cubicBezTo>
                    <a:cubicBezTo>
                      <a:pt x="1588" y="1769"/>
                      <a:pt x="1592" y="1759"/>
                      <a:pt x="1598" y="1756"/>
                    </a:cubicBezTo>
                    <a:cubicBezTo>
                      <a:pt x="1605" y="1751"/>
                      <a:pt x="1611" y="1754"/>
                      <a:pt x="1619" y="1751"/>
                    </a:cubicBezTo>
                    <a:cubicBezTo>
                      <a:pt x="1622" y="1762"/>
                      <a:pt x="1633" y="1773"/>
                      <a:pt x="1639" y="1783"/>
                    </a:cubicBezTo>
                    <a:cubicBezTo>
                      <a:pt x="1643" y="1789"/>
                      <a:pt x="1645" y="1796"/>
                      <a:pt x="1647" y="1803"/>
                    </a:cubicBezTo>
                    <a:cubicBezTo>
                      <a:pt x="1648" y="1808"/>
                      <a:pt x="1646" y="1812"/>
                      <a:pt x="1649" y="1819"/>
                    </a:cubicBezTo>
                    <a:cubicBezTo>
                      <a:pt x="1649" y="1818"/>
                      <a:pt x="1649" y="1818"/>
                      <a:pt x="1649" y="1817"/>
                    </a:cubicBezTo>
                    <a:cubicBezTo>
                      <a:pt x="1651" y="1834"/>
                      <a:pt x="1654" y="1853"/>
                      <a:pt x="1662" y="1869"/>
                    </a:cubicBezTo>
                    <a:cubicBezTo>
                      <a:pt x="1669" y="1881"/>
                      <a:pt x="1681" y="1891"/>
                      <a:pt x="1687" y="1905"/>
                    </a:cubicBezTo>
                    <a:cubicBezTo>
                      <a:pt x="1702" y="1940"/>
                      <a:pt x="1691" y="1983"/>
                      <a:pt x="1716" y="2014"/>
                    </a:cubicBezTo>
                    <a:cubicBezTo>
                      <a:pt x="1720" y="2018"/>
                      <a:pt x="1723" y="2017"/>
                      <a:pt x="1726" y="2024"/>
                    </a:cubicBezTo>
                    <a:cubicBezTo>
                      <a:pt x="1729" y="2031"/>
                      <a:pt x="1726" y="2045"/>
                      <a:pt x="1723" y="2052"/>
                    </a:cubicBezTo>
                    <a:cubicBezTo>
                      <a:pt x="1715" y="2072"/>
                      <a:pt x="1706" y="2063"/>
                      <a:pt x="1689" y="2066"/>
                    </a:cubicBezTo>
                    <a:cubicBezTo>
                      <a:pt x="1682" y="2067"/>
                      <a:pt x="1656" y="2078"/>
                      <a:pt x="1657" y="2087"/>
                    </a:cubicBezTo>
                    <a:cubicBezTo>
                      <a:pt x="1658" y="2097"/>
                      <a:pt x="1673" y="2101"/>
                      <a:pt x="1671" y="2116"/>
                    </a:cubicBezTo>
                    <a:cubicBezTo>
                      <a:pt x="1670" y="2129"/>
                      <a:pt x="1659" y="2157"/>
                      <a:pt x="1651" y="2166"/>
                    </a:cubicBezTo>
                    <a:cubicBezTo>
                      <a:pt x="1646" y="2171"/>
                      <a:pt x="1638" y="2171"/>
                      <a:pt x="1632" y="2174"/>
                    </a:cubicBezTo>
                    <a:cubicBezTo>
                      <a:pt x="1620" y="2179"/>
                      <a:pt x="1623" y="2180"/>
                      <a:pt x="1622" y="2191"/>
                    </a:cubicBezTo>
                    <a:cubicBezTo>
                      <a:pt x="1622" y="2194"/>
                      <a:pt x="1620" y="2205"/>
                      <a:pt x="1620" y="2208"/>
                    </a:cubicBezTo>
                    <a:cubicBezTo>
                      <a:pt x="1620" y="2210"/>
                      <a:pt x="1621" y="2213"/>
                      <a:pt x="1621" y="2215"/>
                    </a:cubicBezTo>
                    <a:cubicBezTo>
                      <a:pt x="1620" y="2217"/>
                      <a:pt x="1624" y="2219"/>
                      <a:pt x="1624" y="2220"/>
                    </a:cubicBezTo>
                    <a:cubicBezTo>
                      <a:pt x="1624" y="2221"/>
                      <a:pt x="1622" y="2226"/>
                      <a:pt x="1622" y="2226"/>
                    </a:cubicBezTo>
                    <a:cubicBezTo>
                      <a:pt x="1625" y="2241"/>
                      <a:pt x="1634" y="2248"/>
                      <a:pt x="1650" y="2249"/>
                    </a:cubicBezTo>
                    <a:cubicBezTo>
                      <a:pt x="1661" y="2250"/>
                      <a:pt x="1690" y="2253"/>
                      <a:pt x="1699" y="2247"/>
                    </a:cubicBezTo>
                    <a:cubicBezTo>
                      <a:pt x="1713" y="2238"/>
                      <a:pt x="1709" y="2219"/>
                      <a:pt x="1714" y="2206"/>
                    </a:cubicBezTo>
                    <a:cubicBezTo>
                      <a:pt x="1720" y="2191"/>
                      <a:pt x="1735" y="2173"/>
                      <a:pt x="1748" y="2163"/>
                    </a:cubicBezTo>
                    <a:cubicBezTo>
                      <a:pt x="1760" y="2154"/>
                      <a:pt x="1778" y="2152"/>
                      <a:pt x="1787" y="2138"/>
                    </a:cubicBezTo>
                    <a:cubicBezTo>
                      <a:pt x="1805" y="2106"/>
                      <a:pt x="1767" y="2071"/>
                      <a:pt x="1797" y="2044"/>
                    </a:cubicBezTo>
                    <a:cubicBezTo>
                      <a:pt x="1810" y="2033"/>
                      <a:pt x="1827" y="2024"/>
                      <a:pt x="1843" y="2020"/>
                    </a:cubicBezTo>
                    <a:cubicBezTo>
                      <a:pt x="1853" y="2017"/>
                      <a:pt x="1857" y="2017"/>
                      <a:pt x="1865" y="2019"/>
                    </a:cubicBezTo>
                    <a:cubicBezTo>
                      <a:pt x="1867" y="2019"/>
                      <a:pt x="1869" y="2024"/>
                      <a:pt x="1870" y="2024"/>
                    </a:cubicBezTo>
                    <a:cubicBezTo>
                      <a:pt x="1872" y="2025"/>
                      <a:pt x="1874" y="2020"/>
                      <a:pt x="1876" y="2021"/>
                    </a:cubicBezTo>
                    <a:cubicBezTo>
                      <a:pt x="1882" y="2022"/>
                      <a:pt x="1883" y="2019"/>
                      <a:pt x="1885" y="2026"/>
                    </a:cubicBezTo>
                    <a:cubicBezTo>
                      <a:pt x="1888" y="2020"/>
                      <a:pt x="1894" y="2017"/>
                      <a:pt x="1897" y="2011"/>
                    </a:cubicBezTo>
                    <a:cubicBezTo>
                      <a:pt x="1900" y="2005"/>
                      <a:pt x="1895" y="2000"/>
                      <a:pt x="1903" y="1996"/>
                    </a:cubicBezTo>
                    <a:cubicBezTo>
                      <a:pt x="1880" y="1996"/>
                      <a:pt x="1893" y="1965"/>
                      <a:pt x="1892" y="1953"/>
                    </a:cubicBezTo>
                    <a:cubicBezTo>
                      <a:pt x="1891" y="1948"/>
                      <a:pt x="1887" y="1943"/>
                      <a:pt x="1887" y="1938"/>
                    </a:cubicBezTo>
                    <a:cubicBezTo>
                      <a:pt x="1886" y="1927"/>
                      <a:pt x="1891" y="1918"/>
                      <a:pt x="1895" y="1908"/>
                    </a:cubicBezTo>
                    <a:cubicBezTo>
                      <a:pt x="1881" y="1909"/>
                      <a:pt x="1874" y="1895"/>
                      <a:pt x="1864" y="1888"/>
                    </a:cubicBezTo>
                    <a:cubicBezTo>
                      <a:pt x="1856" y="1882"/>
                      <a:pt x="1844" y="1875"/>
                      <a:pt x="1836" y="1869"/>
                    </a:cubicBezTo>
                    <a:cubicBezTo>
                      <a:pt x="1822" y="1857"/>
                      <a:pt x="1809" y="1862"/>
                      <a:pt x="1793" y="1855"/>
                    </a:cubicBezTo>
                    <a:cubicBezTo>
                      <a:pt x="1784" y="1851"/>
                      <a:pt x="1783" y="1846"/>
                      <a:pt x="1780" y="1840"/>
                    </a:cubicBezTo>
                    <a:cubicBezTo>
                      <a:pt x="1778" y="1835"/>
                      <a:pt x="1774" y="1823"/>
                      <a:pt x="1775" y="1817"/>
                    </a:cubicBezTo>
                    <a:cubicBezTo>
                      <a:pt x="1776" y="1800"/>
                      <a:pt x="1795" y="1794"/>
                      <a:pt x="1798" y="1781"/>
                    </a:cubicBezTo>
                    <a:cubicBezTo>
                      <a:pt x="1802" y="1768"/>
                      <a:pt x="1789" y="1759"/>
                      <a:pt x="1800" y="1744"/>
                    </a:cubicBezTo>
                    <a:cubicBezTo>
                      <a:pt x="1809" y="1731"/>
                      <a:pt x="1816" y="1723"/>
                      <a:pt x="1823" y="1708"/>
                    </a:cubicBezTo>
                    <a:cubicBezTo>
                      <a:pt x="1829" y="1694"/>
                      <a:pt x="1840" y="1678"/>
                      <a:pt x="1850" y="1666"/>
                    </a:cubicBezTo>
                    <a:cubicBezTo>
                      <a:pt x="1862" y="1651"/>
                      <a:pt x="1877" y="1645"/>
                      <a:pt x="1895" y="1649"/>
                    </a:cubicBezTo>
                    <a:cubicBezTo>
                      <a:pt x="1899" y="1651"/>
                      <a:pt x="1898" y="1655"/>
                      <a:pt x="1902" y="1656"/>
                    </a:cubicBezTo>
                    <a:cubicBezTo>
                      <a:pt x="1908" y="1657"/>
                      <a:pt x="1912" y="1646"/>
                      <a:pt x="1913" y="1655"/>
                    </a:cubicBezTo>
                    <a:cubicBezTo>
                      <a:pt x="1918" y="1652"/>
                      <a:pt x="1920" y="1653"/>
                      <a:pt x="1924" y="1652"/>
                    </a:cubicBezTo>
                    <a:cubicBezTo>
                      <a:pt x="1922" y="1661"/>
                      <a:pt x="1914" y="1657"/>
                      <a:pt x="1907" y="1658"/>
                    </a:cubicBezTo>
                    <a:cubicBezTo>
                      <a:pt x="1917" y="1667"/>
                      <a:pt x="1902" y="1667"/>
                      <a:pt x="1903" y="1671"/>
                    </a:cubicBezTo>
                    <a:cubicBezTo>
                      <a:pt x="1904" y="1677"/>
                      <a:pt x="1914" y="1678"/>
                      <a:pt x="1919" y="1680"/>
                    </a:cubicBezTo>
                    <a:cubicBezTo>
                      <a:pt x="1930" y="1685"/>
                      <a:pt x="1938" y="1690"/>
                      <a:pt x="1948" y="1693"/>
                    </a:cubicBezTo>
                    <a:cubicBezTo>
                      <a:pt x="1966" y="1700"/>
                      <a:pt x="1982" y="1700"/>
                      <a:pt x="2001" y="1701"/>
                    </a:cubicBezTo>
                    <a:cubicBezTo>
                      <a:pt x="2005" y="1701"/>
                      <a:pt x="2039" y="1706"/>
                      <a:pt x="2028" y="1711"/>
                    </a:cubicBezTo>
                    <a:cubicBezTo>
                      <a:pt x="2033" y="1716"/>
                      <a:pt x="2031" y="1725"/>
                      <a:pt x="2035" y="1731"/>
                    </a:cubicBezTo>
                    <a:cubicBezTo>
                      <a:pt x="2039" y="1738"/>
                      <a:pt x="2058" y="1751"/>
                      <a:pt x="2040" y="1756"/>
                    </a:cubicBezTo>
                    <a:cubicBezTo>
                      <a:pt x="2050" y="1759"/>
                      <a:pt x="2046" y="1764"/>
                      <a:pt x="2048" y="1769"/>
                    </a:cubicBezTo>
                    <a:cubicBezTo>
                      <a:pt x="2049" y="1771"/>
                      <a:pt x="2052" y="1784"/>
                      <a:pt x="2058" y="1791"/>
                    </a:cubicBezTo>
                    <a:cubicBezTo>
                      <a:pt x="2063" y="1795"/>
                      <a:pt x="2073" y="1802"/>
                      <a:pt x="2079" y="1804"/>
                    </a:cubicBezTo>
                    <a:cubicBezTo>
                      <a:pt x="2084" y="1806"/>
                      <a:pt x="2088" y="1806"/>
                      <a:pt x="2092" y="1807"/>
                    </a:cubicBezTo>
                    <a:cubicBezTo>
                      <a:pt x="2095" y="1809"/>
                      <a:pt x="2102" y="1815"/>
                      <a:pt x="2105" y="1815"/>
                    </a:cubicBezTo>
                    <a:cubicBezTo>
                      <a:pt x="2122" y="1819"/>
                      <a:pt x="2116" y="1793"/>
                      <a:pt x="2119" y="1781"/>
                    </a:cubicBezTo>
                    <a:cubicBezTo>
                      <a:pt x="2121" y="1765"/>
                      <a:pt x="2140" y="1755"/>
                      <a:pt x="2138" y="1740"/>
                    </a:cubicBezTo>
                    <a:close/>
                    <a:moveTo>
                      <a:pt x="1057" y="817"/>
                    </a:moveTo>
                    <a:cubicBezTo>
                      <a:pt x="1056" y="819"/>
                      <a:pt x="1054" y="825"/>
                      <a:pt x="1053" y="826"/>
                    </a:cubicBezTo>
                    <a:cubicBezTo>
                      <a:pt x="1047" y="831"/>
                      <a:pt x="1038" y="829"/>
                      <a:pt x="1038" y="819"/>
                    </a:cubicBezTo>
                    <a:cubicBezTo>
                      <a:pt x="1039" y="809"/>
                      <a:pt x="1060" y="800"/>
                      <a:pt x="1057" y="817"/>
                    </a:cubicBezTo>
                    <a:close/>
                  </a:path>
                </a:pathLst>
              </a:custGeom>
              <a:pattFill prst="wdUpDiag">
                <a:fgClr>
                  <a:srgbClr val="E97132"/>
                </a:fgClr>
                <a:bgClr>
                  <a:srgbClr val="007855"/>
                </a:bgClr>
              </a:patt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FFFFFF"/>
                  </a:solidFill>
                  <a:latin typeface="Arial" panose="020B0604020202020204"/>
                </a:endParaRPr>
              </a:p>
            </p:txBody>
          </p:sp>
          <p:sp>
            <p:nvSpPr>
              <p:cNvPr id="228" name="Freeform 1322">
                <a:extLst>
                  <a:ext uri="{FF2B5EF4-FFF2-40B4-BE49-F238E27FC236}">
                    <a16:creationId xmlns:a16="http://schemas.microsoft.com/office/drawing/2014/main" id="{CA56ED5A-0D73-F712-AEA6-778F34B045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35675" y="13068301"/>
                <a:ext cx="1568450" cy="1014413"/>
              </a:xfrm>
              <a:custGeom>
                <a:avLst/>
                <a:gdLst>
                  <a:gd name="T0" fmla="*/ 577 w 577"/>
                  <a:gd name="T1" fmla="*/ 8 h 374"/>
                  <a:gd name="T2" fmla="*/ 532 w 577"/>
                  <a:gd name="T3" fmla="*/ 17 h 374"/>
                  <a:gd name="T4" fmla="*/ 482 w 577"/>
                  <a:gd name="T5" fmla="*/ 38 h 374"/>
                  <a:gd name="T6" fmla="*/ 431 w 577"/>
                  <a:gd name="T7" fmla="*/ 32 h 374"/>
                  <a:gd name="T8" fmla="*/ 394 w 577"/>
                  <a:gd name="T9" fmla="*/ 52 h 374"/>
                  <a:gd name="T10" fmla="*/ 298 w 577"/>
                  <a:gd name="T11" fmla="*/ 65 h 374"/>
                  <a:gd name="T12" fmla="*/ 265 w 577"/>
                  <a:gd name="T13" fmla="*/ 67 h 374"/>
                  <a:gd name="T14" fmla="*/ 201 w 577"/>
                  <a:gd name="T15" fmla="*/ 59 h 374"/>
                  <a:gd name="T16" fmla="*/ 180 w 577"/>
                  <a:gd name="T17" fmla="*/ 46 h 374"/>
                  <a:gd name="T18" fmla="*/ 144 w 577"/>
                  <a:gd name="T19" fmla="*/ 23 h 374"/>
                  <a:gd name="T20" fmla="*/ 111 w 577"/>
                  <a:gd name="T21" fmla="*/ 52 h 374"/>
                  <a:gd name="T22" fmla="*/ 53 w 577"/>
                  <a:gd name="T23" fmla="*/ 26 h 374"/>
                  <a:gd name="T24" fmla="*/ 40 w 577"/>
                  <a:gd name="T25" fmla="*/ 45 h 374"/>
                  <a:gd name="T26" fmla="*/ 20 w 577"/>
                  <a:gd name="T27" fmla="*/ 58 h 374"/>
                  <a:gd name="T28" fmla="*/ 5 w 577"/>
                  <a:gd name="T29" fmla="*/ 93 h 374"/>
                  <a:gd name="T30" fmla="*/ 0 w 577"/>
                  <a:gd name="T31" fmla="*/ 112 h 374"/>
                  <a:gd name="T32" fmla="*/ 32 w 577"/>
                  <a:gd name="T33" fmla="*/ 158 h 374"/>
                  <a:gd name="T34" fmla="*/ 77 w 577"/>
                  <a:gd name="T35" fmla="*/ 166 h 374"/>
                  <a:gd name="T36" fmla="*/ 106 w 577"/>
                  <a:gd name="T37" fmla="*/ 185 h 374"/>
                  <a:gd name="T38" fmla="*/ 137 w 577"/>
                  <a:gd name="T39" fmla="*/ 192 h 374"/>
                  <a:gd name="T40" fmla="*/ 199 w 577"/>
                  <a:gd name="T41" fmla="*/ 233 h 374"/>
                  <a:gd name="T42" fmla="*/ 262 w 577"/>
                  <a:gd name="T43" fmla="*/ 274 h 374"/>
                  <a:gd name="T44" fmla="*/ 328 w 577"/>
                  <a:gd name="T45" fmla="*/ 285 h 374"/>
                  <a:gd name="T46" fmla="*/ 387 w 577"/>
                  <a:gd name="T47" fmla="*/ 347 h 374"/>
                  <a:gd name="T48" fmla="*/ 433 w 577"/>
                  <a:gd name="T49" fmla="*/ 358 h 374"/>
                  <a:gd name="T50" fmla="*/ 465 w 577"/>
                  <a:gd name="T51" fmla="*/ 365 h 374"/>
                  <a:gd name="T52" fmla="*/ 479 w 577"/>
                  <a:gd name="T53" fmla="*/ 339 h 374"/>
                  <a:gd name="T54" fmla="*/ 520 w 577"/>
                  <a:gd name="T55" fmla="*/ 294 h 374"/>
                  <a:gd name="T56" fmla="*/ 505 w 577"/>
                  <a:gd name="T57" fmla="*/ 270 h 374"/>
                  <a:gd name="T58" fmla="*/ 495 w 577"/>
                  <a:gd name="T59" fmla="*/ 257 h 374"/>
                  <a:gd name="T60" fmla="*/ 500 w 577"/>
                  <a:gd name="T61" fmla="*/ 247 h 374"/>
                  <a:gd name="T62" fmla="*/ 480 w 577"/>
                  <a:gd name="T63" fmla="*/ 224 h 374"/>
                  <a:gd name="T64" fmla="*/ 499 w 577"/>
                  <a:gd name="T65" fmla="*/ 139 h 374"/>
                  <a:gd name="T66" fmla="*/ 518 w 577"/>
                  <a:gd name="T67" fmla="*/ 94 h 374"/>
                  <a:gd name="T68" fmla="*/ 561 w 577"/>
                  <a:gd name="T69" fmla="*/ 24 h 3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577" h="374">
                    <a:moveTo>
                      <a:pt x="563" y="18"/>
                    </a:moveTo>
                    <a:cubicBezTo>
                      <a:pt x="566" y="13"/>
                      <a:pt x="573" y="11"/>
                      <a:pt x="577" y="8"/>
                    </a:cubicBezTo>
                    <a:cubicBezTo>
                      <a:pt x="567" y="6"/>
                      <a:pt x="561" y="0"/>
                      <a:pt x="551" y="3"/>
                    </a:cubicBezTo>
                    <a:cubicBezTo>
                      <a:pt x="545" y="5"/>
                      <a:pt x="538" y="14"/>
                      <a:pt x="532" y="17"/>
                    </a:cubicBezTo>
                    <a:cubicBezTo>
                      <a:pt x="515" y="25"/>
                      <a:pt x="505" y="25"/>
                      <a:pt x="503" y="10"/>
                    </a:cubicBezTo>
                    <a:cubicBezTo>
                      <a:pt x="505" y="21"/>
                      <a:pt x="494" y="35"/>
                      <a:pt x="482" y="38"/>
                    </a:cubicBezTo>
                    <a:cubicBezTo>
                      <a:pt x="474" y="40"/>
                      <a:pt x="466" y="38"/>
                      <a:pt x="457" y="34"/>
                    </a:cubicBezTo>
                    <a:cubicBezTo>
                      <a:pt x="444" y="28"/>
                      <a:pt x="445" y="28"/>
                      <a:pt x="431" y="32"/>
                    </a:cubicBezTo>
                    <a:cubicBezTo>
                      <a:pt x="425" y="33"/>
                      <a:pt x="417" y="33"/>
                      <a:pt x="412" y="35"/>
                    </a:cubicBezTo>
                    <a:cubicBezTo>
                      <a:pt x="405" y="39"/>
                      <a:pt x="401" y="48"/>
                      <a:pt x="394" y="52"/>
                    </a:cubicBezTo>
                    <a:cubicBezTo>
                      <a:pt x="379" y="61"/>
                      <a:pt x="362" y="60"/>
                      <a:pt x="347" y="64"/>
                    </a:cubicBezTo>
                    <a:cubicBezTo>
                      <a:pt x="332" y="67"/>
                      <a:pt x="313" y="68"/>
                      <a:pt x="298" y="65"/>
                    </a:cubicBezTo>
                    <a:cubicBezTo>
                      <a:pt x="291" y="63"/>
                      <a:pt x="287" y="61"/>
                      <a:pt x="282" y="61"/>
                    </a:cubicBezTo>
                    <a:cubicBezTo>
                      <a:pt x="274" y="62"/>
                      <a:pt x="271" y="65"/>
                      <a:pt x="265" y="67"/>
                    </a:cubicBezTo>
                    <a:cubicBezTo>
                      <a:pt x="251" y="73"/>
                      <a:pt x="243" y="75"/>
                      <a:pt x="227" y="75"/>
                    </a:cubicBezTo>
                    <a:cubicBezTo>
                      <a:pt x="227" y="70"/>
                      <a:pt x="206" y="65"/>
                      <a:pt x="201" y="59"/>
                    </a:cubicBezTo>
                    <a:cubicBezTo>
                      <a:pt x="199" y="57"/>
                      <a:pt x="199" y="51"/>
                      <a:pt x="198" y="50"/>
                    </a:cubicBezTo>
                    <a:cubicBezTo>
                      <a:pt x="191" y="45"/>
                      <a:pt x="190" y="48"/>
                      <a:pt x="180" y="46"/>
                    </a:cubicBezTo>
                    <a:cubicBezTo>
                      <a:pt x="163" y="44"/>
                      <a:pt x="174" y="31"/>
                      <a:pt x="160" y="23"/>
                    </a:cubicBezTo>
                    <a:cubicBezTo>
                      <a:pt x="155" y="20"/>
                      <a:pt x="151" y="24"/>
                      <a:pt x="144" y="23"/>
                    </a:cubicBezTo>
                    <a:cubicBezTo>
                      <a:pt x="142" y="37"/>
                      <a:pt x="124" y="25"/>
                      <a:pt x="117" y="29"/>
                    </a:cubicBezTo>
                    <a:cubicBezTo>
                      <a:pt x="109" y="34"/>
                      <a:pt x="115" y="44"/>
                      <a:pt x="111" y="52"/>
                    </a:cubicBezTo>
                    <a:cubicBezTo>
                      <a:pt x="103" y="66"/>
                      <a:pt x="81" y="64"/>
                      <a:pt x="72" y="55"/>
                    </a:cubicBezTo>
                    <a:cubicBezTo>
                      <a:pt x="64" y="46"/>
                      <a:pt x="62" y="30"/>
                      <a:pt x="53" y="26"/>
                    </a:cubicBezTo>
                    <a:cubicBezTo>
                      <a:pt x="49" y="34"/>
                      <a:pt x="53" y="38"/>
                      <a:pt x="48" y="45"/>
                    </a:cubicBezTo>
                    <a:cubicBezTo>
                      <a:pt x="48" y="45"/>
                      <a:pt x="41" y="44"/>
                      <a:pt x="40" y="45"/>
                    </a:cubicBezTo>
                    <a:cubicBezTo>
                      <a:pt x="37" y="46"/>
                      <a:pt x="35" y="53"/>
                      <a:pt x="31" y="56"/>
                    </a:cubicBezTo>
                    <a:cubicBezTo>
                      <a:pt x="30" y="56"/>
                      <a:pt x="23" y="56"/>
                      <a:pt x="20" y="58"/>
                    </a:cubicBezTo>
                    <a:cubicBezTo>
                      <a:pt x="16" y="60"/>
                      <a:pt x="15" y="63"/>
                      <a:pt x="10" y="65"/>
                    </a:cubicBezTo>
                    <a:cubicBezTo>
                      <a:pt x="15" y="73"/>
                      <a:pt x="7" y="86"/>
                      <a:pt x="5" y="93"/>
                    </a:cubicBezTo>
                    <a:cubicBezTo>
                      <a:pt x="5" y="96"/>
                      <a:pt x="7" y="100"/>
                      <a:pt x="6" y="103"/>
                    </a:cubicBezTo>
                    <a:cubicBezTo>
                      <a:pt x="5" y="106"/>
                      <a:pt x="0" y="114"/>
                      <a:pt x="0" y="112"/>
                    </a:cubicBezTo>
                    <a:cubicBezTo>
                      <a:pt x="0" y="116"/>
                      <a:pt x="2" y="127"/>
                      <a:pt x="5" y="134"/>
                    </a:cubicBezTo>
                    <a:cubicBezTo>
                      <a:pt x="11" y="148"/>
                      <a:pt x="22" y="148"/>
                      <a:pt x="32" y="158"/>
                    </a:cubicBezTo>
                    <a:cubicBezTo>
                      <a:pt x="40" y="167"/>
                      <a:pt x="38" y="169"/>
                      <a:pt x="50" y="169"/>
                    </a:cubicBezTo>
                    <a:cubicBezTo>
                      <a:pt x="59" y="169"/>
                      <a:pt x="68" y="166"/>
                      <a:pt x="77" y="166"/>
                    </a:cubicBezTo>
                    <a:cubicBezTo>
                      <a:pt x="88" y="167"/>
                      <a:pt x="93" y="169"/>
                      <a:pt x="101" y="176"/>
                    </a:cubicBezTo>
                    <a:cubicBezTo>
                      <a:pt x="104" y="178"/>
                      <a:pt x="102" y="183"/>
                      <a:pt x="106" y="185"/>
                    </a:cubicBezTo>
                    <a:cubicBezTo>
                      <a:pt x="108" y="186"/>
                      <a:pt x="120" y="184"/>
                      <a:pt x="124" y="185"/>
                    </a:cubicBezTo>
                    <a:cubicBezTo>
                      <a:pt x="132" y="188"/>
                      <a:pt x="131" y="187"/>
                      <a:pt x="137" y="192"/>
                    </a:cubicBezTo>
                    <a:cubicBezTo>
                      <a:pt x="144" y="197"/>
                      <a:pt x="150" y="205"/>
                      <a:pt x="156" y="210"/>
                    </a:cubicBezTo>
                    <a:cubicBezTo>
                      <a:pt x="170" y="222"/>
                      <a:pt x="183" y="227"/>
                      <a:pt x="199" y="233"/>
                    </a:cubicBezTo>
                    <a:cubicBezTo>
                      <a:pt x="215" y="240"/>
                      <a:pt x="225" y="255"/>
                      <a:pt x="242" y="262"/>
                    </a:cubicBezTo>
                    <a:cubicBezTo>
                      <a:pt x="248" y="265"/>
                      <a:pt x="256" y="272"/>
                      <a:pt x="262" y="274"/>
                    </a:cubicBezTo>
                    <a:cubicBezTo>
                      <a:pt x="271" y="276"/>
                      <a:pt x="271" y="272"/>
                      <a:pt x="278" y="271"/>
                    </a:cubicBezTo>
                    <a:cubicBezTo>
                      <a:pt x="297" y="269"/>
                      <a:pt x="312" y="273"/>
                      <a:pt x="328" y="285"/>
                    </a:cubicBezTo>
                    <a:cubicBezTo>
                      <a:pt x="341" y="295"/>
                      <a:pt x="350" y="305"/>
                      <a:pt x="357" y="320"/>
                    </a:cubicBezTo>
                    <a:cubicBezTo>
                      <a:pt x="367" y="341"/>
                      <a:pt x="366" y="340"/>
                      <a:pt x="387" y="347"/>
                    </a:cubicBezTo>
                    <a:cubicBezTo>
                      <a:pt x="399" y="351"/>
                      <a:pt x="406" y="361"/>
                      <a:pt x="419" y="362"/>
                    </a:cubicBezTo>
                    <a:cubicBezTo>
                      <a:pt x="423" y="362"/>
                      <a:pt x="426" y="359"/>
                      <a:pt x="433" y="358"/>
                    </a:cubicBezTo>
                    <a:cubicBezTo>
                      <a:pt x="443" y="356"/>
                      <a:pt x="445" y="363"/>
                      <a:pt x="455" y="365"/>
                    </a:cubicBezTo>
                    <a:cubicBezTo>
                      <a:pt x="459" y="367"/>
                      <a:pt x="460" y="362"/>
                      <a:pt x="465" y="365"/>
                    </a:cubicBezTo>
                    <a:cubicBezTo>
                      <a:pt x="470" y="367"/>
                      <a:pt x="470" y="374"/>
                      <a:pt x="477" y="374"/>
                    </a:cubicBezTo>
                    <a:cubicBezTo>
                      <a:pt x="492" y="373"/>
                      <a:pt x="478" y="346"/>
                      <a:pt x="479" y="339"/>
                    </a:cubicBezTo>
                    <a:cubicBezTo>
                      <a:pt x="482" y="320"/>
                      <a:pt x="490" y="314"/>
                      <a:pt x="502" y="304"/>
                    </a:cubicBezTo>
                    <a:cubicBezTo>
                      <a:pt x="507" y="300"/>
                      <a:pt x="511" y="291"/>
                      <a:pt x="520" y="294"/>
                    </a:cubicBezTo>
                    <a:cubicBezTo>
                      <a:pt x="519" y="286"/>
                      <a:pt x="506" y="285"/>
                      <a:pt x="514" y="282"/>
                    </a:cubicBezTo>
                    <a:cubicBezTo>
                      <a:pt x="519" y="270"/>
                      <a:pt x="509" y="276"/>
                      <a:pt x="505" y="270"/>
                    </a:cubicBezTo>
                    <a:cubicBezTo>
                      <a:pt x="499" y="263"/>
                      <a:pt x="505" y="264"/>
                      <a:pt x="503" y="260"/>
                    </a:cubicBezTo>
                    <a:cubicBezTo>
                      <a:pt x="503" y="260"/>
                      <a:pt x="497" y="261"/>
                      <a:pt x="495" y="257"/>
                    </a:cubicBezTo>
                    <a:cubicBezTo>
                      <a:pt x="492" y="251"/>
                      <a:pt x="494" y="250"/>
                      <a:pt x="496" y="245"/>
                    </a:cubicBezTo>
                    <a:cubicBezTo>
                      <a:pt x="498" y="240"/>
                      <a:pt x="498" y="240"/>
                      <a:pt x="500" y="247"/>
                    </a:cubicBezTo>
                    <a:cubicBezTo>
                      <a:pt x="504" y="241"/>
                      <a:pt x="501" y="242"/>
                      <a:pt x="507" y="243"/>
                    </a:cubicBezTo>
                    <a:cubicBezTo>
                      <a:pt x="503" y="228"/>
                      <a:pt x="488" y="235"/>
                      <a:pt x="480" y="224"/>
                    </a:cubicBezTo>
                    <a:cubicBezTo>
                      <a:pt x="475" y="218"/>
                      <a:pt x="476" y="203"/>
                      <a:pt x="476" y="196"/>
                    </a:cubicBezTo>
                    <a:cubicBezTo>
                      <a:pt x="478" y="175"/>
                      <a:pt x="496" y="160"/>
                      <a:pt x="499" y="139"/>
                    </a:cubicBezTo>
                    <a:cubicBezTo>
                      <a:pt x="500" y="130"/>
                      <a:pt x="497" y="129"/>
                      <a:pt x="501" y="120"/>
                    </a:cubicBezTo>
                    <a:cubicBezTo>
                      <a:pt x="505" y="112"/>
                      <a:pt x="513" y="103"/>
                      <a:pt x="518" y="94"/>
                    </a:cubicBezTo>
                    <a:cubicBezTo>
                      <a:pt x="533" y="70"/>
                      <a:pt x="549" y="48"/>
                      <a:pt x="564" y="24"/>
                    </a:cubicBezTo>
                    <a:cubicBezTo>
                      <a:pt x="563" y="24"/>
                      <a:pt x="562" y="24"/>
                      <a:pt x="561" y="24"/>
                    </a:cubicBezTo>
                    <a:cubicBezTo>
                      <a:pt x="561" y="22"/>
                      <a:pt x="563" y="20"/>
                      <a:pt x="563" y="18"/>
                    </a:cubicBezTo>
                    <a:close/>
                  </a:path>
                </a:pathLst>
              </a:custGeom>
              <a:pattFill prst="wdUpDiag">
                <a:fgClr>
                  <a:srgbClr val="E97132"/>
                </a:fgClr>
                <a:bgClr>
                  <a:srgbClr val="007855"/>
                </a:bgClr>
              </a:patt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FFFFFF"/>
                  </a:solidFill>
                  <a:latin typeface="Arial" panose="020B0604020202020204"/>
                </a:endParaRPr>
              </a:p>
            </p:txBody>
          </p:sp>
          <p:sp>
            <p:nvSpPr>
              <p:cNvPr id="229" name="Freeform 1323">
                <a:extLst>
                  <a:ext uri="{FF2B5EF4-FFF2-40B4-BE49-F238E27FC236}">
                    <a16:creationId xmlns:a16="http://schemas.microsoft.com/office/drawing/2014/main" id="{7CA2724D-5245-AFBF-6822-DFAB73B423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30650" y="11191876"/>
                <a:ext cx="874713" cy="1549400"/>
              </a:xfrm>
              <a:custGeom>
                <a:avLst/>
                <a:gdLst>
                  <a:gd name="T0" fmla="*/ 291 w 322"/>
                  <a:gd name="T1" fmla="*/ 143 h 571"/>
                  <a:gd name="T2" fmla="*/ 277 w 322"/>
                  <a:gd name="T3" fmla="*/ 112 h 571"/>
                  <a:gd name="T4" fmla="*/ 279 w 322"/>
                  <a:gd name="T5" fmla="*/ 103 h 571"/>
                  <a:gd name="T6" fmla="*/ 280 w 322"/>
                  <a:gd name="T7" fmla="*/ 94 h 571"/>
                  <a:gd name="T8" fmla="*/ 272 w 322"/>
                  <a:gd name="T9" fmla="*/ 81 h 571"/>
                  <a:gd name="T10" fmla="*/ 249 w 322"/>
                  <a:gd name="T11" fmla="*/ 83 h 571"/>
                  <a:gd name="T12" fmla="*/ 261 w 322"/>
                  <a:gd name="T13" fmla="*/ 71 h 571"/>
                  <a:gd name="T14" fmla="*/ 276 w 322"/>
                  <a:gd name="T15" fmla="*/ 62 h 571"/>
                  <a:gd name="T16" fmla="*/ 256 w 322"/>
                  <a:gd name="T17" fmla="*/ 60 h 571"/>
                  <a:gd name="T18" fmla="*/ 249 w 322"/>
                  <a:gd name="T19" fmla="*/ 59 h 571"/>
                  <a:gd name="T20" fmla="*/ 255 w 322"/>
                  <a:gd name="T21" fmla="*/ 44 h 571"/>
                  <a:gd name="T22" fmla="*/ 238 w 322"/>
                  <a:gd name="T23" fmla="*/ 29 h 571"/>
                  <a:gd name="T24" fmla="*/ 230 w 322"/>
                  <a:gd name="T25" fmla="*/ 24 h 571"/>
                  <a:gd name="T26" fmla="*/ 226 w 322"/>
                  <a:gd name="T27" fmla="*/ 19 h 571"/>
                  <a:gd name="T28" fmla="*/ 217 w 322"/>
                  <a:gd name="T29" fmla="*/ 17 h 571"/>
                  <a:gd name="T30" fmla="*/ 208 w 322"/>
                  <a:gd name="T31" fmla="*/ 9 h 571"/>
                  <a:gd name="T32" fmla="*/ 198 w 322"/>
                  <a:gd name="T33" fmla="*/ 0 h 571"/>
                  <a:gd name="T34" fmla="*/ 172 w 322"/>
                  <a:gd name="T35" fmla="*/ 30 h 571"/>
                  <a:gd name="T36" fmla="*/ 135 w 322"/>
                  <a:gd name="T37" fmla="*/ 57 h 571"/>
                  <a:gd name="T38" fmla="*/ 91 w 322"/>
                  <a:gd name="T39" fmla="*/ 89 h 571"/>
                  <a:gd name="T40" fmla="*/ 27 w 322"/>
                  <a:gd name="T41" fmla="*/ 94 h 571"/>
                  <a:gd name="T42" fmla="*/ 16 w 322"/>
                  <a:gd name="T43" fmla="*/ 88 h 571"/>
                  <a:gd name="T44" fmla="*/ 13 w 322"/>
                  <a:gd name="T45" fmla="*/ 136 h 571"/>
                  <a:gd name="T46" fmla="*/ 16 w 322"/>
                  <a:gd name="T47" fmla="*/ 154 h 571"/>
                  <a:gd name="T48" fmla="*/ 37 w 322"/>
                  <a:gd name="T49" fmla="*/ 178 h 571"/>
                  <a:gd name="T50" fmla="*/ 46 w 322"/>
                  <a:gd name="T51" fmla="*/ 214 h 571"/>
                  <a:gd name="T52" fmla="*/ 61 w 322"/>
                  <a:gd name="T53" fmla="*/ 243 h 571"/>
                  <a:gd name="T54" fmla="*/ 45 w 322"/>
                  <a:gd name="T55" fmla="*/ 291 h 571"/>
                  <a:gd name="T56" fmla="*/ 55 w 322"/>
                  <a:gd name="T57" fmla="*/ 332 h 571"/>
                  <a:gd name="T58" fmla="*/ 55 w 322"/>
                  <a:gd name="T59" fmla="*/ 322 h 571"/>
                  <a:gd name="T60" fmla="*/ 75 w 322"/>
                  <a:gd name="T61" fmla="*/ 350 h 571"/>
                  <a:gd name="T62" fmla="*/ 58 w 322"/>
                  <a:gd name="T63" fmla="*/ 354 h 571"/>
                  <a:gd name="T64" fmla="*/ 50 w 322"/>
                  <a:gd name="T65" fmla="*/ 417 h 571"/>
                  <a:gd name="T66" fmla="*/ 46 w 322"/>
                  <a:gd name="T67" fmla="*/ 448 h 571"/>
                  <a:gd name="T68" fmla="*/ 45 w 322"/>
                  <a:gd name="T69" fmla="*/ 484 h 571"/>
                  <a:gd name="T70" fmla="*/ 52 w 322"/>
                  <a:gd name="T71" fmla="*/ 490 h 571"/>
                  <a:gd name="T72" fmla="*/ 64 w 322"/>
                  <a:gd name="T73" fmla="*/ 513 h 571"/>
                  <a:gd name="T74" fmla="*/ 68 w 322"/>
                  <a:gd name="T75" fmla="*/ 517 h 571"/>
                  <a:gd name="T76" fmla="*/ 85 w 322"/>
                  <a:gd name="T77" fmla="*/ 555 h 571"/>
                  <a:gd name="T78" fmla="*/ 122 w 322"/>
                  <a:gd name="T79" fmla="*/ 558 h 571"/>
                  <a:gd name="T80" fmla="*/ 162 w 322"/>
                  <a:gd name="T81" fmla="*/ 533 h 571"/>
                  <a:gd name="T82" fmla="*/ 163 w 322"/>
                  <a:gd name="T83" fmla="*/ 492 h 571"/>
                  <a:gd name="T84" fmla="*/ 165 w 322"/>
                  <a:gd name="T85" fmla="*/ 479 h 571"/>
                  <a:gd name="T86" fmla="*/ 178 w 322"/>
                  <a:gd name="T87" fmla="*/ 483 h 571"/>
                  <a:gd name="T88" fmla="*/ 208 w 322"/>
                  <a:gd name="T89" fmla="*/ 482 h 571"/>
                  <a:gd name="T90" fmla="*/ 247 w 322"/>
                  <a:gd name="T91" fmla="*/ 506 h 571"/>
                  <a:gd name="T92" fmla="*/ 261 w 322"/>
                  <a:gd name="T93" fmla="*/ 488 h 571"/>
                  <a:gd name="T94" fmla="*/ 271 w 322"/>
                  <a:gd name="T95" fmla="*/ 462 h 571"/>
                  <a:gd name="T96" fmla="*/ 268 w 322"/>
                  <a:gd name="T97" fmla="*/ 437 h 571"/>
                  <a:gd name="T98" fmla="*/ 279 w 322"/>
                  <a:gd name="T99" fmla="*/ 339 h 571"/>
                  <a:gd name="T100" fmla="*/ 282 w 322"/>
                  <a:gd name="T101" fmla="*/ 314 h 571"/>
                  <a:gd name="T102" fmla="*/ 279 w 322"/>
                  <a:gd name="T103" fmla="*/ 269 h 571"/>
                  <a:gd name="T104" fmla="*/ 299 w 322"/>
                  <a:gd name="T105" fmla="*/ 167 h 5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322" h="571">
                    <a:moveTo>
                      <a:pt x="299" y="167"/>
                    </a:moveTo>
                    <a:cubicBezTo>
                      <a:pt x="295" y="158"/>
                      <a:pt x="294" y="156"/>
                      <a:pt x="291" y="143"/>
                    </a:cubicBezTo>
                    <a:cubicBezTo>
                      <a:pt x="289" y="131"/>
                      <a:pt x="282" y="120"/>
                      <a:pt x="277" y="109"/>
                    </a:cubicBezTo>
                    <a:cubicBezTo>
                      <a:pt x="277" y="110"/>
                      <a:pt x="277" y="111"/>
                      <a:pt x="277" y="112"/>
                    </a:cubicBezTo>
                    <a:cubicBezTo>
                      <a:pt x="277" y="106"/>
                      <a:pt x="274" y="109"/>
                      <a:pt x="281" y="108"/>
                    </a:cubicBezTo>
                    <a:cubicBezTo>
                      <a:pt x="280" y="106"/>
                      <a:pt x="280" y="104"/>
                      <a:pt x="279" y="103"/>
                    </a:cubicBezTo>
                    <a:cubicBezTo>
                      <a:pt x="282" y="102"/>
                      <a:pt x="284" y="100"/>
                      <a:pt x="287" y="99"/>
                    </a:cubicBezTo>
                    <a:cubicBezTo>
                      <a:pt x="285" y="98"/>
                      <a:pt x="282" y="96"/>
                      <a:pt x="280" y="94"/>
                    </a:cubicBezTo>
                    <a:cubicBezTo>
                      <a:pt x="274" y="97"/>
                      <a:pt x="273" y="89"/>
                      <a:pt x="267" y="86"/>
                    </a:cubicBezTo>
                    <a:cubicBezTo>
                      <a:pt x="270" y="85"/>
                      <a:pt x="270" y="83"/>
                      <a:pt x="272" y="81"/>
                    </a:cubicBezTo>
                    <a:cubicBezTo>
                      <a:pt x="267" y="82"/>
                      <a:pt x="264" y="84"/>
                      <a:pt x="258" y="84"/>
                    </a:cubicBezTo>
                    <a:cubicBezTo>
                      <a:pt x="253" y="84"/>
                      <a:pt x="254" y="81"/>
                      <a:pt x="249" y="83"/>
                    </a:cubicBezTo>
                    <a:cubicBezTo>
                      <a:pt x="246" y="74"/>
                      <a:pt x="252" y="82"/>
                      <a:pt x="255" y="78"/>
                    </a:cubicBezTo>
                    <a:cubicBezTo>
                      <a:pt x="256" y="77"/>
                      <a:pt x="259" y="74"/>
                      <a:pt x="261" y="71"/>
                    </a:cubicBezTo>
                    <a:cubicBezTo>
                      <a:pt x="263" y="69"/>
                      <a:pt x="264" y="64"/>
                      <a:pt x="267" y="62"/>
                    </a:cubicBezTo>
                    <a:cubicBezTo>
                      <a:pt x="267" y="62"/>
                      <a:pt x="274" y="63"/>
                      <a:pt x="276" y="62"/>
                    </a:cubicBezTo>
                    <a:cubicBezTo>
                      <a:pt x="269" y="57"/>
                      <a:pt x="262" y="59"/>
                      <a:pt x="257" y="59"/>
                    </a:cubicBezTo>
                    <a:cubicBezTo>
                      <a:pt x="256" y="60"/>
                      <a:pt x="258" y="59"/>
                      <a:pt x="256" y="60"/>
                    </a:cubicBezTo>
                    <a:cubicBezTo>
                      <a:pt x="255" y="54"/>
                      <a:pt x="254" y="52"/>
                      <a:pt x="252" y="59"/>
                    </a:cubicBezTo>
                    <a:cubicBezTo>
                      <a:pt x="251" y="59"/>
                      <a:pt x="250" y="59"/>
                      <a:pt x="249" y="59"/>
                    </a:cubicBezTo>
                    <a:cubicBezTo>
                      <a:pt x="252" y="53"/>
                      <a:pt x="252" y="47"/>
                      <a:pt x="254" y="40"/>
                    </a:cubicBezTo>
                    <a:cubicBezTo>
                      <a:pt x="254" y="41"/>
                      <a:pt x="255" y="44"/>
                      <a:pt x="255" y="44"/>
                    </a:cubicBezTo>
                    <a:cubicBezTo>
                      <a:pt x="265" y="33"/>
                      <a:pt x="251" y="34"/>
                      <a:pt x="251" y="26"/>
                    </a:cubicBezTo>
                    <a:cubicBezTo>
                      <a:pt x="247" y="28"/>
                      <a:pt x="243" y="29"/>
                      <a:pt x="238" y="29"/>
                    </a:cubicBezTo>
                    <a:cubicBezTo>
                      <a:pt x="241" y="32"/>
                      <a:pt x="240" y="36"/>
                      <a:pt x="236" y="40"/>
                    </a:cubicBezTo>
                    <a:cubicBezTo>
                      <a:pt x="237" y="34"/>
                      <a:pt x="236" y="27"/>
                      <a:pt x="230" y="24"/>
                    </a:cubicBezTo>
                    <a:cubicBezTo>
                      <a:pt x="231" y="22"/>
                      <a:pt x="232" y="21"/>
                      <a:pt x="232" y="19"/>
                    </a:cubicBezTo>
                    <a:cubicBezTo>
                      <a:pt x="229" y="19"/>
                      <a:pt x="227" y="19"/>
                      <a:pt x="226" y="19"/>
                    </a:cubicBezTo>
                    <a:cubicBezTo>
                      <a:pt x="224" y="16"/>
                      <a:pt x="220" y="14"/>
                      <a:pt x="217" y="12"/>
                    </a:cubicBezTo>
                    <a:cubicBezTo>
                      <a:pt x="217" y="14"/>
                      <a:pt x="217" y="16"/>
                      <a:pt x="217" y="17"/>
                    </a:cubicBezTo>
                    <a:cubicBezTo>
                      <a:pt x="214" y="17"/>
                      <a:pt x="211" y="16"/>
                      <a:pt x="208" y="16"/>
                    </a:cubicBezTo>
                    <a:cubicBezTo>
                      <a:pt x="208" y="14"/>
                      <a:pt x="208" y="11"/>
                      <a:pt x="208" y="9"/>
                    </a:cubicBezTo>
                    <a:cubicBezTo>
                      <a:pt x="207" y="12"/>
                      <a:pt x="207" y="13"/>
                      <a:pt x="207" y="16"/>
                    </a:cubicBezTo>
                    <a:cubicBezTo>
                      <a:pt x="204" y="10"/>
                      <a:pt x="205" y="3"/>
                      <a:pt x="198" y="0"/>
                    </a:cubicBezTo>
                    <a:cubicBezTo>
                      <a:pt x="181" y="3"/>
                      <a:pt x="191" y="16"/>
                      <a:pt x="182" y="26"/>
                    </a:cubicBezTo>
                    <a:cubicBezTo>
                      <a:pt x="180" y="26"/>
                      <a:pt x="176" y="29"/>
                      <a:pt x="172" y="30"/>
                    </a:cubicBezTo>
                    <a:cubicBezTo>
                      <a:pt x="159" y="34"/>
                      <a:pt x="163" y="32"/>
                      <a:pt x="154" y="40"/>
                    </a:cubicBezTo>
                    <a:cubicBezTo>
                      <a:pt x="148" y="45"/>
                      <a:pt x="144" y="55"/>
                      <a:pt x="135" y="57"/>
                    </a:cubicBezTo>
                    <a:cubicBezTo>
                      <a:pt x="135" y="68"/>
                      <a:pt x="121" y="79"/>
                      <a:pt x="111" y="81"/>
                    </a:cubicBezTo>
                    <a:cubicBezTo>
                      <a:pt x="104" y="84"/>
                      <a:pt x="98" y="84"/>
                      <a:pt x="91" y="89"/>
                    </a:cubicBezTo>
                    <a:cubicBezTo>
                      <a:pt x="85" y="94"/>
                      <a:pt x="84" y="99"/>
                      <a:pt x="74" y="102"/>
                    </a:cubicBezTo>
                    <a:cubicBezTo>
                      <a:pt x="62" y="105"/>
                      <a:pt x="37" y="102"/>
                      <a:pt x="27" y="94"/>
                    </a:cubicBezTo>
                    <a:cubicBezTo>
                      <a:pt x="16" y="86"/>
                      <a:pt x="23" y="73"/>
                      <a:pt x="15" y="68"/>
                    </a:cubicBezTo>
                    <a:cubicBezTo>
                      <a:pt x="3" y="77"/>
                      <a:pt x="15" y="79"/>
                      <a:pt x="16" y="88"/>
                    </a:cubicBezTo>
                    <a:cubicBezTo>
                      <a:pt x="16" y="100"/>
                      <a:pt x="6" y="116"/>
                      <a:pt x="1" y="127"/>
                    </a:cubicBezTo>
                    <a:cubicBezTo>
                      <a:pt x="5" y="130"/>
                      <a:pt x="8" y="134"/>
                      <a:pt x="13" y="136"/>
                    </a:cubicBezTo>
                    <a:cubicBezTo>
                      <a:pt x="9" y="149"/>
                      <a:pt x="0" y="151"/>
                      <a:pt x="6" y="166"/>
                    </a:cubicBezTo>
                    <a:cubicBezTo>
                      <a:pt x="7" y="159"/>
                      <a:pt x="9" y="153"/>
                      <a:pt x="16" y="154"/>
                    </a:cubicBezTo>
                    <a:cubicBezTo>
                      <a:pt x="4" y="170"/>
                      <a:pt x="22" y="158"/>
                      <a:pt x="25" y="159"/>
                    </a:cubicBezTo>
                    <a:cubicBezTo>
                      <a:pt x="37" y="160"/>
                      <a:pt x="33" y="170"/>
                      <a:pt x="37" y="178"/>
                    </a:cubicBezTo>
                    <a:cubicBezTo>
                      <a:pt x="40" y="186"/>
                      <a:pt x="47" y="189"/>
                      <a:pt x="48" y="199"/>
                    </a:cubicBezTo>
                    <a:cubicBezTo>
                      <a:pt x="48" y="204"/>
                      <a:pt x="45" y="209"/>
                      <a:pt x="46" y="214"/>
                    </a:cubicBezTo>
                    <a:cubicBezTo>
                      <a:pt x="48" y="218"/>
                      <a:pt x="52" y="217"/>
                      <a:pt x="52" y="217"/>
                    </a:cubicBezTo>
                    <a:cubicBezTo>
                      <a:pt x="61" y="227"/>
                      <a:pt x="62" y="229"/>
                      <a:pt x="61" y="243"/>
                    </a:cubicBezTo>
                    <a:cubicBezTo>
                      <a:pt x="61" y="251"/>
                      <a:pt x="62" y="259"/>
                      <a:pt x="63" y="268"/>
                    </a:cubicBezTo>
                    <a:cubicBezTo>
                      <a:pt x="65" y="289"/>
                      <a:pt x="55" y="278"/>
                      <a:pt x="45" y="291"/>
                    </a:cubicBezTo>
                    <a:cubicBezTo>
                      <a:pt x="54" y="291"/>
                      <a:pt x="46" y="308"/>
                      <a:pt x="49" y="316"/>
                    </a:cubicBezTo>
                    <a:cubicBezTo>
                      <a:pt x="50" y="321"/>
                      <a:pt x="56" y="327"/>
                      <a:pt x="55" y="332"/>
                    </a:cubicBezTo>
                    <a:cubicBezTo>
                      <a:pt x="57" y="327"/>
                      <a:pt x="58" y="326"/>
                      <a:pt x="61" y="322"/>
                    </a:cubicBezTo>
                    <a:cubicBezTo>
                      <a:pt x="58" y="322"/>
                      <a:pt x="56" y="322"/>
                      <a:pt x="55" y="322"/>
                    </a:cubicBezTo>
                    <a:cubicBezTo>
                      <a:pt x="72" y="306"/>
                      <a:pt x="82" y="342"/>
                      <a:pt x="70" y="354"/>
                    </a:cubicBezTo>
                    <a:cubicBezTo>
                      <a:pt x="72" y="353"/>
                      <a:pt x="74" y="351"/>
                      <a:pt x="75" y="350"/>
                    </a:cubicBezTo>
                    <a:cubicBezTo>
                      <a:pt x="68" y="357"/>
                      <a:pt x="64" y="368"/>
                      <a:pt x="79" y="369"/>
                    </a:cubicBezTo>
                    <a:cubicBezTo>
                      <a:pt x="67" y="373"/>
                      <a:pt x="66" y="357"/>
                      <a:pt x="58" y="354"/>
                    </a:cubicBezTo>
                    <a:cubicBezTo>
                      <a:pt x="55" y="368"/>
                      <a:pt x="62" y="384"/>
                      <a:pt x="60" y="397"/>
                    </a:cubicBezTo>
                    <a:cubicBezTo>
                      <a:pt x="59" y="403"/>
                      <a:pt x="52" y="410"/>
                      <a:pt x="50" y="417"/>
                    </a:cubicBezTo>
                    <a:cubicBezTo>
                      <a:pt x="48" y="424"/>
                      <a:pt x="51" y="425"/>
                      <a:pt x="50" y="433"/>
                    </a:cubicBezTo>
                    <a:cubicBezTo>
                      <a:pt x="49" y="440"/>
                      <a:pt x="45" y="440"/>
                      <a:pt x="46" y="448"/>
                    </a:cubicBezTo>
                    <a:cubicBezTo>
                      <a:pt x="47" y="455"/>
                      <a:pt x="57" y="457"/>
                      <a:pt x="53" y="467"/>
                    </a:cubicBezTo>
                    <a:cubicBezTo>
                      <a:pt x="50" y="477"/>
                      <a:pt x="44" y="473"/>
                      <a:pt x="45" y="484"/>
                    </a:cubicBezTo>
                    <a:cubicBezTo>
                      <a:pt x="46" y="484"/>
                      <a:pt x="51" y="491"/>
                      <a:pt x="52" y="493"/>
                    </a:cubicBezTo>
                    <a:cubicBezTo>
                      <a:pt x="53" y="492"/>
                      <a:pt x="51" y="491"/>
                      <a:pt x="52" y="490"/>
                    </a:cubicBezTo>
                    <a:cubicBezTo>
                      <a:pt x="56" y="493"/>
                      <a:pt x="57" y="499"/>
                      <a:pt x="56" y="504"/>
                    </a:cubicBezTo>
                    <a:cubicBezTo>
                      <a:pt x="61" y="502"/>
                      <a:pt x="63" y="507"/>
                      <a:pt x="64" y="513"/>
                    </a:cubicBezTo>
                    <a:cubicBezTo>
                      <a:pt x="67" y="511"/>
                      <a:pt x="69" y="512"/>
                      <a:pt x="70" y="512"/>
                    </a:cubicBezTo>
                    <a:cubicBezTo>
                      <a:pt x="69" y="514"/>
                      <a:pt x="69" y="515"/>
                      <a:pt x="68" y="517"/>
                    </a:cubicBezTo>
                    <a:cubicBezTo>
                      <a:pt x="81" y="519"/>
                      <a:pt x="81" y="527"/>
                      <a:pt x="81" y="540"/>
                    </a:cubicBezTo>
                    <a:cubicBezTo>
                      <a:pt x="90" y="539"/>
                      <a:pt x="88" y="550"/>
                      <a:pt x="85" y="555"/>
                    </a:cubicBezTo>
                    <a:cubicBezTo>
                      <a:pt x="91" y="554"/>
                      <a:pt x="94" y="557"/>
                      <a:pt x="92" y="563"/>
                    </a:cubicBezTo>
                    <a:cubicBezTo>
                      <a:pt x="98" y="554"/>
                      <a:pt x="112" y="536"/>
                      <a:pt x="122" y="558"/>
                    </a:cubicBezTo>
                    <a:cubicBezTo>
                      <a:pt x="122" y="556"/>
                      <a:pt x="122" y="555"/>
                      <a:pt x="122" y="553"/>
                    </a:cubicBezTo>
                    <a:cubicBezTo>
                      <a:pt x="133" y="571"/>
                      <a:pt x="152" y="534"/>
                      <a:pt x="162" y="533"/>
                    </a:cubicBezTo>
                    <a:cubicBezTo>
                      <a:pt x="161" y="531"/>
                      <a:pt x="162" y="519"/>
                      <a:pt x="162" y="516"/>
                    </a:cubicBezTo>
                    <a:cubicBezTo>
                      <a:pt x="162" y="506"/>
                      <a:pt x="158" y="501"/>
                      <a:pt x="163" y="492"/>
                    </a:cubicBezTo>
                    <a:cubicBezTo>
                      <a:pt x="164" y="489"/>
                      <a:pt x="172" y="484"/>
                      <a:pt x="171" y="481"/>
                    </a:cubicBezTo>
                    <a:cubicBezTo>
                      <a:pt x="171" y="475"/>
                      <a:pt x="166" y="482"/>
                      <a:pt x="165" y="479"/>
                    </a:cubicBezTo>
                    <a:cubicBezTo>
                      <a:pt x="162" y="475"/>
                      <a:pt x="161" y="474"/>
                      <a:pt x="159" y="470"/>
                    </a:cubicBezTo>
                    <a:cubicBezTo>
                      <a:pt x="169" y="473"/>
                      <a:pt x="170" y="479"/>
                      <a:pt x="178" y="483"/>
                    </a:cubicBezTo>
                    <a:cubicBezTo>
                      <a:pt x="190" y="490"/>
                      <a:pt x="182" y="484"/>
                      <a:pt x="192" y="481"/>
                    </a:cubicBezTo>
                    <a:cubicBezTo>
                      <a:pt x="198" y="479"/>
                      <a:pt x="201" y="479"/>
                      <a:pt x="208" y="482"/>
                    </a:cubicBezTo>
                    <a:cubicBezTo>
                      <a:pt x="217" y="484"/>
                      <a:pt x="223" y="494"/>
                      <a:pt x="232" y="498"/>
                    </a:cubicBezTo>
                    <a:cubicBezTo>
                      <a:pt x="237" y="501"/>
                      <a:pt x="248" y="499"/>
                      <a:pt x="247" y="506"/>
                    </a:cubicBezTo>
                    <a:cubicBezTo>
                      <a:pt x="248" y="506"/>
                      <a:pt x="249" y="507"/>
                      <a:pt x="250" y="507"/>
                    </a:cubicBezTo>
                    <a:cubicBezTo>
                      <a:pt x="251" y="500"/>
                      <a:pt x="259" y="498"/>
                      <a:pt x="261" y="488"/>
                    </a:cubicBezTo>
                    <a:cubicBezTo>
                      <a:pt x="261" y="486"/>
                      <a:pt x="257" y="480"/>
                      <a:pt x="258" y="476"/>
                    </a:cubicBezTo>
                    <a:cubicBezTo>
                      <a:pt x="260" y="470"/>
                      <a:pt x="270" y="465"/>
                      <a:pt x="271" y="462"/>
                    </a:cubicBezTo>
                    <a:cubicBezTo>
                      <a:pt x="271" y="460"/>
                      <a:pt x="265" y="457"/>
                      <a:pt x="265" y="453"/>
                    </a:cubicBezTo>
                    <a:cubicBezTo>
                      <a:pt x="264" y="448"/>
                      <a:pt x="266" y="442"/>
                      <a:pt x="268" y="437"/>
                    </a:cubicBezTo>
                    <a:cubicBezTo>
                      <a:pt x="271" y="422"/>
                      <a:pt x="273" y="409"/>
                      <a:pt x="275" y="393"/>
                    </a:cubicBezTo>
                    <a:cubicBezTo>
                      <a:pt x="276" y="375"/>
                      <a:pt x="275" y="357"/>
                      <a:pt x="279" y="339"/>
                    </a:cubicBezTo>
                    <a:cubicBezTo>
                      <a:pt x="280" y="331"/>
                      <a:pt x="278" y="330"/>
                      <a:pt x="280" y="324"/>
                    </a:cubicBezTo>
                    <a:cubicBezTo>
                      <a:pt x="281" y="318"/>
                      <a:pt x="290" y="313"/>
                      <a:pt x="282" y="314"/>
                    </a:cubicBezTo>
                    <a:cubicBezTo>
                      <a:pt x="278" y="303"/>
                      <a:pt x="285" y="297"/>
                      <a:pt x="286" y="287"/>
                    </a:cubicBezTo>
                    <a:cubicBezTo>
                      <a:pt x="287" y="277"/>
                      <a:pt x="286" y="278"/>
                      <a:pt x="279" y="269"/>
                    </a:cubicBezTo>
                    <a:cubicBezTo>
                      <a:pt x="271" y="259"/>
                      <a:pt x="266" y="245"/>
                      <a:pt x="272" y="231"/>
                    </a:cubicBezTo>
                    <a:cubicBezTo>
                      <a:pt x="277" y="219"/>
                      <a:pt x="322" y="181"/>
                      <a:pt x="299" y="167"/>
                    </a:cubicBezTo>
                    <a:close/>
                  </a:path>
                </a:pathLst>
              </a:custGeom>
              <a:pattFill prst="wdUpDiag">
                <a:fgClr>
                  <a:srgbClr val="E97132"/>
                </a:fgClr>
                <a:bgClr>
                  <a:srgbClr val="007855"/>
                </a:bgClr>
              </a:patt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FFFFFF"/>
                  </a:solidFill>
                  <a:latin typeface="Arial" panose="020B0604020202020204"/>
                </a:endParaRPr>
              </a:p>
            </p:txBody>
          </p:sp>
          <p:sp>
            <p:nvSpPr>
              <p:cNvPr id="230" name="Freeform 8">
                <a:extLst>
                  <a:ext uri="{FF2B5EF4-FFF2-40B4-BE49-F238E27FC236}">
                    <a16:creationId xmlns:a16="http://schemas.microsoft.com/office/drawing/2014/main" id="{A44A1357-B4C6-CA63-E54E-C75F90C8A4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79975" y="10128251"/>
                <a:ext cx="180975" cy="115888"/>
              </a:xfrm>
              <a:custGeom>
                <a:avLst/>
                <a:gdLst>
                  <a:gd name="T0" fmla="*/ 65 w 67"/>
                  <a:gd name="T1" fmla="*/ 4 h 43"/>
                  <a:gd name="T2" fmla="*/ 46 w 67"/>
                  <a:gd name="T3" fmla="*/ 14 h 43"/>
                  <a:gd name="T4" fmla="*/ 36 w 67"/>
                  <a:gd name="T5" fmla="*/ 13 h 43"/>
                  <a:gd name="T6" fmla="*/ 35 w 67"/>
                  <a:gd name="T7" fmla="*/ 19 h 43"/>
                  <a:gd name="T8" fmla="*/ 7 w 67"/>
                  <a:gd name="T9" fmla="*/ 22 h 43"/>
                  <a:gd name="T10" fmla="*/ 32 w 67"/>
                  <a:gd name="T11" fmla="*/ 31 h 43"/>
                  <a:gd name="T12" fmla="*/ 42 w 67"/>
                  <a:gd name="T13" fmla="*/ 30 h 43"/>
                  <a:gd name="T14" fmla="*/ 44 w 67"/>
                  <a:gd name="T15" fmla="*/ 34 h 43"/>
                  <a:gd name="T16" fmla="*/ 62 w 67"/>
                  <a:gd name="T17" fmla="*/ 42 h 43"/>
                  <a:gd name="T18" fmla="*/ 57 w 67"/>
                  <a:gd name="T19" fmla="*/ 29 h 43"/>
                  <a:gd name="T20" fmla="*/ 65 w 67"/>
                  <a:gd name="T21" fmla="*/ 4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7" h="43">
                    <a:moveTo>
                      <a:pt x="65" y="4"/>
                    </a:moveTo>
                    <a:cubicBezTo>
                      <a:pt x="58" y="0"/>
                      <a:pt x="47" y="28"/>
                      <a:pt x="46" y="14"/>
                    </a:cubicBezTo>
                    <a:cubicBezTo>
                      <a:pt x="44" y="13"/>
                      <a:pt x="39" y="13"/>
                      <a:pt x="36" y="13"/>
                    </a:cubicBezTo>
                    <a:cubicBezTo>
                      <a:pt x="36" y="17"/>
                      <a:pt x="35" y="16"/>
                      <a:pt x="35" y="19"/>
                    </a:cubicBezTo>
                    <a:cubicBezTo>
                      <a:pt x="26" y="20"/>
                      <a:pt x="12" y="10"/>
                      <a:pt x="7" y="22"/>
                    </a:cubicBezTo>
                    <a:cubicBezTo>
                      <a:pt x="0" y="36"/>
                      <a:pt x="28" y="43"/>
                      <a:pt x="32" y="31"/>
                    </a:cubicBezTo>
                    <a:cubicBezTo>
                      <a:pt x="37" y="33"/>
                      <a:pt x="36" y="33"/>
                      <a:pt x="42" y="30"/>
                    </a:cubicBezTo>
                    <a:cubicBezTo>
                      <a:pt x="42" y="31"/>
                      <a:pt x="43" y="33"/>
                      <a:pt x="44" y="34"/>
                    </a:cubicBezTo>
                    <a:cubicBezTo>
                      <a:pt x="47" y="21"/>
                      <a:pt x="57" y="41"/>
                      <a:pt x="62" y="42"/>
                    </a:cubicBezTo>
                    <a:cubicBezTo>
                      <a:pt x="67" y="37"/>
                      <a:pt x="63" y="31"/>
                      <a:pt x="57" y="29"/>
                    </a:cubicBezTo>
                    <a:cubicBezTo>
                      <a:pt x="67" y="26"/>
                      <a:pt x="67" y="12"/>
                      <a:pt x="65" y="4"/>
                    </a:cubicBez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231" name="Freeform 9">
                <a:extLst>
                  <a:ext uri="{FF2B5EF4-FFF2-40B4-BE49-F238E27FC236}">
                    <a16:creationId xmlns:a16="http://schemas.microsoft.com/office/drawing/2014/main" id="{E8B45FB8-2D97-1457-4BB2-0606897ADE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37013" y="12560301"/>
                <a:ext cx="65088" cy="103188"/>
              </a:xfrm>
              <a:custGeom>
                <a:avLst/>
                <a:gdLst>
                  <a:gd name="T0" fmla="*/ 24 w 24"/>
                  <a:gd name="T1" fmla="*/ 12 h 38"/>
                  <a:gd name="T2" fmla="*/ 18 w 24"/>
                  <a:gd name="T3" fmla="*/ 4 h 38"/>
                  <a:gd name="T4" fmla="*/ 3 w 24"/>
                  <a:gd name="T5" fmla="*/ 0 h 38"/>
                  <a:gd name="T6" fmla="*/ 11 w 24"/>
                  <a:gd name="T7" fmla="*/ 35 h 38"/>
                  <a:gd name="T8" fmla="*/ 24 w 24"/>
                  <a:gd name="T9" fmla="*/ 12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" h="38">
                    <a:moveTo>
                      <a:pt x="24" y="12"/>
                    </a:moveTo>
                    <a:cubicBezTo>
                      <a:pt x="18" y="10"/>
                      <a:pt x="22" y="6"/>
                      <a:pt x="18" y="4"/>
                    </a:cubicBezTo>
                    <a:cubicBezTo>
                      <a:pt x="13" y="1"/>
                      <a:pt x="8" y="4"/>
                      <a:pt x="3" y="0"/>
                    </a:cubicBezTo>
                    <a:cubicBezTo>
                      <a:pt x="0" y="6"/>
                      <a:pt x="2" y="32"/>
                      <a:pt x="11" y="35"/>
                    </a:cubicBezTo>
                    <a:cubicBezTo>
                      <a:pt x="19" y="38"/>
                      <a:pt x="22" y="14"/>
                      <a:pt x="24" y="12"/>
                    </a:cubicBez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232" name="Freeform 10">
                <a:extLst>
                  <a:ext uri="{FF2B5EF4-FFF2-40B4-BE49-F238E27FC236}">
                    <a16:creationId xmlns:a16="http://schemas.microsoft.com/office/drawing/2014/main" id="{9A53A55C-FF9C-D746-EE96-F07B2B81F41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81675" y="13952538"/>
                <a:ext cx="101600" cy="90488"/>
              </a:xfrm>
              <a:custGeom>
                <a:avLst/>
                <a:gdLst>
                  <a:gd name="T0" fmla="*/ 14 w 37"/>
                  <a:gd name="T1" fmla="*/ 7 h 33"/>
                  <a:gd name="T2" fmla="*/ 1 w 37"/>
                  <a:gd name="T3" fmla="*/ 14 h 33"/>
                  <a:gd name="T4" fmla="*/ 14 w 37"/>
                  <a:gd name="T5" fmla="*/ 7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7" h="33">
                    <a:moveTo>
                      <a:pt x="14" y="7"/>
                    </a:moveTo>
                    <a:cubicBezTo>
                      <a:pt x="9" y="12"/>
                      <a:pt x="0" y="0"/>
                      <a:pt x="1" y="14"/>
                    </a:cubicBezTo>
                    <a:cubicBezTo>
                      <a:pt x="4" y="33"/>
                      <a:pt x="37" y="30"/>
                      <a:pt x="14" y="7"/>
                    </a:cubicBez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233" name="Freeform 11">
                <a:extLst>
                  <a:ext uri="{FF2B5EF4-FFF2-40B4-BE49-F238E27FC236}">
                    <a16:creationId xmlns:a16="http://schemas.microsoft.com/office/drawing/2014/main" id="{3C9FC493-4BF5-9C5E-65CD-05DC1D2121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7638" y="12514263"/>
                <a:ext cx="69850" cy="73025"/>
              </a:xfrm>
              <a:custGeom>
                <a:avLst/>
                <a:gdLst>
                  <a:gd name="T0" fmla="*/ 22 w 26"/>
                  <a:gd name="T1" fmla="*/ 0 h 27"/>
                  <a:gd name="T2" fmla="*/ 13 w 26"/>
                  <a:gd name="T3" fmla="*/ 18 h 27"/>
                  <a:gd name="T4" fmla="*/ 22 w 26"/>
                  <a:gd name="T5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6" h="27">
                    <a:moveTo>
                      <a:pt x="22" y="0"/>
                    </a:moveTo>
                    <a:cubicBezTo>
                      <a:pt x="12" y="2"/>
                      <a:pt x="0" y="9"/>
                      <a:pt x="13" y="18"/>
                    </a:cubicBezTo>
                    <a:cubicBezTo>
                      <a:pt x="26" y="27"/>
                      <a:pt x="21" y="9"/>
                      <a:pt x="22" y="0"/>
                    </a:cubicBez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234" name="Freeform 12">
                <a:extLst>
                  <a:ext uri="{FF2B5EF4-FFF2-40B4-BE49-F238E27FC236}">
                    <a16:creationId xmlns:a16="http://schemas.microsoft.com/office/drawing/2014/main" id="{D5DB1D51-5EBD-06C9-3F9F-E3F6D13628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08775" y="11514138"/>
                <a:ext cx="150813" cy="74613"/>
              </a:xfrm>
              <a:custGeom>
                <a:avLst/>
                <a:gdLst>
                  <a:gd name="T0" fmla="*/ 7 w 55"/>
                  <a:gd name="T1" fmla="*/ 6 h 27"/>
                  <a:gd name="T2" fmla="*/ 8 w 55"/>
                  <a:gd name="T3" fmla="*/ 0 h 27"/>
                  <a:gd name="T4" fmla="*/ 7 w 55"/>
                  <a:gd name="T5" fmla="*/ 6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" h="27">
                    <a:moveTo>
                      <a:pt x="7" y="6"/>
                    </a:moveTo>
                    <a:cubicBezTo>
                      <a:pt x="0" y="27"/>
                      <a:pt x="55" y="1"/>
                      <a:pt x="8" y="0"/>
                    </a:cubicBezTo>
                    <a:cubicBezTo>
                      <a:pt x="10" y="3"/>
                      <a:pt x="7" y="3"/>
                      <a:pt x="7" y="6"/>
                    </a:cubicBez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235" name="Freeform 13">
                <a:extLst>
                  <a:ext uri="{FF2B5EF4-FFF2-40B4-BE49-F238E27FC236}">
                    <a16:creationId xmlns:a16="http://schemas.microsoft.com/office/drawing/2014/main" id="{339460B6-0844-501B-C506-A5CEAD36B1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70338" y="11280776"/>
                <a:ext cx="68263" cy="93663"/>
              </a:xfrm>
              <a:custGeom>
                <a:avLst/>
                <a:gdLst>
                  <a:gd name="T0" fmla="*/ 9 w 25"/>
                  <a:gd name="T1" fmla="*/ 14 h 34"/>
                  <a:gd name="T2" fmla="*/ 0 w 25"/>
                  <a:gd name="T3" fmla="*/ 31 h 34"/>
                  <a:gd name="T4" fmla="*/ 7 w 25"/>
                  <a:gd name="T5" fmla="*/ 19 h 34"/>
                  <a:gd name="T6" fmla="*/ 22 w 25"/>
                  <a:gd name="T7" fmla="*/ 13 h 34"/>
                  <a:gd name="T8" fmla="*/ 21 w 25"/>
                  <a:gd name="T9" fmla="*/ 0 h 34"/>
                  <a:gd name="T10" fmla="*/ 9 w 25"/>
                  <a:gd name="T11" fmla="*/ 14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" h="34">
                    <a:moveTo>
                      <a:pt x="9" y="14"/>
                    </a:moveTo>
                    <a:cubicBezTo>
                      <a:pt x="3" y="17"/>
                      <a:pt x="1" y="24"/>
                      <a:pt x="0" y="31"/>
                    </a:cubicBezTo>
                    <a:cubicBezTo>
                      <a:pt x="12" y="34"/>
                      <a:pt x="3" y="23"/>
                      <a:pt x="7" y="19"/>
                    </a:cubicBezTo>
                    <a:cubicBezTo>
                      <a:pt x="11" y="15"/>
                      <a:pt x="20" y="17"/>
                      <a:pt x="22" y="13"/>
                    </a:cubicBezTo>
                    <a:cubicBezTo>
                      <a:pt x="25" y="9"/>
                      <a:pt x="23" y="3"/>
                      <a:pt x="21" y="0"/>
                    </a:cubicBezTo>
                    <a:cubicBezTo>
                      <a:pt x="14" y="5"/>
                      <a:pt x="12" y="6"/>
                      <a:pt x="9" y="14"/>
                    </a:cubicBez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</p:grpSp>
        <p:sp>
          <p:nvSpPr>
            <p:cNvPr id="35" name="Freeform 15">
              <a:extLst>
                <a:ext uri="{FF2B5EF4-FFF2-40B4-BE49-F238E27FC236}">
                  <a16:creationId xmlns:a16="http://schemas.microsoft.com/office/drawing/2014/main" id="{86DCDF56-5198-96F5-169F-DD1B61054A87}"/>
                </a:ext>
              </a:extLst>
            </p:cNvPr>
            <p:cNvSpPr>
              <a:spLocks/>
            </p:cNvSpPr>
            <p:nvPr/>
          </p:nvSpPr>
          <p:spPr bwMode="auto">
            <a:xfrm>
              <a:off x="8399607" y="4731184"/>
              <a:ext cx="1352262" cy="818285"/>
            </a:xfrm>
            <a:custGeom>
              <a:avLst/>
              <a:gdLst>
                <a:gd name="T0" fmla="*/ 561 w 937"/>
                <a:gd name="T1" fmla="*/ 11 h 567"/>
                <a:gd name="T2" fmla="*/ 618 w 937"/>
                <a:gd name="T3" fmla="*/ 15 h 567"/>
                <a:gd name="T4" fmla="*/ 624 w 937"/>
                <a:gd name="T5" fmla="*/ 63 h 567"/>
                <a:gd name="T6" fmla="*/ 644 w 937"/>
                <a:gd name="T7" fmla="*/ 96 h 567"/>
                <a:gd name="T8" fmla="*/ 684 w 937"/>
                <a:gd name="T9" fmla="*/ 119 h 567"/>
                <a:gd name="T10" fmla="*/ 703 w 937"/>
                <a:gd name="T11" fmla="*/ 170 h 567"/>
                <a:gd name="T12" fmla="*/ 754 w 937"/>
                <a:gd name="T13" fmla="*/ 180 h 567"/>
                <a:gd name="T14" fmla="*/ 823 w 937"/>
                <a:gd name="T15" fmla="*/ 199 h 567"/>
                <a:gd name="T16" fmla="*/ 864 w 937"/>
                <a:gd name="T17" fmla="*/ 207 h 567"/>
                <a:gd name="T18" fmla="*/ 920 w 937"/>
                <a:gd name="T19" fmla="*/ 234 h 567"/>
                <a:gd name="T20" fmla="*/ 920 w 937"/>
                <a:gd name="T21" fmla="*/ 273 h 567"/>
                <a:gd name="T22" fmla="*/ 914 w 937"/>
                <a:gd name="T23" fmla="*/ 297 h 567"/>
                <a:gd name="T24" fmla="*/ 920 w 937"/>
                <a:gd name="T25" fmla="*/ 350 h 567"/>
                <a:gd name="T26" fmla="*/ 871 w 937"/>
                <a:gd name="T27" fmla="*/ 367 h 567"/>
                <a:gd name="T28" fmla="*/ 838 w 937"/>
                <a:gd name="T29" fmla="*/ 414 h 567"/>
                <a:gd name="T30" fmla="*/ 784 w 937"/>
                <a:gd name="T31" fmla="*/ 438 h 567"/>
                <a:gd name="T32" fmla="*/ 746 w 937"/>
                <a:gd name="T33" fmla="*/ 451 h 567"/>
                <a:gd name="T34" fmla="*/ 683 w 937"/>
                <a:gd name="T35" fmla="*/ 488 h 567"/>
                <a:gd name="T36" fmla="*/ 680 w 937"/>
                <a:gd name="T37" fmla="*/ 473 h 567"/>
                <a:gd name="T38" fmla="*/ 664 w 937"/>
                <a:gd name="T39" fmla="*/ 516 h 567"/>
                <a:gd name="T40" fmla="*/ 623 w 937"/>
                <a:gd name="T41" fmla="*/ 501 h 567"/>
                <a:gd name="T42" fmla="*/ 580 w 937"/>
                <a:gd name="T43" fmla="*/ 501 h 567"/>
                <a:gd name="T44" fmla="*/ 526 w 937"/>
                <a:gd name="T45" fmla="*/ 494 h 567"/>
                <a:gd name="T46" fmla="*/ 499 w 937"/>
                <a:gd name="T47" fmla="*/ 470 h 567"/>
                <a:gd name="T48" fmla="*/ 544 w 937"/>
                <a:gd name="T49" fmla="*/ 462 h 567"/>
                <a:gd name="T50" fmla="*/ 510 w 937"/>
                <a:gd name="T51" fmla="*/ 434 h 567"/>
                <a:gd name="T52" fmla="*/ 509 w 937"/>
                <a:gd name="T53" fmla="*/ 434 h 567"/>
                <a:gd name="T54" fmla="*/ 486 w 937"/>
                <a:gd name="T55" fmla="*/ 459 h 567"/>
                <a:gd name="T56" fmla="*/ 475 w 937"/>
                <a:gd name="T57" fmla="*/ 462 h 567"/>
                <a:gd name="T58" fmla="*/ 436 w 937"/>
                <a:gd name="T59" fmla="*/ 498 h 567"/>
                <a:gd name="T60" fmla="*/ 403 w 937"/>
                <a:gd name="T61" fmla="*/ 525 h 567"/>
                <a:gd name="T62" fmla="*/ 390 w 937"/>
                <a:gd name="T63" fmla="*/ 525 h 567"/>
                <a:gd name="T64" fmla="*/ 396 w 937"/>
                <a:gd name="T65" fmla="*/ 552 h 567"/>
                <a:gd name="T66" fmla="*/ 367 w 937"/>
                <a:gd name="T67" fmla="*/ 553 h 567"/>
                <a:gd name="T68" fmla="*/ 322 w 937"/>
                <a:gd name="T69" fmla="*/ 558 h 567"/>
                <a:gd name="T70" fmla="*/ 341 w 937"/>
                <a:gd name="T71" fmla="*/ 522 h 567"/>
                <a:gd name="T72" fmla="*/ 366 w 937"/>
                <a:gd name="T73" fmla="*/ 467 h 567"/>
                <a:gd name="T74" fmla="*/ 390 w 937"/>
                <a:gd name="T75" fmla="*/ 479 h 567"/>
                <a:gd name="T76" fmla="*/ 406 w 937"/>
                <a:gd name="T77" fmla="*/ 465 h 567"/>
                <a:gd name="T78" fmla="*/ 387 w 937"/>
                <a:gd name="T79" fmla="*/ 425 h 567"/>
                <a:gd name="T80" fmla="*/ 373 w 937"/>
                <a:gd name="T81" fmla="*/ 404 h 567"/>
                <a:gd name="T82" fmla="*/ 366 w 937"/>
                <a:gd name="T83" fmla="*/ 362 h 567"/>
                <a:gd name="T84" fmla="*/ 329 w 937"/>
                <a:gd name="T85" fmla="*/ 345 h 567"/>
                <a:gd name="T86" fmla="*/ 301 w 937"/>
                <a:gd name="T87" fmla="*/ 327 h 567"/>
                <a:gd name="T88" fmla="*/ 247 w 937"/>
                <a:gd name="T89" fmla="*/ 325 h 567"/>
                <a:gd name="T90" fmla="*/ 215 w 937"/>
                <a:gd name="T91" fmla="*/ 350 h 567"/>
                <a:gd name="T92" fmla="*/ 131 w 937"/>
                <a:gd name="T93" fmla="*/ 364 h 567"/>
                <a:gd name="T94" fmla="*/ 71 w 937"/>
                <a:gd name="T95" fmla="*/ 357 h 567"/>
                <a:gd name="T96" fmla="*/ 31 w 937"/>
                <a:gd name="T97" fmla="*/ 347 h 567"/>
                <a:gd name="T98" fmla="*/ 2 w 937"/>
                <a:gd name="T99" fmla="*/ 310 h 567"/>
                <a:gd name="T100" fmla="*/ 24 w 937"/>
                <a:gd name="T101" fmla="*/ 271 h 567"/>
                <a:gd name="T102" fmla="*/ 28 w 937"/>
                <a:gd name="T103" fmla="*/ 243 h 567"/>
                <a:gd name="T104" fmla="*/ 97 w 937"/>
                <a:gd name="T105" fmla="*/ 162 h 567"/>
                <a:gd name="T106" fmla="*/ 96 w 937"/>
                <a:gd name="T107" fmla="*/ 120 h 567"/>
                <a:gd name="T108" fmla="*/ 77 w 937"/>
                <a:gd name="T109" fmla="*/ 71 h 567"/>
                <a:gd name="T110" fmla="*/ 204 w 937"/>
                <a:gd name="T111" fmla="*/ 40 h 567"/>
                <a:gd name="T112" fmla="*/ 289 w 937"/>
                <a:gd name="T113" fmla="*/ 66 h 567"/>
                <a:gd name="T114" fmla="*/ 319 w 937"/>
                <a:gd name="T115" fmla="*/ 65 h 567"/>
                <a:gd name="T116" fmla="*/ 358 w 937"/>
                <a:gd name="T117" fmla="*/ 65 h 567"/>
                <a:gd name="T118" fmla="*/ 395 w 937"/>
                <a:gd name="T119" fmla="*/ 77 h 567"/>
                <a:gd name="T120" fmla="*/ 441 w 937"/>
                <a:gd name="T121" fmla="*/ 89 h 567"/>
                <a:gd name="T122" fmla="*/ 443 w 937"/>
                <a:gd name="T123" fmla="*/ 54 h 567"/>
                <a:gd name="T124" fmla="*/ 466 w 937"/>
                <a:gd name="T125" fmla="*/ 25 h 5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937" h="567">
                  <a:moveTo>
                    <a:pt x="501" y="23"/>
                  </a:moveTo>
                  <a:lnTo>
                    <a:pt x="504" y="23"/>
                  </a:lnTo>
                  <a:lnTo>
                    <a:pt x="506" y="23"/>
                  </a:lnTo>
                  <a:lnTo>
                    <a:pt x="507" y="25"/>
                  </a:lnTo>
                  <a:lnTo>
                    <a:pt x="507" y="26"/>
                  </a:lnTo>
                  <a:lnTo>
                    <a:pt x="507" y="28"/>
                  </a:lnTo>
                  <a:lnTo>
                    <a:pt x="509" y="29"/>
                  </a:lnTo>
                  <a:lnTo>
                    <a:pt x="512" y="28"/>
                  </a:lnTo>
                  <a:lnTo>
                    <a:pt x="513" y="28"/>
                  </a:lnTo>
                  <a:lnTo>
                    <a:pt x="517" y="28"/>
                  </a:lnTo>
                  <a:lnTo>
                    <a:pt x="518" y="28"/>
                  </a:lnTo>
                  <a:lnTo>
                    <a:pt x="526" y="25"/>
                  </a:lnTo>
                  <a:lnTo>
                    <a:pt x="527" y="23"/>
                  </a:lnTo>
                  <a:lnTo>
                    <a:pt x="529" y="20"/>
                  </a:lnTo>
                  <a:lnTo>
                    <a:pt x="530" y="14"/>
                  </a:lnTo>
                  <a:lnTo>
                    <a:pt x="530" y="12"/>
                  </a:lnTo>
                  <a:lnTo>
                    <a:pt x="532" y="12"/>
                  </a:lnTo>
                  <a:lnTo>
                    <a:pt x="532" y="11"/>
                  </a:lnTo>
                  <a:lnTo>
                    <a:pt x="532" y="9"/>
                  </a:lnTo>
                  <a:lnTo>
                    <a:pt x="530" y="8"/>
                  </a:lnTo>
                  <a:lnTo>
                    <a:pt x="532" y="5"/>
                  </a:lnTo>
                  <a:lnTo>
                    <a:pt x="533" y="3"/>
                  </a:lnTo>
                  <a:lnTo>
                    <a:pt x="538" y="6"/>
                  </a:lnTo>
                  <a:lnTo>
                    <a:pt x="541" y="5"/>
                  </a:lnTo>
                  <a:lnTo>
                    <a:pt x="550" y="11"/>
                  </a:lnTo>
                  <a:lnTo>
                    <a:pt x="552" y="11"/>
                  </a:lnTo>
                  <a:lnTo>
                    <a:pt x="555" y="9"/>
                  </a:lnTo>
                  <a:lnTo>
                    <a:pt x="557" y="9"/>
                  </a:lnTo>
                  <a:lnTo>
                    <a:pt x="558" y="9"/>
                  </a:lnTo>
                  <a:lnTo>
                    <a:pt x="560" y="11"/>
                  </a:lnTo>
                  <a:lnTo>
                    <a:pt x="561" y="11"/>
                  </a:lnTo>
                  <a:lnTo>
                    <a:pt x="567" y="6"/>
                  </a:lnTo>
                  <a:lnTo>
                    <a:pt x="567" y="5"/>
                  </a:lnTo>
                  <a:lnTo>
                    <a:pt x="569" y="6"/>
                  </a:lnTo>
                  <a:lnTo>
                    <a:pt x="570" y="5"/>
                  </a:lnTo>
                  <a:lnTo>
                    <a:pt x="570" y="3"/>
                  </a:lnTo>
                  <a:lnTo>
                    <a:pt x="572" y="3"/>
                  </a:lnTo>
                  <a:lnTo>
                    <a:pt x="573" y="2"/>
                  </a:lnTo>
                  <a:lnTo>
                    <a:pt x="575" y="0"/>
                  </a:lnTo>
                  <a:lnTo>
                    <a:pt x="580" y="2"/>
                  </a:lnTo>
                  <a:lnTo>
                    <a:pt x="584" y="2"/>
                  </a:lnTo>
                  <a:lnTo>
                    <a:pt x="586" y="3"/>
                  </a:lnTo>
                  <a:lnTo>
                    <a:pt x="587" y="3"/>
                  </a:lnTo>
                  <a:lnTo>
                    <a:pt x="589" y="2"/>
                  </a:lnTo>
                  <a:lnTo>
                    <a:pt x="590" y="2"/>
                  </a:lnTo>
                  <a:lnTo>
                    <a:pt x="590" y="3"/>
                  </a:lnTo>
                  <a:lnTo>
                    <a:pt x="590" y="6"/>
                  </a:lnTo>
                  <a:lnTo>
                    <a:pt x="592" y="8"/>
                  </a:lnTo>
                  <a:lnTo>
                    <a:pt x="594" y="8"/>
                  </a:lnTo>
                  <a:lnTo>
                    <a:pt x="597" y="3"/>
                  </a:lnTo>
                  <a:lnTo>
                    <a:pt x="601" y="2"/>
                  </a:lnTo>
                  <a:lnTo>
                    <a:pt x="603" y="2"/>
                  </a:lnTo>
                  <a:lnTo>
                    <a:pt x="606" y="2"/>
                  </a:lnTo>
                  <a:lnTo>
                    <a:pt x="607" y="2"/>
                  </a:lnTo>
                  <a:lnTo>
                    <a:pt x="607" y="3"/>
                  </a:lnTo>
                  <a:lnTo>
                    <a:pt x="609" y="5"/>
                  </a:lnTo>
                  <a:lnTo>
                    <a:pt x="610" y="6"/>
                  </a:lnTo>
                  <a:lnTo>
                    <a:pt x="612" y="8"/>
                  </a:lnTo>
                  <a:lnTo>
                    <a:pt x="613" y="9"/>
                  </a:lnTo>
                  <a:lnTo>
                    <a:pt x="613" y="12"/>
                  </a:lnTo>
                  <a:lnTo>
                    <a:pt x="615" y="12"/>
                  </a:lnTo>
                  <a:lnTo>
                    <a:pt x="618" y="15"/>
                  </a:lnTo>
                  <a:lnTo>
                    <a:pt x="620" y="15"/>
                  </a:lnTo>
                  <a:lnTo>
                    <a:pt x="620" y="17"/>
                  </a:lnTo>
                  <a:lnTo>
                    <a:pt x="621" y="19"/>
                  </a:lnTo>
                  <a:lnTo>
                    <a:pt x="621" y="20"/>
                  </a:lnTo>
                  <a:lnTo>
                    <a:pt x="620" y="23"/>
                  </a:lnTo>
                  <a:lnTo>
                    <a:pt x="620" y="25"/>
                  </a:lnTo>
                  <a:lnTo>
                    <a:pt x="620" y="28"/>
                  </a:lnTo>
                  <a:lnTo>
                    <a:pt x="621" y="29"/>
                  </a:lnTo>
                  <a:lnTo>
                    <a:pt x="621" y="31"/>
                  </a:lnTo>
                  <a:lnTo>
                    <a:pt x="623" y="33"/>
                  </a:lnTo>
                  <a:lnTo>
                    <a:pt x="623" y="34"/>
                  </a:lnTo>
                  <a:lnTo>
                    <a:pt x="623" y="36"/>
                  </a:lnTo>
                  <a:lnTo>
                    <a:pt x="624" y="36"/>
                  </a:lnTo>
                  <a:lnTo>
                    <a:pt x="626" y="37"/>
                  </a:lnTo>
                  <a:lnTo>
                    <a:pt x="627" y="39"/>
                  </a:lnTo>
                  <a:lnTo>
                    <a:pt x="629" y="40"/>
                  </a:lnTo>
                  <a:lnTo>
                    <a:pt x="629" y="42"/>
                  </a:lnTo>
                  <a:lnTo>
                    <a:pt x="630" y="42"/>
                  </a:lnTo>
                  <a:lnTo>
                    <a:pt x="632" y="42"/>
                  </a:lnTo>
                  <a:lnTo>
                    <a:pt x="634" y="45"/>
                  </a:lnTo>
                  <a:lnTo>
                    <a:pt x="635" y="45"/>
                  </a:lnTo>
                  <a:lnTo>
                    <a:pt x="637" y="46"/>
                  </a:lnTo>
                  <a:lnTo>
                    <a:pt x="638" y="51"/>
                  </a:lnTo>
                  <a:lnTo>
                    <a:pt x="638" y="54"/>
                  </a:lnTo>
                  <a:lnTo>
                    <a:pt x="637" y="56"/>
                  </a:lnTo>
                  <a:lnTo>
                    <a:pt x="635" y="57"/>
                  </a:lnTo>
                  <a:lnTo>
                    <a:pt x="632" y="57"/>
                  </a:lnTo>
                  <a:lnTo>
                    <a:pt x="624" y="59"/>
                  </a:lnTo>
                  <a:lnTo>
                    <a:pt x="621" y="60"/>
                  </a:lnTo>
                  <a:lnTo>
                    <a:pt x="621" y="62"/>
                  </a:lnTo>
                  <a:lnTo>
                    <a:pt x="624" y="63"/>
                  </a:lnTo>
                  <a:lnTo>
                    <a:pt x="624" y="65"/>
                  </a:lnTo>
                  <a:lnTo>
                    <a:pt x="624" y="66"/>
                  </a:lnTo>
                  <a:lnTo>
                    <a:pt x="626" y="68"/>
                  </a:lnTo>
                  <a:lnTo>
                    <a:pt x="627" y="69"/>
                  </a:lnTo>
                  <a:lnTo>
                    <a:pt x="629" y="71"/>
                  </a:lnTo>
                  <a:lnTo>
                    <a:pt x="629" y="72"/>
                  </a:lnTo>
                  <a:lnTo>
                    <a:pt x="629" y="74"/>
                  </a:lnTo>
                  <a:lnTo>
                    <a:pt x="629" y="75"/>
                  </a:lnTo>
                  <a:lnTo>
                    <a:pt x="629" y="77"/>
                  </a:lnTo>
                  <a:lnTo>
                    <a:pt x="627" y="77"/>
                  </a:lnTo>
                  <a:lnTo>
                    <a:pt x="629" y="79"/>
                  </a:lnTo>
                  <a:lnTo>
                    <a:pt x="629" y="80"/>
                  </a:lnTo>
                  <a:lnTo>
                    <a:pt x="627" y="82"/>
                  </a:lnTo>
                  <a:lnTo>
                    <a:pt x="626" y="82"/>
                  </a:lnTo>
                  <a:lnTo>
                    <a:pt x="627" y="82"/>
                  </a:lnTo>
                  <a:lnTo>
                    <a:pt x="627" y="83"/>
                  </a:lnTo>
                  <a:lnTo>
                    <a:pt x="629" y="85"/>
                  </a:lnTo>
                  <a:lnTo>
                    <a:pt x="630" y="85"/>
                  </a:lnTo>
                  <a:lnTo>
                    <a:pt x="632" y="85"/>
                  </a:lnTo>
                  <a:lnTo>
                    <a:pt x="634" y="88"/>
                  </a:lnTo>
                  <a:lnTo>
                    <a:pt x="632" y="89"/>
                  </a:lnTo>
                  <a:lnTo>
                    <a:pt x="630" y="93"/>
                  </a:lnTo>
                  <a:lnTo>
                    <a:pt x="627" y="94"/>
                  </a:lnTo>
                  <a:lnTo>
                    <a:pt x="630" y="96"/>
                  </a:lnTo>
                  <a:lnTo>
                    <a:pt x="632" y="97"/>
                  </a:lnTo>
                  <a:lnTo>
                    <a:pt x="632" y="96"/>
                  </a:lnTo>
                  <a:lnTo>
                    <a:pt x="635" y="94"/>
                  </a:lnTo>
                  <a:lnTo>
                    <a:pt x="637" y="94"/>
                  </a:lnTo>
                  <a:lnTo>
                    <a:pt x="638" y="94"/>
                  </a:lnTo>
                  <a:lnTo>
                    <a:pt x="643" y="96"/>
                  </a:lnTo>
                  <a:lnTo>
                    <a:pt x="644" y="96"/>
                  </a:lnTo>
                  <a:lnTo>
                    <a:pt x="647" y="96"/>
                  </a:lnTo>
                  <a:lnTo>
                    <a:pt x="649" y="96"/>
                  </a:lnTo>
                  <a:lnTo>
                    <a:pt x="649" y="97"/>
                  </a:lnTo>
                  <a:lnTo>
                    <a:pt x="650" y="97"/>
                  </a:lnTo>
                  <a:lnTo>
                    <a:pt x="650" y="99"/>
                  </a:lnTo>
                  <a:lnTo>
                    <a:pt x="650" y="100"/>
                  </a:lnTo>
                  <a:lnTo>
                    <a:pt x="652" y="102"/>
                  </a:lnTo>
                  <a:lnTo>
                    <a:pt x="657" y="102"/>
                  </a:lnTo>
                  <a:lnTo>
                    <a:pt x="660" y="100"/>
                  </a:lnTo>
                  <a:lnTo>
                    <a:pt x="664" y="99"/>
                  </a:lnTo>
                  <a:lnTo>
                    <a:pt x="666" y="97"/>
                  </a:lnTo>
                  <a:lnTo>
                    <a:pt x="667" y="97"/>
                  </a:lnTo>
                  <a:lnTo>
                    <a:pt x="669" y="99"/>
                  </a:lnTo>
                  <a:lnTo>
                    <a:pt x="670" y="99"/>
                  </a:lnTo>
                  <a:lnTo>
                    <a:pt x="670" y="97"/>
                  </a:lnTo>
                  <a:lnTo>
                    <a:pt x="672" y="97"/>
                  </a:lnTo>
                  <a:lnTo>
                    <a:pt x="674" y="99"/>
                  </a:lnTo>
                  <a:lnTo>
                    <a:pt x="674" y="100"/>
                  </a:lnTo>
                  <a:lnTo>
                    <a:pt x="675" y="108"/>
                  </a:lnTo>
                  <a:lnTo>
                    <a:pt x="677" y="111"/>
                  </a:lnTo>
                  <a:lnTo>
                    <a:pt x="678" y="112"/>
                  </a:lnTo>
                  <a:lnTo>
                    <a:pt x="680" y="112"/>
                  </a:lnTo>
                  <a:lnTo>
                    <a:pt x="683" y="111"/>
                  </a:lnTo>
                  <a:lnTo>
                    <a:pt x="684" y="111"/>
                  </a:lnTo>
                  <a:lnTo>
                    <a:pt x="686" y="111"/>
                  </a:lnTo>
                  <a:lnTo>
                    <a:pt x="687" y="112"/>
                  </a:lnTo>
                  <a:lnTo>
                    <a:pt x="687" y="114"/>
                  </a:lnTo>
                  <a:lnTo>
                    <a:pt x="686" y="116"/>
                  </a:lnTo>
                  <a:lnTo>
                    <a:pt x="683" y="116"/>
                  </a:lnTo>
                  <a:lnTo>
                    <a:pt x="684" y="117"/>
                  </a:lnTo>
                  <a:lnTo>
                    <a:pt x="684" y="119"/>
                  </a:lnTo>
                  <a:lnTo>
                    <a:pt x="684" y="120"/>
                  </a:lnTo>
                  <a:lnTo>
                    <a:pt x="686" y="120"/>
                  </a:lnTo>
                  <a:lnTo>
                    <a:pt x="687" y="122"/>
                  </a:lnTo>
                  <a:lnTo>
                    <a:pt x="687" y="123"/>
                  </a:lnTo>
                  <a:lnTo>
                    <a:pt x="687" y="125"/>
                  </a:lnTo>
                  <a:lnTo>
                    <a:pt x="687" y="126"/>
                  </a:lnTo>
                  <a:lnTo>
                    <a:pt x="689" y="128"/>
                  </a:lnTo>
                  <a:lnTo>
                    <a:pt x="689" y="130"/>
                  </a:lnTo>
                  <a:lnTo>
                    <a:pt x="689" y="131"/>
                  </a:lnTo>
                  <a:lnTo>
                    <a:pt x="689" y="133"/>
                  </a:lnTo>
                  <a:lnTo>
                    <a:pt x="690" y="134"/>
                  </a:lnTo>
                  <a:lnTo>
                    <a:pt x="692" y="134"/>
                  </a:lnTo>
                  <a:lnTo>
                    <a:pt x="692" y="137"/>
                  </a:lnTo>
                  <a:lnTo>
                    <a:pt x="692" y="139"/>
                  </a:lnTo>
                  <a:lnTo>
                    <a:pt x="692" y="140"/>
                  </a:lnTo>
                  <a:lnTo>
                    <a:pt x="694" y="142"/>
                  </a:lnTo>
                  <a:lnTo>
                    <a:pt x="689" y="145"/>
                  </a:lnTo>
                  <a:lnTo>
                    <a:pt x="689" y="146"/>
                  </a:lnTo>
                  <a:lnTo>
                    <a:pt x="690" y="156"/>
                  </a:lnTo>
                  <a:lnTo>
                    <a:pt x="692" y="159"/>
                  </a:lnTo>
                  <a:lnTo>
                    <a:pt x="694" y="159"/>
                  </a:lnTo>
                  <a:lnTo>
                    <a:pt x="695" y="159"/>
                  </a:lnTo>
                  <a:lnTo>
                    <a:pt x="697" y="160"/>
                  </a:lnTo>
                  <a:lnTo>
                    <a:pt x="698" y="162"/>
                  </a:lnTo>
                  <a:lnTo>
                    <a:pt x="698" y="163"/>
                  </a:lnTo>
                  <a:lnTo>
                    <a:pt x="698" y="165"/>
                  </a:lnTo>
                  <a:lnTo>
                    <a:pt x="698" y="167"/>
                  </a:lnTo>
                  <a:lnTo>
                    <a:pt x="700" y="168"/>
                  </a:lnTo>
                  <a:lnTo>
                    <a:pt x="701" y="168"/>
                  </a:lnTo>
                  <a:lnTo>
                    <a:pt x="701" y="170"/>
                  </a:lnTo>
                  <a:lnTo>
                    <a:pt x="703" y="170"/>
                  </a:lnTo>
                  <a:lnTo>
                    <a:pt x="704" y="170"/>
                  </a:lnTo>
                  <a:lnTo>
                    <a:pt x="706" y="170"/>
                  </a:lnTo>
                  <a:lnTo>
                    <a:pt x="706" y="168"/>
                  </a:lnTo>
                  <a:lnTo>
                    <a:pt x="706" y="167"/>
                  </a:lnTo>
                  <a:lnTo>
                    <a:pt x="707" y="167"/>
                  </a:lnTo>
                  <a:lnTo>
                    <a:pt x="709" y="165"/>
                  </a:lnTo>
                  <a:lnTo>
                    <a:pt x="710" y="165"/>
                  </a:lnTo>
                  <a:lnTo>
                    <a:pt x="710" y="163"/>
                  </a:lnTo>
                  <a:lnTo>
                    <a:pt x="712" y="163"/>
                  </a:lnTo>
                  <a:lnTo>
                    <a:pt x="712" y="162"/>
                  </a:lnTo>
                  <a:lnTo>
                    <a:pt x="718" y="162"/>
                  </a:lnTo>
                  <a:lnTo>
                    <a:pt x="726" y="163"/>
                  </a:lnTo>
                  <a:lnTo>
                    <a:pt x="727" y="163"/>
                  </a:lnTo>
                  <a:lnTo>
                    <a:pt x="729" y="165"/>
                  </a:lnTo>
                  <a:lnTo>
                    <a:pt x="730" y="167"/>
                  </a:lnTo>
                  <a:lnTo>
                    <a:pt x="735" y="174"/>
                  </a:lnTo>
                  <a:lnTo>
                    <a:pt x="737" y="174"/>
                  </a:lnTo>
                  <a:lnTo>
                    <a:pt x="738" y="174"/>
                  </a:lnTo>
                  <a:lnTo>
                    <a:pt x="740" y="173"/>
                  </a:lnTo>
                  <a:lnTo>
                    <a:pt x="741" y="173"/>
                  </a:lnTo>
                  <a:lnTo>
                    <a:pt x="743" y="173"/>
                  </a:lnTo>
                  <a:lnTo>
                    <a:pt x="744" y="173"/>
                  </a:lnTo>
                  <a:lnTo>
                    <a:pt x="746" y="174"/>
                  </a:lnTo>
                  <a:lnTo>
                    <a:pt x="747" y="174"/>
                  </a:lnTo>
                  <a:lnTo>
                    <a:pt x="749" y="176"/>
                  </a:lnTo>
                  <a:lnTo>
                    <a:pt x="749" y="177"/>
                  </a:lnTo>
                  <a:lnTo>
                    <a:pt x="749" y="179"/>
                  </a:lnTo>
                  <a:lnTo>
                    <a:pt x="749" y="180"/>
                  </a:lnTo>
                  <a:lnTo>
                    <a:pt x="750" y="180"/>
                  </a:lnTo>
                  <a:lnTo>
                    <a:pt x="752" y="180"/>
                  </a:lnTo>
                  <a:lnTo>
                    <a:pt x="754" y="180"/>
                  </a:lnTo>
                  <a:lnTo>
                    <a:pt x="754" y="179"/>
                  </a:lnTo>
                  <a:lnTo>
                    <a:pt x="755" y="179"/>
                  </a:lnTo>
                  <a:lnTo>
                    <a:pt x="755" y="177"/>
                  </a:lnTo>
                  <a:lnTo>
                    <a:pt x="755" y="176"/>
                  </a:lnTo>
                  <a:lnTo>
                    <a:pt x="757" y="176"/>
                  </a:lnTo>
                  <a:lnTo>
                    <a:pt x="764" y="171"/>
                  </a:lnTo>
                  <a:lnTo>
                    <a:pt x="769" y="170"/>
                  </a:lnTo>
                  <a:lnTo>
                    <a:pt x="772" y="170"/>
                  </a:lnTo>
                  <a:lnTo>
                    <a:pt x="775" y="170"/>
                  </a:lnTo>
                  <a:lnTo>
                    <a:pt x="783" y="168"/>
                  </a:lnTo>
                  <a:lnTo>
                    <a:pt x="784" y="167"/>
                  </a:lnTo>
                  <a:lnTo>
                    <a:pt x="787" y="163"/>
                  </a:lnTo>
                  <a:lnTo>
                    <a:pt x="789" y="162"/>
                  </a:lnTo>
                  <a:lnTo>
                    <a:pt x="795" y="162"/>
                  </a:lnTo>
                  <a:lnTo>
                    <a:pt x="797" y="165"/>
                  </a:lnTo>
                  <a:lnTo>
                    <a:pt x="797" y="167"/>
                  </a:lnTo>
                  <a:lnTo>
                    <a:pt x="798" y="170"/>
                  </a:lnTo>
                  <a:lnTo>
                    <a:pt x="803" y="171"/>
                  </a:lnTo>
                  <a:lnTo>
                    <a:pt x="804" y="173"/>
                  </a:lnTo>
                  <a:lnTo>
                    <a:pt x="804" y="177"/>
                  </a:lnTo>
                  <a:lnTo>
                    <a:pt x="804" y="179"/>
                  </a:lnTo>
                  <a:lnTo>
                    <a:pt x="803" y="179"/>
                  </a:lnTo>
                  <a:lnTo>
                    <a:pt x="803" y="180"/>
                  </a:lnTo>
                  <a:lnTo>
                    <a:pt x="804" y="180"/>
                  </a:lnTo>
                  <a:lnTo>
                    <a:pt x="806" y="183"/>
                  </a:lnTo>
                  <a:lnTo>
                    <a:pt x="811" y="191"/>
                  </a:lnTo>
                  <a:lnTo>
                    <a:pt x="812" y="191"/>
                  </a:lnTo>
                  <a:lnTo>
                    <a:pt x="817" y="194"/>
                  </a:lnTo>
                  <a:lnTo>
                    <a:pt x="818" y="196"/>
                  </a:lnTo>
                  <a:lnTo>
                    <a:pt x="820" y="197"/>
                  </a:lnTo>
                  <a:lnTo>
                    <a:pt x="823" y="199"/>
                  </a:lnTo>
                  <a:lnTo>
                    <a:pt x="824" y="202"/>
                  </a:lnTo>
                  <a:lnTo>
                    <a:pt x="824" y="204"/>
                  </a:lnTo>
                  <a:lnTo>
                    <a:pt x="824" y="205"/>
                  </a:lnTo>
                  <a:lnTo>
                    <a:pt x="826" y="205"/>
                  </a:lnTo>
                  <a:lnTo>
                    <a:pt x="829" y="204"/>
                  </a:lnTo>
                  <a:lnTo>
                    <a:pt x="829" y="202"/>
                  </a:lnTo>
                  <a:lnTo>
                    <a:pt x="829" y="204"/>
                  </a:lnTo>
                  <a:lnTo>
                    <a:pt x="830" y="204"/>
                  </a:lnTo>
                  <a:lnTo>
                    <a:pt x="834" y="202"/>
                  </a:lnTo>
                  <a:lnTo>
                    <a:pt x="834" y="199"/>
                  </a:lnTo>
                  <a:lnTo>
                    <a:pt x="834" y="194"/>
                  </a:lnTo>
                  <a:lnTo>
                    <a:pt x="834" y="193"/>
                  </a:lnTo>
                  <a:lnTo>
                    <a:pt x="835" y="191"/>
                  </a:lnTo>
                  <a:lnTo>
                    <a:pt x="838" y="193"/>
                  </a:lnTo>
                  <a:lnTo>
                    <a:pt x="840" y="191"/>
                  </a:lnTo>
                  <a:lnTo>
                    <a:pt x="840" y="193"/>
                  </a:lnTo>
                  <a:lnTo>
                    <a:pt x="841" y="193"/>
                  </a:lnTo>
                  <a:lnTo>
                    <a:pt x="843" y="197"/>
                  </a:lnTo>
                  <a:lnTo>
                    <a:pt x="843" y="199"/>
                  </a:lnTo>
                  <a:lnTo>
                    <a:pt x="844" y="199"/>
                  </a:lnTo>
                  <a:lnTo>
                    <a:pt x="846" y="199"/>
                  </a:lnTo>
                  <a:lnTo>
                    <a:pt x="848" y="199"/>
                  </a:lnTo>
                  <a:lnTo>
                    <a:pt x="849" y="200"/>
                  </a:lnTo>
                  <a:lnTo>
                    <a:pt x="851" y="200"/>
                  </a:lnTo>
                  <a:lnTo>
                    <a:pt x="855" y="200"/>
                  </a:lnTo>
                  <a:lnTo>
                    <a:pt x="857" y="200"/>
                  </a:lnTo>
                  <a:lnTo>
                    <a:pt x="858" y="200"/>
                  </a:lnTo>
                  <a:lnTo>
                    <a:pt x="860" y="200"/>
                  </a:lnTo>
                  <a:lnTo>
                    <a:pt x="860" y="202"/>
                  </a:lnTo>
                  <a:lnTo>
                    <a:pt x="860" y="204"/>
                  </a:lnTo>
                  <a:lnTo>
                    <a:pt x="864" y="207"/>
                  </a:lnTo>
                  <a:lnTo>
                    <a:pt x="869" y="208"/>
                  </a:lnTo>
                  <a:lnTo>
                    <a:pt x="871" y="210"/>
                  </a:lnTo>
                  <a:lnTo>
                    <a:pt x="872" y="211"/>
                  </a:lnTo>
                  <a:lnTo>
                    <a:pt x="874" y="213"/>
                  </a:lnTo>
                  <a:lnTo>
                    <a:pt x="878" y="213"/>
                  </a:lnTo>
                  <a:lnTo>
                    <a:pt x="880" y="213"/>
                  </a:lnTo>
                  <a:lnTo>
                    <a:pt x="880" y="211"/>
                  </a:lnTo>
                  <a:lnTo>
                    <a:pt x="881" y="210"/>
                  </a:lnTo>
                  <a:lnTo>
                    <a:pt x="883" y="208"/>
                  </a:lnTo>
                  <a:lnTo>
                    <a:pt x="885" y="207"/>
                  </a:lnTo>
                  <a:lnTo>
                    <a:pt x="886" y="208"/>
                  </a:lnTo>
                  <a:lnTo>
                    <a:pt x="889" y="216"/>
                  </a:lnTo>
                  <a:lnTo>
                    <a:pt x="891" y="217"/>
                  </a:lnTo>
                  <a:lnTo>
                    <a:pt x="892" y="219"/>
                  </a:lnTo>
                  <a:lnTo>
                    <a:pt x="894" y="219"/>
                  </a:lnTo>
                  <a:lnTo>
                    <a:pt x="895" y="219"/>
                  </a:lnTo>
                  <a:lnTo>
                    <a:pt x="898" y="217"/>
                  </a:lnTo>
                  <a:lnTo>
                    <a:pt x="900" y="217"/>
                  </a:lnTo>
                  <a:lnTo>
                    <a:pt x="901" y="219"/>
                  </a:lnTo>
                  <a:lnTo>
                    <a:pt x="903" y="219"/>
                  </a:lnTo>
                  <a:lnTo>
                    <a:pt x="906" y="219"/>
                  </a:lnTo>
                  <a:lnTo>
                    <a:pt x="906" y="220"/>
                  </a:lnTo>
                  <a:lnTo>
                    <a:pt x="907" y="222"/>
                  </a:lnTo>
                  <a:lnTo>
                    <a:pt x="907" y="225"/>
                  </a:lnTo>
                  <a:lnTo>
                    <a:pt x="909" y="228"/>
                  </a:lnTo>
                  <a:lnTo>
                    <a:pt x="911" y="230"/>
                  </a:lnTo>
                  <a:lnTo>
                    <a:pt x="912" y="230"/>
                  </a:lnTo>
                  <a:lnTo>
                    <a:pt x="915" y="231"/>
                  </a:lnTo>
                  <a:lnTo>
                    <a:pt x="917" y="233"/>
                  </a:lnTo>
                  <a:lnTo>
                    <a:pt x="918" y="234"/>
                  </a:lnTo>
                  <a:lnTo>
                    <a:pt x="920" y="234"/>
                  </a:lnTo>
                  <a:lnTo>
                    <a:pt x="922" y="233"/>
                  </a:lnTo>
                  <a:lnTo>
                    <a:pt x="923" y="233"/>
                  </a:lnTo>
                  <a:lnTo>
                    <a:pt x="925" y="233"/>
                  </a:lnTo>
                  <a:lnTo>
                    <a:pt x="928" y="230"/>
                  </a:lnTo>
                  <a:lnTo>
                    <a:pt x="929" y="228"/>
                  </a:lnTo>
                  <a:lnTo>
                    <a:pt x="935" y="230"/>
                  </a:lnTo>
                  <a:lnTo>
                    <a:pt x="935" y="231"/>
                  </a:lnTo>
                  <a:lnTo>
                    <a:pt x="935" y="233"/>
                  </a:lnTo>
                  <a:lnTo>
                    <a:pt x="935" y="234"/>
                  </a:lnTo>
                  <a:lnTo>
                    <a:pt x="932" y="234"/>
                  </a:lnTo>
                  <a:lnTo>
                    <a:pt x="932" y="236"/>
                  </a:lnTo>
                  <a:lnTo>
                    <a:pt x="931" y="239"/>
                  </a:lnTo>
                  <a:lnTo>
                    <a:pt x="931" y="240"/>
                  </a:lnTo>
                  <a:lnTo>
                    <a:pt x="932" y="243"/>
                  </a:lnTo>
                  <a:lnTo>
                    <a:pt x="934" y="246"/>
                  </a:lnTo>
                  <a:lnTo>
                    <a:pt x="937" y="249"/>
                  </a:lnTo>
                  <a:lnTo>
                    <a:pt x="937" y="251"/>
                  </a:lnTo>
                  <a:lnTo>
                    <a:pt x="937" y="254"/>
                  </a:lnTo>
                  <a:lnTo>
                    <a:pt x="937" y="257"/>
                  </a:lnTo>
                  <a:lnTo>
                    <a:pt x="935" y="259"/>
                  </a:lnTo>
                  <a:lnTo>
                    <a:pt x="934" y="260"/>
                  </a:lnTo>
                  <a:lnTo>
                    <a:pt x="932" y="262"/>
                  </a:lnTo>
                  <a:lnTo>
                    <a:pt x="931" y="264"/>
                  </a:lnTo>
                  <a:lnTo>
                    <a:pt x="928" y="265"/>
                  </a:lnTo>
                  <a:lnTo>
                    <a:pt x="926" y="267"/>
                  </a:lnTo>
                  <a:lnTo>
                    <a:pt x="925" y="270"/>
                  </a:lnTo>
                  <a:lnTo>
                    <a:pt x="925" y="273"/>
                  </a:lnTo>
                  <a:lnTo>
                    <a:pt x="925" y="274"/>
                  </a:lnTo>
                  <a:lnTo>
                    <a:pt x="923" y="274"/>
                  </a:lnTo>
                  <a:lnTo>
                    <a:pt x="922" y="273"/>
                  </a:lnTo>
                  <a:lnTo>
                    <a:pt x="920" y="273"/>
                  </a:lnTo>
                  <a:lnTo>
                    <a:pt x="915" y="274"/>
                  </a:lnTo>
                  <a:lnTo>
                    <a:pt x="914" y="274"/>
                  </a:lnTo>
                  <a:lnTo>
                    <a:pt x="912" y="276"/>
                  </a:lnTo>
                  <a:lnTo>
                    <a:pt x="912" y="279"/>
                  </a:lnTo>
                  <a:lnTo>
                    <a:pt x="912" y="280"/>
                  </a:lnTo>
                  <a:lnTo>
                    <a:pt x="914" y="280"/>
                  </a:lnTo>
                  <a:lnTo>
                    <a:pt x="915" y="282"/>
                  </a:lnTo>
                  <a:lnTo>
                    <a:pt x="915" y="283"/>
                  </a:lnTo>
                  <a:lnTo>
                    <a:pt x="915" y="285"/>
                  </a:lnTo>
                  <a:lnTo>
                    <a:pt x="917" y="285"/>
                  </a:lnTo>
                  <a:lnTo>
                    <a:pt x="922" y="286"/>
                  </a:lnTo>
                  <a:lnTo>
                    <a:pt x="923" y="286"/>
                  </a:lnTo>
                  <a:lnTo>
                    <a:pt x="925" y="286"/>
                  </a:lnTo>
                  <a:lnTo>
                    <a:pt x="926" y="288"/>
                  </a:lnTo>
                  <a:lnTo>
                    <a:pt x="928" y="288"/>
                  </a:lnTo>
                  <a:lnTo>
                    <a:pt x="928" y="286"/>
                  </a:lnTo>
                  <a:lnTo>
                    <a:pt x="929" y="285"/>
                  </a:lnTo>
                  <a:lnTo>
                    <a:pt x="931" y="286"/>
                  </a:lnTo>
                  <a:lnTo>
                    <a:pt x="932" y="286"/>
                  </a:lnTo>
                  <a:lnTo>
                    <a:pt x="932" y="288"/>
                  </a:lnTo>
                  <a:lnTo>
                    <a:pt x="931" y="290"/>
                  </a:lnTo>
                  <a:lnTo>
                    <a:pt x="929" y="291"/>
                  </a:lnTo>
                  <a:lnTo>
                    <a:pt x="928" y="294"/>
                  </a:lnTo>
                  <a:lnTo>
                    <a:pt x="926" y="294"/>
                  </a:lnTo>
                  <a:lnTo>
                    <a:pt x="920" y="291"/>
                  </a:lnTo>
                  <a:lnTo>
                    <a:pt x="918" y="291"/>
                  </a:lnTo>
                  <a:lnTo>
                    <a:pt x="917" y="293"/>
                  </a:lnTo>
                  <a:lnTo>
                    <a:pt x="915" y="294"/>
                  </a:lnTo>
                  <a:lnTo>
                    <a:pt x="915" y="296"/>
                  </a:lnTo>
                  <a:lnTo>
                    <a:pt x="914" y="296"/>
                  </a:lnTo>
                  <a:lnTo>
                    <a:pt x="914" y="297"/>
                  </a:lnTo>
                  <a:lnTo>
                    <a:pt x="911" y="308"/>
                  </a:lnTo>
                  <a:lnTo>
                    <a:pt x="909" y="310"/>
                  </a:lnTo>
                  <a:lnTo>
                    <a:pt x="912" y="310"/>
                  </a:lnTo>
                  <a:lnTo>
                    <a:pt x="918" y="310"/>
                  </a:lnTo>
                  <a:lnTo>
                    <a:pt x="920" y="311"/>
                  </a:lnTo>
                  <a:lnTo>
                    <a:pt x="922" y="311"/>
                  </a:lnTo>
                  <a:lnTo>
                    <a:pt x="922" y="314"/>
                  </a:lnTo>
                  <a:lnTo>
                    <a:pt x="922" y="316"/>
                  </a:lnTo>
                  <a:lnTo>
                    <a:pt x="920" y="316"/>
                  </a:lnTo>
                  <a:lnTo>
                    <a:pt x="922" y="317"/>
                  </a:lnTo>
                  <a:lnTo>
                    <a:pt x="922" y="319"/>
                  </a:lnTo>
                  <a:lnTo>
                    <a:pt x="923" y="322"/>
                  </a:lnTo>
                  <a:lnTo>
                    <a:pt x="925" y="323"/>
                  </a:lnTo>
                  <a:lnTo>
                    <a:pt x="925" y="325"/>
                  </a:lnTo>
                  <a:lnTo>
                    <a:pt x="925" y="327"/>
                  </a:lnTo>
                  <a:lnTo>
                    <a:pt x="923" y="327"/>
                  </a:lnTo>
                  <a:lnTo>
                    <a:pt x="923" y="328"/>
                  </a:lnTo>
                  <a:lnTo>
                    <a:pt x="920" y="331"/>
                  </a:lnTo>
                  <a:lnTo>
                    <a:pt x="923" y="334"/>
                  </a:lnTo>
                  <a:lnTo>
                    <a:pt x="925" y="333"/>
                  </a:lnTo>
                  <a:lnTo>
                    <a:pt x="926" y="333"/>
                  </a:lnTo>
                  <a:lnTo>
                    <a:pt x="928" y="333"/>
                  </a:lnTo>
                  <a:lnTo>
                    <a:pt x="929" y="334"/>
                  </a:lnTo>
                  <a:lnTo>
                    <a:pt x="928" y="336"/>
                  </a:lnTo>
                  <a:lnTo>
                    <a:pt x="928" y="338"/>
                  </a:lnTo>
                  <a:lnTo>
                    <a:pt x="926" y="338"/>
                  </a:lnTo>
                  <a:lnTo>
                    <a:pt x="925" y="341"/>
                  </a:lnTo>
                  <a:lnTo>
                    <a:pt x="923" y="341"/>
                  </a:lnTo>
                  <a:lnTo>
                    <a:pt x="922" y="347"/>
                  </a:lnTo>
                  <a:lnTo>
                    <a:pt x="920" y="348"/>
                  </a:lnTo>
                  <a:lnTo>
                    <a:pt x="920" y="350"/>
                  </a:lnTo>
                  <a:lnTo>
                    <a:pt x="922" y="351"/>
                  </a:lnTo>
                  <a:lnTo>
                    <a:pt x="922" y="353"/>
                  </a:lnTo>
                  <a:lnTo>
                    <a:pt x="920" y="353"/>
                  </a:lnTo>
                  <a:lnTo>
                    <a:pt x="917" y="353"/>
                  </a:lnTo>
                  <a:lnTo>
                    <a:pt x="917" y="354"/>
                  </a:lnTo>
                  <a:lnTo>
                    <a:pt x="917" y="356"/>
                  </a:lnTo>
                  <a:lnTo>
                    <a:pt x="918" y="357"/>
                  </a:lnTo>
                  <a:lnTo>
                    <a:pt x="918" y="359"/>
                  </a:lnTo>
                  <a:lnTo>
                    <a:pt x="918" y="360"/>
                  </a:lnTo>
                  <a:lnTo>
                    <a:pt x="917" y="362"/>
                  </a:lnTo>
                  <a:lnTo>
                    <a:pt x="917" y="364"/>
                  </a:lnTo>
                  <a:lnTo>
                    <a:pt x="917" y="367"/>
                  </a:lnTo>
                  <a:lnTo>
                    <a:pt x="917" y="368"/>
                  </a:lnTo>
                  <a:lnTo>
                    <a:pt x="915" y="370"/>
                  </a:lnTo>
                  <a:lnTo>
                    <a:pt x="914" y="370"/>
                  </a:lnTo>
                  <a:lnTo>
                    <a:pt x="907" y="368"/>
                  </a:lnTo>
                  <a:lnTo>
                    <a:pt x="906" y="368"/>
                  </a:lnTo>
                  <a:lnTo>
                    <a:pt x="903" y="370"/>
                  </a:lnTo>
                  <a:lnTo>
                    <a:pt x="901" y="368"/>
                  </a:lnTo>
                  <a:lnTo>
                    <a:pt x="900" y="368"/>
                  </a:lnTo>
                  <a:lnTo>
                    <a:pt x="898" y="370"/>
                  </a:lnTo>
                  <a:lnTo>
                    <a:pt x="897" y="370"/>
                  </a:lnTo>
                  <a:lnTo>
                    <a:pt x="897" y="368"/>
                  </a:lnTo>
                  <a:lnTo>
                    <a:pt x="895" y="368"/>
                  </a:lnTo>
                  <a:lnTo>
                    <a:pt x="894" y="367"/>
                  </a:lnTo>
                  <a:lnTo>
                    <a:pt x="886" y="368"/>
                  </a:lnTo>
                  <a:lnTo>
                    <a:pt x="885" y="368"/>
                  </a:lnTo>
                  <a:lnTo>
                    <a:pt x="883" y="368"/>
                  </a:lnTo>
                  <a:lnTo>
                    <a:pt x="881" y="368"/>
                  </a:lnTo>
                  <a:lnTo>
                    <a:pt x="878" y="367"/>
                  </a:lnTo>
                  <a:lnTo>
                    <a:pt x="871" y="367"/>
                  </a:lnTo>
                  <a:lnTo>
                    <a:pt x="867" y="367"/>
                  </a:lnTo>
                  <a:lnTo>
                    <a:pt x="866" y="370"/>
                  </a:lnTo>
                  <a:lnTo>
                    <a:pt x="864" y="373"/>
                  </a:lnTo>
                  <a:lnTo>
                    <a:pt x="864" y="376"/>
                  </a:lnTo>
                  <a:lnTo>
                    <a:pt x="863" y="379"/>
                  </a:lnTo>
                  <a:lnTo>
                    <a:pt x="863" y="381"/>
                  </a:lnTo>
                  <a:lnTo>
                    <a:pt x="861" y="381"/>
                  </a:lnTo>
                  <a:lnTo>
                    <a:pt x="860" y="379"/>
                  </a:lnTo>
                  <a:lnTo>
                    <a:pt x="860" y="381"/>
                  </a:lnTo>
                  <a:lnTo>
                    <a:pt x="858" y="381"/>
                  </a:lnTo>
                  <a:lnTo>
                    <a:pt x="857" y="382"/>
                  </a:lnTo>
                  <a:lnTo>
                    <a:pt x="855" y="384"/>
                  </a:lnTo>
                  <a:lnTo>
                    <a:pt x="854" y="384"/>
                  </a:lnTo>
                  <a:lnTo>
                    <a:pt x="843" y="385"/>
                  </a:lnTo>
                  <a:lnTo>
                    <a:pt x="841" y="387"/>
                  </a:lnTo>
                  <a:lnTo>
                    <a:pt x="840" y="390"/>
                  </a:lnTo>
                  <a:lnTo>
                    <a:pt x="840" y="391"/>
                  </a:lnTo>
                  <a:lnTo>
                    <a:pt x="838" y="394"/>
                  </a:lnTo>
                  <a:lnTo>
                    <a:pt x="838" y="401"/>
                  </a:lnTo>
                  <a:lnTo>
                    <a:pt x="838" y="402"/>
                  </a:lnTo>
                  <a:lnTo>
                    <a:pt x="837" y="405"/>
                  </a:lnTo>
                  <a:lnTo>
                    <a:pt x="835" y="407"/>
                  </a:lnTo>
                  <a:lnTo>
                    <a:pt x="835" y="408"/>
                  </a:lnTo>
                  <a:lnTo>
                    <a:pt x="835" y="410"/>
                  </a:lnTo>
                  <a:lnTo>
                    <a:pt x="837" y="410"/>
                  </a:lnTo>
                  <a:lnTo>
                    <a:pt x="838" y="410"/>
                  </a:lnTo>
                  <a:lnTo>
                    <a:pt x="840" y="410"/>
                  </a:lnTo>
                  <a:lnTo>
                    <a:pt x="840" y="411"/>
                  </a:lnTo>
                  <a:lnTo>
                    <a:pt x="840" y="413"/>
                  </a:lnTo>
                  <a:lnTo>
                    <a:pt x="840" y="414"/>
                  </a:lnTo>
                  <a:lnTo>
                    <a:pt x="838" y="414"/>
                  </a:lnTo>
                  <a:lnTo>
                    <a:pt x="837" y="416"/>
                  </a:lnTo>
                  <a:lnTo>
                    <a:pt x="835" y="418"/>
                  </a:lnTo>
                  <a:lnTo>
                    <a:pt x="835" y="421"/>
                  </a:lnTo>
                  <a:lnTo>
                    <a:pt x="835" y="422"/>
                  </a:lnTo>
                  <a:lnTo>
                    <a:pt x="837" y="424"/>
                  </a:lnTo>
                  <a:lnTo>
                    <a:pt x="837" y="425"/>
                  </a:lnTo>
                  <a:lnTo>
                    <a:pt x="835" y="425"/>
                  </a:lnTo>
                  <a:lnTo>
                    <a:pt x="832" y="430"/>
                  </a:lnTo>
                  <a:lnTo>
                    <a:pt x="830" y="430"/>
                  </a:lnTo>
                  <a:lnTo>
                    <a:pt x="832" y="428"/>
                  </a:lnTo>
                  <a:lnTo>
                    <a:pt x="832" y="427"/>
                  </a:lnTo>
                  <a:lnTo>
                    <a:pt x="830" y="427"/>
                  </a:lnTo>
                  <a:lnTo>
                    <a:pt x="829" y="425"/>
                  </a:lnTo>
                  <a:lnTo>
                    <a:pt x="827" y="425"/>
                  </a:lnTo>
                  <a:lnTo>
                    <a:pt x="826" y="425"/>
                  </a:lnTo>
                  <a:lnTo>
                    <a:pt x="826" y="427"/>
                  </a:lnTo>
                  <a:lnTo>
                    <a:pt x="824" y="425"/>
                  </a:lnTo>
                  <a:lnTo>
                    <a:pt x="823" y="425"/>
                  </a:lnTo>
                  <a:lnTo>
                    <a:pt x="818" y="425"/>
                  </a:lnTo>
                  <a:lnTo>
                    <a:pt x="812" y="427"/>
                  </a:lnTo>
                  <a:lnTo>
                    <a:pt x="811" y="427"/>
                  </a:lnTo>
                  <a:lnTo>
                    <a:pt x="803" y="425"/>
                  </a:lnTo>
                  <a:lnTo>
                    <a:pt x="801" y="427"/>
                  </a:lnTo>
                  <a:lnTo>
                    <a:pt x="798" y="430"/>
                  </a:lnTo>
                  <a:lnTo>
                    <a:pt x="792" y="438"/>
                  </a:lnTo>
                  <a:lnTo>
                    <a:pt x="790" y="441"/>
                  </a:lnTo>
                  <a:lnTo>
                    <a:pt x="789" y="442"/>
                  </a:lnTo>
                  <a:lnTo>
                    <a:pt x="789" y="441"/>
                  </a:lnTo>
                  <a:lnTo>
                    <a:pt x="789" y="439"/>
                  </a:lnTo>
                  <a:lnTo>
                    <a:pt x="786" y="438"/>
                  </a:lnTo>
                  <a:lnTo>
                    <a:pt x="784" y="438"/>
                  </a:lnTo>
                  <a:lnTo>
                    <a:pt x="781" y="439"/>
                  </a:lnTo>
                  <a:lnTo>
                    <a:pt x="775" y="442"/>
                  </a:lnTo>
                  <a:lnTo>
                    <a:pt x="774" y="442"/>
                  </a:lnTo>
                  <a:lnTo>
                    <a:pt x="772" y="444"/>
                  </a:lnTo>
                  <a:lnTo>
                    <a:pt x="769" y="445"/>
                  </a:lnTo>
                  <a:lnTo>
                    <a:pt x="767" y="447"/>
                  </a:lnTo>
                  <a:lnTo>
                    <a:pt x="766" y="447"/>
                  </a:lnTo>
                  <a:lnTo>
                    <a:pt x="766" y="450"/>
                  </a:lnTo>
                  <a:lnTo>
                    <a:pt x="764" y="451"/>
                  </a:lnTo>
                  <a:lnTo>
                    <a:pt x="764" y="453"/>
                  </a:lnTo>
                  <a:lnTo>
                    <a:pt x="763" y="454"/>
                  </a:lnTo>
                  <a:lnTo>
                    <a:pt x="763" y="456"/>
                  </a:lnTo>
                  <a:lnTo>
                    <a:pt x="763" y="459"/>
                  </a:lnTo>
                  <a:lnTo>
                    <a:pt x="761" y="459"/>
                  </a:lnTo>
                  <a:lnTo>
                    <a:pt x="760" y="459"/>
                  </a:lnTo>
                  <a:lnTo>
                    <a:pt x="761" y="459"/>
                  </a:lnTo>
                  <a:lnTo>
                    <a:pt x="761" y="457"/>
                  </a:lnTo>
                  <a:lnTo>
                    <a:pt x="763" y="454"/>
                  </a:lnTo>
                  <a:lnTo>
                    <a:pt x="763" y="453"/>
                  </a:lnTo>
                  <a:lnTo>
                    <a:pt x="760" y="451"/>
                  </a:lnTo>
                  <a:lnTo>
                    <a:pt x="760" y="450"/>
                  </a:lnTo>
                  <a:lnTo>
                    <a:pt x="758" y="450"/>
                  </a:lnTo>
                  <a:lnTo>
                    <a:pt x="757" y="448"/>
                  </a:lnTo>
                  <a:lnTo>
                    <a:pt x="757" y="450"/>
                  </a:lnTo>
                  <a:lnTo>
                    <a:pt x="755" y="450"/>
                  </a:lnTo>
                  <a:lnTo>
                    <a:pt x="754" y="448"/>
                  </a:lnTo>
                  <a:lnTo>
                    <a:pt x="754" y="450"/>
                  </a:lnTo>
                  <a:lnTo>
                    <a:pt x="752" y="450"/>
                  </a:lnTo>
                  <a:lnTo>
                    <a:pt x="752" y="451"/>
                  </a:lnTo>
                  <a:lnTo>
                    <a:pt x="747" y="451"/>
                  </a:lnTo>
                  <a:lnTo>
                    <a:pt x="746" y="451"/>
                  </a:lnTo>
                  <a:lnTo>
                    <a:pt x="743" y="453"/>
                  </a:lnTo>
                  <a:lnTo>
                    <a:pt x="741" y="453"/>
                  </a:lnTo>
                  <a:lnTo>
                    <a:pt x="740" y="454"/>
                  </a:lnTo>
                  <a:lnTo>
                    <a:pt x="737" y="457"/>
                  </a:lnTo>
                  <a:lnTo>
                    <a:pt x="735" y="461"/>
                  </a:lnTo>
                  <a:lnTo>
                    <a:pt x="735" y="462"/>
                  </a:lnTo>
                  <a:lnTo>
                    <a:pt x="735" y="461"/>
                  </a:lnTo>
                  <a:lnTo>
                    <a:pt x="734" y="461"/>
                  </a:lnTo>
                  <a:lnTo>
                    <a:pt x="734" y="462"/>
                  </a:lnTo>
                  <a:lnTo>
                    <a:pt x="734" y="461"/>
                  </a:lnTo>
                  <a:lnTo>
                    <a:pt x="734" y="459"/>
                  </a:lnTo>
                  <a:lnTo>
                    <a:pt x="732" y="459"/>
                  </a:lnTo>
                  <a:lnTo>
                    <a:pt x="732" y="457"/>
                  </a:lnTo>
                  <a:lnTo>
                    <a:pt x="730" y="457"/>
                  </a:lnTo>
                  <a:lnTo>
                    <a:pt x="727" y="457"/>
                  </a:lnTo>
                  <a:lnTo>
                    <a:pt x="724" y="457"/>
                  </a:lnTo>
                  <a:lnTo>
                    <a:pt x="717" y="459"/>
                  </a:lnTo>
                  <a:lnTo>
                    <a:pt x="715" y="459"/>
                  </a:lnTo>
                  <a:lnTo>
                    <a:pt x="712" y="461"/>
                  </a:lnTo>
                  <a:lnTo>
                    <a:pt x="709" y="462"/>
                  </a:lnTo>
                  <a:lnTo>
                    <a:pt x="707" y="464"/>
                  </a:lnTo>
                  <a:lnTo>
                    <a:pt x="703" y="468"/>
                  </a:lnTo>
                  <a:lnTo>
                    <a:pt x="701" y="470"/>
                  </a:lnTo>
                  <a:lnTo>
                    <a:pt x="695" y="473"/>
                  </a:lnTo>
                  <a:lnTo>
                    <a:pt x="695" y="475"/>
                  </a:lnTo>
                  <a:lnTo>
                    <a:pt x="694" y="475"/>
                  </a:lnTo>
                  <a:lnTo>
                    <a:pt x="692" y="478"/>
                  </a:lnTo>
                  <a:lnTo>
                    <a:pt x="689" y="479"/>
                  </a:lnTo>
                  <a:lnTo>
                    <a:pt x="689" y="481"/>
                  </a:lnTo>
                  <a:lnTo>
                    <a:pt x="684" y="488"/>
                  </a:lnTo>
                  <a:lnTo>
                    <a:pt x="683" y="488"/>
                  </a:lnTo>
                  <a:lnTo>
                    <a:pt x="683" y="490"/>
                  </a:lnTo>
                  <a:lnTo>
                    <a:pt x="680" y="494"/>
                  </a:lnTo>
                  <a:lnTo>
                    <a:pt x="678" y="498"/>
                  </a:lnTo>
                  <a:lnTo>
                    <a:pt x="675" y="499"/>
                  </a:lnTo>
                  <a:lnTo>
                    <a:pt x="674" y="501"/>
                  </a:lnTo>
                  <a:lnTo>
                    <a:pt x="672" y="501"/>
                  </a:lnTo>
                  <a:lnTo>
                    <a:pt x="670" y="501"/>
                  </a:lnTo>
                  <a:lnTo>
                    <a:pt x="669" y="502"/>
                  </a:lnTo>
                  <a:lnTo>
                    <a:pt x="667" y="502"/>
                  </a:lnTo>
                  <a:lnTo>
                    <a:pt x="669" y="501"/>
                  </a:lnTo>
                  <a:lnTo>
                    <a:pt x="670" y="499"/>
                  </a:lnTo>
                  <a:lnTo>
                    <a:pt x="672" y="498"/>
                  </a:lnTo>
                  <a:lnTo>
                    <a:pt x="677" y="496"/>
                  </a:lnTo>
                  <a:lnTo>
                    <a:pt x="680" y="494"/>
                  </a:lnTo>
                  <a:lnTo>
                    <a:pt x="681" y="491"/>
                  </a:lnTo>
                  <a:lnTo>
                    <a:pt x="683" y="490"/>
                  </a:lnTo>
                  <a:lnTo>
                    <a:pt x="683" y="488"/>
                  </a:lnTo>
                  <a:lnTo>
                    <a:pt x="684" y="485"/>
                  </a:lnTo>
                  <a:lnTo>
                    <a:pt x="686" y="484"/>
                  </a:lnTo>
                  <a:lnTo>
                    <a:pt x="687" y="482"/>
                  </a:lnTo>
                  <a:lnTo>
                    <a:pt x="687" y="481"/>
                  </a:lnTo>
                  <a:lnTo>
                    <a:pt x="686" y="482"/>
                  </a:lnTo>
                  <a:lnTo>
                    <a:pt x="684" y="482"/>
                  </a:lnTo>
                  <a:lnTo>
                    <a:pt x="683" y="482"/>
                  </a:lnTo>
                  <a:lnTo>
                    <a:pt x="683" y="479"/>
                  </a:lnTo>
                  <a:lnTo>
                    <a:pt x="683" y="478"/>
                  </a:lnTo>
                  <a:lnTo>
                    <a:pt x="684" y="475"/>
                  </a:lnTo>
                  <a:lnTo>
                    <a:pt x="683" y="475"/>
                  </a:lnTo>
                  <a:lnTo>
                    <a:pt x="681" y="475"/>
                  </a:lnTo>
                  <a:lnTo>
                    <a:pt x="681" y="473"/>
                  </a:lnTo>
                  <a:lnTo>
                    <a:pt x="680" y="473"/>
                  </a:lnTo>
                  <a:lnTo>
                    <a:pt x="680" y="471"/>
                  </a:lnTo>
                  <a:lnTo>
                    <a:pt x="678" y="470"/>
                  </a:lnTo>
                  <a:lnTo>
                    <a:pt x="678" y="471"/>
                  </a:lnTo>
                  <a:lnTo>
                    <a:pt x="678" y="473"/>
                  </a:lnTo>
                  <a:lnTo>
                    <a:pt x="680" y="473"/>
                  </a:lnTo>
                  <a:lnTo>
                    <a:pt x="680" y="475"/>
                  </a:lnTo>
                  <a:lnTo>
                    <a:pt x="680" y="476"/>
                  </a:lnTo>
                  <a:lnTo>
                    <a:pt x="680" y="478"/>
                  </a:lnTo>
                  <a:lnTo>
                    <a:pt x="680" y="479"/>
                  </a:lnTo>
                  <a:lnTo>
                    <a:pt x="678" y="481"/>
                  </a:lnTo>
                  <a:lnTo>
                    <a:pt x="675" y="485"/>
                  </a:lnTo>
                  <a:lnTo>
                    <a:pt x="674" y="487"/>
                  </a:lnTo>
                  <a:lnTo>
                    <a:pt x="670" y="488"/>
                  </a:lnTo>
                  <a:lnTo>
                    <a:pt x="666" y="490"/>
                  </a:lnTo>
                  <a:lnTo>
                    <a:pt x="664" y="490"/>
                  </a:lnTo>
                  <a:lnTo>
                    <a:pt x="664" y="488"/>
                  </a:lnTo>
                  <a:lnTo>
                    <a:pt x="663" y="488"/>
                  </a:lnTo>
                  <a:lnTo>
                    <a:pt x="663" y="490"/>
                  </a:lnTo>
                  <a:lnTo>
                    <a:pt x="663" y="491"/>
                  </a:lnTo>
                  <a:lnTo>
                    <a:pt x="661" y="493"/>
                  </a:lnTo>
                  <a:lnTo>
                    <a:pt x="660" y="493"/>
                  </a:lnTo>
                  <a:lnTo>
                    <a:pt x="660" y="494"/>
                  </a:lnTo>
                  <a:lnTo>
                    <a:pt x="660" y="496"/>
                  </a:lnTo>
                  <a:lnTo>
                    <a:pt x="660" y="498"/>
                  </a:lnTo>
                  <a:lnTo>
                    <a:pt x="660" y="502"/>
                  </a:lnTo>
                  <a:lnTo>
                    <a:pt x="660" y="504"/>
                  </a:lnTo>
                  <a:lnTo>
                    <a:pt x="661" y="504"/>
                  </a:lnTo>
                  <a:lnTo>
                    <a:pt x="663" y="513"/>
                  </a:lnTo>
                  <a:lnTo>
                    <a:pt x="663" y="515"/>
                  </a:lnTo>
                  <a:lnTo>
                    <a:pt x="664" y="515"/>
                  </a:lnTo>
                  <a:lnTo>
                    <a:pt x="664" y="516"/>
                  </a:lnTo>
                  <a:lnTo>
                    <a:pt x="667" y="524"/>
                  </a:lnTo>
                  <a:lnTo>
                    <a:pt x="669" y="528"/>
                  </a:lnTo>
                  <a:lnTo>
                    <a:pt x="667" y="528"/>
                  </a:lnTo>
                  <a:lnTo>
                    <a:pt x="666" y="528"/>
                  </a:lnTo>
                  <a:lnTo>
                    <a:pt x="664" y="527"/>
                  </a:lnTo>
                  <a:lnTo>
                    <a:pt x="663" y="525"/>
                  </a:lnTo>
                  <a:lnTo>
                    <a:pt x="660" y="524"/>
                  </a:lnTo>
                  <a:lnTo>
                    <a:pt x="658" y="522"/>
                  </a:lnTo>
                  <a:lnTo>
                    <a:pt x="658" y="521"/>
                  </a:lnTo>
                  <a:lnTo>
                    <a:pt x="658" y="518"/>
                  </a:lnTo>
                  <a:lnTo>
                    <a:pt x="658" y="516"/>
                  </a:lnTo>
                  <a:lnTo>
                    <a:pt x="657" y="513"/>
                  </a:lnTo>
                  <a:lnTo>
                    <a:pt x="655" y="512"/>
                  </a:lnTo>
                  <a:lnTo>
                    <a:pt x="653" y="510"/>
                  </a:lnTo>
                  <a:lnTo>
                    <a:pt x="650" y="510"/>
                  </a:lnTo>
                  <a:lnTo>
                    <a:pt x="649" y="510"/>
                  </a:lnTo>
                  <a:lnTo>
                    <a:pt x="647" y="510"/>
                  </a:lnTo>
                  <a:lnTo>
                    <a:pt x="644" y="510"/>
                  </a:lnTo>
                  <a:lnTo>
                    <a:pt x="643" y="512"/>
                  </a:lnTo>
                  <a:lnTo>
                    <a:pt x="641" y="512"/>
                  </a:lnTo>
                  <a:lnTo>
                    <a:pt x="640" y="510"/>
                  </a:lnTo>
                  <a:lnTo>
                    <a:pt x="638" y="508"/>
                  </a:lnTo>
                  <a:lnTo>
                    <a:pt x="638" y="507"/>
                  </a:lnTo>
                  <a:lnTo>
                    <a:pt x="637" y="505"/>
                  </a:lnTo>
                  <a:lnTo>
                    <a:pt x="637" y="504"/>
                  </a:lnTo>
                  <a:lnTo>
                    <a:pt x="635" y="502"/>
                  </a:lnTo>
                  <a:lnTo>
                    <a:pt x="632" y="502"/>
                  </a:lnTo>
                  <a:lnTo>
                    <a:pt x="629" y="501"/>
                  </a:lnTo>
                  <a:lnTo>
                    <a:pt x="627" y="501"/>
                  </a:lnTo>
                  <a:lnTo>
                    <a:pt x="626" y="501"/>
                  </a:lnTo>
                  <a:lnTo>
                    <a:pt x="623" y="501"/>
                  </a:lnTo>
                  <a:lnTo>
                    <a:pt x="621" y="501"/>
                  </a:lnTo>
                  <a:lnTo>
                    <a:pt x="618" y="499"/>
                  </a:lnTo>
                  <a:lnTo>
                    <a:pt x="616" y="498"/>
                  </a:lnTo>
                  <a:lnTo>
                    <a:pt x="613" y="496"/>
                  </a:lnTo>
                  <a:lnTo>
                    <a:pt x="612" y="494"/>
                  </a:lnTo>
                  <a:lnTo>
                    <a:pt x="609" y="493"/>
                  </a:lnTo>
                  <a:lnTo>
                    <a:pt x="607" y="493"/>
                  </a:lnTo>
                  <a:lnTo>
                    <a:pt x="604" y="493"/>
                  </a:lnTo>
                  <a:lnTo>
                    <a:pt x="603" y="493"/>
                  </a:lnTo>
                  <a:lnTo>
                    <a:pt x="600" y="491"/>
                  </a:lnTo>
                  <a:lnTo>
                    <a:pt x="600" y="494"/>
                  </a:lnTo>
                  <a:lnTo>
                    <a:pt x="600" y="496"/>
                  </a:lnTo>
                  <a:lnTo>
                    <a:pt x="598" y="499"/>
                  </a:lnTo>
                  <a:lnTo>
                    <a:pt x="597" y="498"/>
                  </a:lnTo>
                  <a:lnTo>
                    <a:pt x="597" y="496"/>
                  </a:lnTo>
                  <a:lnTo>
                    <a:pt x="595" y="496"/>
                  </a:lnTo>
                  <a:lnTo>
                    <a:pt x="594" y="498"/>
                  </a:lnTo>
                  <a:lnTo>
                    <a:pt x="594" y="499"/>
                  </a:lnTo>
                  <a:lnTo>
                    <a:pt x="592" y="499"/>
                  </a:lnTo>
                  <a:lnTo>
                    <a:pt x="594" y="501"/>
                  </a:lnTo>
                  <a:lnTo>
                    <a:pt x="592" y="501"/>
                  </a:lnTo>
                  <a:lnTo>
                    <a:pt x="592" y="502"/>
                  </a:lnTo>
                  <a:lnTo>
                    <a:pt x="590" y="502"/>
                  </a:lnTo>
                  <a:lnTo>
                    <a:pt x="592" y="504"/>
                  </a:lnTo>
                  <a:lnTo>
                    <a:pt x="590" y="504"/>
                  </a:lnTo>
                  <a:lnTo>
                    <a:pt x="587" y="504"/>
                  </a:lnTo>
                  <a:lnTo>
                    <a:pt x="586" y="501"/>
                  </a:lnTo>
                  <a:lnTo>
                    <a:pt x="584" y="501"/>
                  </a:lnTo>
                  <a:lnTo>
                    <a:pt x="583" y="499"/>
                  </a:lnTo>
                  <a:lnTo>
                    <a:pt x="581" y="501"/>
                  </a:lnTo>
                  <a:lnTo>
                    <a:pt x="580" y="501"/>
                  </a:lnTo>
                  <a:lnTo>
                    <a:pt x="581" y="499"/>
                  </a:lnTo>
                  <a:lnTo>
                    <a:pt x="581" y="498"/>
                  </a:lnTo>
                  <a:lnTo>
                    <a:pt x="580" y="498"/>
                  </a:lnTo>
                  <a:lnTo>
                    <a:pt x="576" y="498"/>
                  </a:lnTo>
                  <a:lnTo>
                    <a:pt x="576" y="496"/>
                  </a:lnTo>
                  <a:lnTo>
                    <a:pt x="576" y="491"/>
                  </a:lnTo>
                  <a:lnTo>
                    <a:pt x="576" y="493"/>
                  </a:lnTo>
                  <a:lnTo>
                    <a:pt x="575" y="494"/>
                  </a:lnTo>
                  <a:lnTo>
                    <a:pt x="573" y="496"/>
                  </a:lnTo>
                  <a:lnTo>
                    <a:pt x="572" y="498"/>
                  </a:lnTo>
                  <a:lnTo>
                    <a:pt x="570" y="498"/>
                  </a:lnTo>
                  <a:lnTo>
                    <a:pt x="569" y="496"/>
                  </a:lnTo>
                  <a:lnTo>
                    <a:pt x="566" y="494"/>
                  </a:lnTo>
                  <a:lnTo>
                    <a:pt x="567" y="498"/>
                  </a:lnTo>
                  <a:lnTo>
                    <a:pt x="566" y="498"/>
                  </a:lnTo>
                  <a:lnTo>
                    <a:pt x="561" y="499"/>
                  </a:lnTo>
                  <a:lnTo>
                    <a:pt x="560" y="499"/>
                  </a:lnTo>
                  <a:lnTo>
                    <a:pt x="558" y="499"/>
                  </a:lnTo>
                  <a:lnTo>
                    <a:pt x="557" y="499"/>
                  </a:lnTo>
                  <a:lnTo>
                    <a:pt x="553" y="498"/>
                  </a:lnTo>
                  <a:lnTo>
                    <a:pt x="552" y="498"/>
                  </a:lnTo>
                  <a:lnTo>
                    <a:pt x="550" y="499"/>
                  </a:lnTo>
                  <a:lnTo>
                    <a:pt x="544" y="501"/>
                  </a:lnTo>
                  <a:lnTo>
                    <a:pt x="543" y="501"/>
                  </a:lnTo>
                  <a:lnTo>
                    <a:pt x="541" y="502"/>
                  </a:lnTo>
                  <a:lnTo>
                    <a:pt x="539" y="502"/>
                  </a:lnTo>
                  <a:lnTo>
                    <a:pt x="529" y="499"/>
                  </a:lnTo>
                  <a:lnTo>
                    <a:pt x="527" y="498"/>
                  </a:lnTo>
                  <a:lnTo>
                    <a:pt x="526" y="498"/>
                  </a:lnTo>
                  <a:lnTo>
                    <a:pt x="526" y="496"/>
                  </a:lnTo>
                  <a:lnTo>
                    <a:pt x="526" y="494"/>
                  </a:lnTo>
                  <a:lnTo>
                    <a:pt x="527" y="493"/>
                  </a:lnTo>
                  <a:lnTo>
                    <a:pt x="526" y="493"/>
                  </a:lnTo>
                  <a:lnTo>
                    <a:pt x="524" y="493"/>
                  </a:lnTo>
                  <a:lnTo>
                    <a:pt x="523" y="493"/>
                  </a:lnTo>
                  <a:lnTo>
                    <a:pt x="521" y="493"/>
                  </a:lnTo>
                  <a:lnTo>
                    <a:pt x="520" y="491"/>
                  </a:lnTo>
                  <a:lnTo>
                    <a:pt x="517" y="488"/>
                  </a:lnTo>
                  <a:lnTo>
                    <a:pt x="513" y="488"/>
                  </a:lnTo>
                  <a:lnTo>
                    <a:pt x="512" y="487"/>
                  </a:lnTo>
                  <a:lnTo>
                    <a:pt x="507" y="484"/>
                  </a:lnTo>
                  <a:lnTo>
                    <a:pt x="507" y="485"/>
                  </a:lnTo>
                  <a:lnTo>
                    <a:pt x="507" y="487"/>
                  </a:lnTo>
                  <a:lnTo>
                    <a:pt x="504" y="487"/>
                  </a:lnTo>
                  <a:lnTo>
                    <a:pt x="502" y="487"/>
                  </a:lnTo>
                  <a:lnTo>
                    <a:pt x="502" y="485"/>
                  </a:lnTo>
                  <a:lnTo>
                    <a:pt x="501" y="485"/>
                  </a:lnTo>
                  <a:lnTo>
                    <a:pt x="501" y="484"/>
                  </a:lnTo>
                  <a:lnTo>
                    <a:pt x="501" y="482"/>
                  </a:lnTo>
                  <a:lnTo>
                    <a:pt x="502" y="482"/>
                  </a:lnTo>
                  <a:lnTo>
                    <a:pt x="504" y="482"/>
                  </a:lnTo>
                  <a:lnTo>
                    <a:pt x="507" y="482"/>
                  </a:lnTo>
                  <a:lnTo>
                    <a:pt x="512" y="482"/>
                  </a:lnTo>
                  <a:lnTo>
                    <a:pt x="512" y="481"/>
                  </a:lnTo>
                  <a:lnTo>
                    <a:pt x="515" y="479"/>
                  </a:lnTo>
                  <a:lnTo>
                    <a:pt x="517" y="479"/>
                  </a:lnTo>
                  <a:lnTo>
                    <a:pt x="517" y="478"/>
                  </a:lnTo>
                  <a:lnTo>
                    <a:pt x="513" y="475"/>
                  </a:lnTo>
                  <a:lnTo>
                    <a:pt x="510" y="475"/>
                  </a:lnTo>
                  <a:lnTo>
                    <a:pt x="509" y="473"/>
                  </a:lnTo>
                  <a:lnTo>
                    <a:pt x="501" y="470"/>
                  </a:lnTo>
                  <a:lnTo>
                    <a:pt x="499" y="470"/>
                  </a:lnTo>
                  <a:lnTo>
                    <a:pt x="498" y="470"/>
                  </a:lnTo>
                  <a:lnTo>
                    <a:pt x="498" y="471"/>
                  </a:lnTo>
                  <a:lnTo>
                    <a:pt x="496" y="471"/>
                  </a:lnTo>
                  <a:lnTo>
                    <a:pt x="496" y="473"/>
                  </a:lnTo>
                  <a:lnTo>
                    <a:pt x="496" y="476"/>
                  </a:lnTo>
                  <a:lnTo>
                    <a:pt x="495" y="473"/>
                  </a:lnTo>
                  <a:lnTo>
                    <a:pt x="495" y="471"/>
                  </a:lnTo>
                  <a:lnTo>
                    <a:pt x="489" y="465"/>
                  </a:lnTo>
                  <a:lnTo>
                    <a:pt x="487" y="464"/>
                  </a:lnTo>
                  <a:lnTo>
                    <a:pt x="489" y="465"/>
                  </a:lnTo>
                  <a:lnTo>
                    <a:pt x="490" y="467"/>
                  </a:lnTo>
                  <a:lnTo>
                    <a:pt x="492" y="467"/>
                  </a:lnTo>
                  <a:lnTo>
                    <a:pt x="501" y="467"/>
                  </a:lnTo>
                  <a:lnTo>
                    <a:pt x="502" y="467"/>
                  </a:lnTo>
                  <a:lnTo>
                    <a:pt x="506" y="468"/>
                  </a:lnTo>
                  <a:lnTo>
                    <a:pt x="510" y="468"/>
                  </a:lnTo>
                  <a:lnTo>
                    <a:pt x="515" y="470"/>
                  </a:lnTo>
                  <a:lnTo>
                    <a:pt x="518" y="470"/>
                  </a:lnTo>
                  <a:lnTo>
                    <a:pt x="520" y="470"/>
                  </a:lnTo>
                  <a:lnTo>
                    <a:pt x="524" y="470"/>
                  </a:lnTo>
                  <a:lnTo>
                    <a:pt x="527" y="473"/>
                  </a:lnTo>
                  <a:lnTo>
                    <a:pt x="530" y="473"/>
                  </a:lnTo>
                  <a:lnTo>
                    <a:pt x="532" y="473"/>
                  </a:lnTo>
                  <a:lnTo>
                    <a:pt x="533" y="471"/>
                  </a:lnTo>
                  <a:lnTo>
                    <a:pt x="535" y="470"/>
                  </a:lnTo>
                  <a:lnTo>
                    <a:pt x="535" y="468"/>
                  </a:lnTo>
                  <a:lnTo>
                    <a:pt x="536" y="467"/>
                  </a:lnTo>
                  <a:lnTo>
                    <a:pt x="539" y="464"/>
                  </a:lnTo>
                  <a:lnTo>
                    <a:pt x="541" y="464"/>
                  </a:lnTo>
                  <a:lnTo>
                    <a:pt x="543" y="464"/>
                  </a:lnTo>
                  <a:lnTo>
                    <a:pt x="544" y="462"/>
                  </a:lnTo>
                  <a:lnTo>
                    <a:pt x="546" y="461"/>
                  </a:lnTo>
                  <a:lnTo>
                    <a:pt x="547" y="459"/>
                  </a:lnTo>
                  <a:lnTo>
                    <a:pt x="546" y="459"/>
                  </a:lnTo>
                  <a:lnTo>
                    <a:pt x="544" y="461"/>
                  </a:lnTo>
                  <a:lnTo>
                    <a:pt x="543" y="461"/>
                  </a:lnTo>
                  <a:lnTo>
                    <a:pt x="541" y="461"/>
                  </a:lnTo>
                  <a:lnTo>
                    <a:pt x="535" y="465"/>
                  </a:lnTo>
                  <a:lnTo>
                    <a:pt x="530" y="465"/>
                  </a:lnTo>
                  <a:lnTo>
                    <a:pt x="527" y="464"/>
                  </a:lnTo>
                  <a:lnTo>
                    <a:pt x="526" y="462"/>
                  </a:lnTo>
                  <a:lnTo>
                    <a:pt x="524" y="464"/>
                  </a:lnTo>
                  <a:lnTo>
                    <a:pt x="523" y="464"/>
                  </a:lnTo>
                  <a:lnTo>
                    <a:pt x="521" y="465"/>
                  </a:lnTo>
                  <a:lnTo>
                    <a:pt x="520" y="465"/>
                  </a:lnTo>
                  <a:lnTo>
                    <a:pt x="520" y="462"/>
                  </a:lnTo>
                  <a:lnTo>
                    <a:pt x="518" y="462"/>
                  </a:lnTo>
                  <a:lnTo>
                    <a:pt x="515" y="461"/>
                  </a:lnTo>
                  <a:lnTo>
                    <a:pt x="513" y="459"/>
                  </a:lnTo>
                  <a:lnTo>
                    <a:pt x="512" y="457"/>
                  </a:lnTo>
                  <a:lnTo>
                    <a:pt x="512" y="456"/>
                  </a:lnTo>
                  <a:lnTo>
                    <a:pt x="512" y="454"/>
                  </a:lnTo>
                  <a:lnTo>
                    <a:pt x="512" y="453"/>
                  </a:lnTo>
                  <a:lnTo>
                    <a:pt x="510" y="451"/>
                  </a:lnTo>
                  <a:lnTo>
                    <a:pt x="510" y="447"/>
                  </a:lnTo>
                  <a:lnTo>
                    <a:pt x="510" y="445"/>
                  </a:lnTo>
                  <a:lnTo>
                    <a:pt x="512" y="444"/>
                  </a:lnTo>
                  <a:lnTo>
                    <a:pt x="513" y="441"/>
                  </a:lnTo>
                  <a:lnTo>
                    <a:pt x="513" y="439"/>
                  </a:lnTo>
                  <a:lnTo>
                    <a:pt x="513" y="438"/>
                  </a:lnTo>
                  <a:lnTo>
                    <a:pt x="510" y="436"/>
                  </a:lnTo>
                  <a:lnTo>
                    <a:pt x="510" y="434"/>
                  </a:lnTo>
                  <a:lnTo>
                    <a:pt x="512" y="433"/>
                  </a:lnTo>
                  <a:lnTo>
                    <a:pt x="512" y="431"/>
                  </a:lnTo>
                  <a:lnTo>
                    <a:pt x="510" y="431"/>
                  </a:lnTo>
                  <a:lnTo>
                    <a:pt x="507" y="431"/>
                  </a:lnTo>
                  <a:lnTo>
                    <a:pt x="506" y="430"/>
                  </a:lnTo>
                  <a:lnTo>
                    <a:pt x="507" y="427"/>
                  </a:lnTo>
                  <a:lnTo>
                    <a:pt x="507" y="425"/>
                  </a:lnTo>
                  <a:lnTo>
                    <a:pt x="507" y="424"/>
                  </a:lnTo>
                  <a:lnTo>
                    <a:pt x="506" y="422"/>
                  </a:lnTo>
                  <a:lnTo>
                    <a:pt x="504" y="421"/>
                  </a:lnTo>
                  <a:lnTo>
                    <a:pt x="504" y="419"/>
                  </a:lnTo>
                  <a:lnTo>
                    <a:pt x="504" y="418"/>
                  </a:lnTo>
                  <a:lnTo>
                    <a:pt x="501" y="416"/>
                  </a:lnTo>
                  <a:lnTo>
                    <a:pt x="499" y="414"/>
                  </a:lnTo>
                  <a:lnTo>
                    <a:pt x="499" y="413"/>
                  </a:lnTo>
                  <a:lnTo>
                    <a:pt x="498" y="414"/>
                  </a:lnTo>
                  <a:lnTo>
                    <a:pt x="499" y="416"/>
                  </a:lnTo>
                  <a:lnTo>
                    <a:pt x="501" y="418"/>
                  </a:lnTo>
                  <a:lnTo>
                    <a:pt x="502" y="418"/>
                  </a:lnTo>
                  <a:lnTo>
                    <a:pt x="504" y="419"/>
                  </a:lnTo>
                  <a:lnTo>
                    <a:pt x="504" y="424"/>
                  </a:lnTo>
                  <a:lnTo>
                    <a:pt x="506" y="424"/>
                  </a:lnTo>
                  <a:lnTo>
                    <a:pt x="506" y="425"/>
                  </a:lnTo>
                  <a:lnTo>
                    <a:pt x="507" y="425"/>
                  </a:lnTo>
                  <a:lnTo>
                    <a:pt x="506" y="427"/>
                  </a:lnTo>
                  <a:lnTo>
                    <a:pt x="506" y="428"/>
                  </a:lnTo>
                  <a:lnTo>
                    <a:pt x="504" y="431"/>
                  </a:lnTo>
                  <a:lnTo>
                    <a:pt x="506" y="433"/>
                  </a:lnTo>
                  <a:lnTo>
                    <a:pt x="509" y="431"/>
                  </a:lnTo>
                  <a:lnTo>
                    <a:pt x="510" y="433"/>
                  </a:lnTo>
                  <a:lnTo>
                    <a:pt x="509" y="434"/>
                  </a:lnTo>
                  <a:lnTo>
                    <a:pt x="509" y="436"/>
                  </a:lnTo>
                  <a:lnTo>
                    <a:pt x="507" y="436"/>
                  </a:lnTo>
                  <a:lnTo>
                    <a:pt x="509" y="438"/>
                  </a:lnTo>
                  <a:lnTo>
                    <a:pt x="510" y="438"/>
                  </a:lnTo>
                  <a:lnTo>
                    <a:pt x="512" y="438"/>
                  </a:lnTo>
                  <a:lnTo>
                    <a:pt x="512" y="439"/>
                  </a:lnTo>
                  <a:lnTo>
                    <a:pt x="512" y="441"/>
                  </a:lnTo>
                  <a:lnTo>
                    <a:pt x="510" y="444"/>
                  </a:lnTo>
                  <a:lnTo>
                    <a:pt x="509" y="444"/>
                  </a:lnTo>
                  <a:lnTo>
                    <a:pt x="507" y="444"/>
                  </a:lnTo>
                  <a:lnTo>
                    <a:pt x="507" y="445"/>
                  </a:lnTo>
                  <a:lnTo>
                    <a:pt x="506" y="447"/>
                  </a:lnTo>
                  <a:lnTo>
                    <a:pt x="506" y="448"/>
                  </a:lnTo>
                  <a:lnTo>
                    <a:pt x="509" y="451"/>
                  </a:lnTo>
                  <a:lnTo>
                    <a:pt x="509" y="453"/>
                  </a:lnTo>
                  <a:lnTo>
                    <a:pt x="507" y="456"/>
                  </a:lnTo>
                  <a:lnTo>
                    <a:pt x="509" y="457"/>
                  </a:lnTo>
                  <a:lnTo>
                    <a:pt x="507" y="459"/>
                  </a:lnTo>
                  <a:lnTo>
                    <a:pt x="506" y="461"/>
                  </a:lnTo>
                  <a:lnTo>
                    <a:pt x="504" y="461"/>
                  </a:lnTo>
                  <a:lnTo>
                    <a:pt x="501" y="461"/>
                  </a:lnTo>
                  <a:lnTo>
                    <a:pt x="496" y="459"/>
                  </a:lnTo>
                  <a:lnTo>
                    <a:pt x="493" y="459"/>
                  </a:lnTo>
                  <a:lnTo>
                    <a:pt x="492" y="459"/>
                  </a:lnTo>
                  <a:lnTo>
                    <a:pt x="492" y="461"/>
                  </a:lnTo>
                  <a:lnTo>
                    <a:pt x="490" y="462"/>
                  </a:lnTo>
                  <a:lnTo>
                    <a:pt x="490" y="461"/>
                  </a:lnTo>
                  <a:lnTo>
                    <a:pt x="489" y="461"/>
                  </a:lnTo>
                  <a:lnTo>
                    <a:pt x="487" y="461"/>
                  </a:lnTo>
                  <a:lnTo>
                    <a:pt x="486" y="461"/>
                  </a:lnTo>
                  <a:lnTo>
                    <a:pt x="486" y="459"/>
                  </a:lnTo>
                  <a:lnTo>
                    <a:pt x="487" y="457"/>
                  </a:lnTo>
                  <a:lnTo>
                    <a:pt x="489" y="453"/>
                  </a:lnTo>
                  <a:lnTo>
                    <a:pt x="490" y="451"/>
                  </a:lnTo>
                  <a:lnTo>
                    <a:pt x="490" y="450"/>
                  </a:lnTo>
                  <a:lnTo>
                    <a:pt x="493" y="447"/>
                  </a:lnTo>
                  <a:lnTo>
                    <a:pt x="493" y="445"/>
                  </a:lnTo>
                  <a:lnTo>
                    <a:pt x="492" y="445"/>
                  </a:lnTo>
                  <a:lnTo>
                    <a:pt x="492" y="447"/>
                  </a:lnTo>
                  <a:lnTo>
                    <a:pt x="492" y="448"/>
                  </a:lnTo>
                  <a:lnTo>
                    <a:pt x="490" y="448"/>
                  </a:lnTo>
                  <a:lnTo>
                    <a:pt x="489" y="450"/>
                  </a:lnTo>
                  <a:lnTo>
                    <a:pt x="489" y="451"/>
                  </a:lnTo>
                  <a:lnTo>
                    <a:pt x="487" y="451"/>
                  </a:lnTo>
                  <a:lnTo>
                    <a:pt x="486" y="451"/>
                  </a:lnTo>
                  <a:lnTo>
                    <a:pt x="486" y="448"/>
                  </a:lnTo>
                  <a:lnTo>
                    <a:pt x="484" y="448"/>
                  </a:lnTo>
                  <a:lnTo>
                    <a:pt x="484" y="447"/>
                  </a:lnTo>
                  <a:lnTo>
                    <a:pt x="484" y="450"/>
                  </a:lnTo>
                  <a:lnTo>
                    <a:pt x="484" y="451"/>
                  </a:lnTo>
                  <a:lnTo>
                    <a:pt x="486" y="451"/>
                  </a:lnTo>
                  <a:lnTo>
                    <a:pt x="487" y="453"/>
                  </a:lnTo>
                  <a:lnTo>
                    <a:pt x="487" y="454"/>
                  </a:lnTo>
                  <a:lnTo>
                    <a:pt x="486" y="456"/>
                  </a:lnTo>
                  <a:lnTo>
                    <a:pt x="486" y="457"/>
                  </a:lnTo>
                  <a:lnTo>
                    <a:pt x="484" y="459"/>
                  </a:lnTo>
                  <a:lnTo>
                    <a:pt x="483" y="461"/>
                  </a:lnTo>
                  <a:lnTo>
                    <a:pt x="481" y="461"/>
                  </a:lnTo>
                  <a:lnTo>
                    <a:pt x="480" y="462"/>
                  </a:lnTo>
                  <a:lnTo>
                    <a:pt x="478" y="462"/>
                  </a:lnTo>
                  <a:lnTo>
                    <a:pt x="476" y="462"/>
                  </a:lnTo>
                  <a:lnTo>
                    <a:pt x="475" y="462"/>
                  </a:lnTo>
                  <a:lnTo>
                    <a:pt x="470" y="461"/>
                  </a:lnTo>
                  <a:lnTo>
                    <a:pt x="469" y="461"/>
                  </a:lnTo>
                  <a:lnTo>
                    <a:pt x="467" y="461"/>
                  </a:lnTo>
                  <a:lnTo>
                    <a:pt x="464" y="462"/>
                  </a:lnTo>
                  <a:lnTo>
                    <a:pt x="462" y="462"/>
                  </a:lnTo>
                  <a:lnTo>
                    <a:pt x="461" y="462"/>
                  </a:lnTo>
                  <a:lnTo>
                    <a:pt x="459" y="462"/>
                  </a:lnTo>
                  <a:lnTo>
                    <a:pt x="459" y="464"/>
                  </a:lnTo>
                  <a:lnTo>
                    <a:pt x="458" y="464"/>
                  </a:lnTo>
                  <a:lnTo>
                    <a:pt x="455" y="465"/>
                  </a:lnTo>
                  <a:lnTo>
                    <a:pt x="453" y="467"/>
                  </a:lnTo>
                  <a:lnTo>
                    <a:pt x="452" y="465"/>
                  </a:lnTo>
                  <a:lnTo>
                    <a:pt x="450" y="465"/>
                  </a:lnTo>
                  <a:lnTo>
                    <a:pt x="450" y="467"/>
                  </a:lnTo>
                  <a:lnTo>
                    <a:pt x="449" y="468"/>
                  </a:lnTo>
                  <a:lnTo>
                    <a:pt x="449" y="470"/>
                  </a:lnTo>
                  <a:lnTo>
                    <a:pt x="449" y="471"/>
                  </a:lnTo>
                  <a:lnTo>
                    <a:pt x="450" y="473"/>
                  </a:lnTo>
                  <a:lnTo>
                    <a:pt x="450" y="475"/>
                  </a:lnTo>
                  <a:lnTo>
                    <a:pt x="450" y="476"/>
                  </a:lnTo>
                  <a:lnTo>
                    <a:pt x="449" y="478"/>
                  </a:lnTo>
                  <a:lnTo>
                    <a:pt x="447" y="481"/>
                  </a:lnTo>
                  <a:lnTo>
                    <a:pt x="446" y="482"/>
                  </a:lnTo>
                  <a:lnTo>
                    <a:pt x="444" y="482"/>
                  </a:lnTo>
                  <a:lnTo>
                    <a:pt x="443" y="482"/>
                  </a:lnTo>
                  <a:lnTo>
                    <a:pt x="444" y="484"/>
                  </a:lnTo>
                  <a:lnTo>
                    <a:pt x="444" y="485"/>
                  </a:lnTo>
                  <a:lnTo>
                    <a:pt x="443" y="488"/>
                  </a:lnTo>
                  <a:lnTo>
                    <a:pt x="439" y="493"/>
                  </a:lnTo>
                  <a:lnTo>
                    <a:pt x="438" y="496"/>
                  </a:lnTo>
                  <a:lnTo>
                    <a:pt x="436" y="498"/>
                  </a:lnTo>
                  <a:lnTo>
                    <a:pt x="435" y="501"/>
                  </a:lnTo>
                  <a:lnTo>
                    <a:pt x="435" y="502"/>
                  </a:lnTo>
                  <a:lnTo>
                    <a:pt x="429" y="508"/>
                  </a:lnTo>
                  <a:lnTo>
                    <a:pt x="422" y="516"/>
                  </a:lnTo>
                  <a:lnTo>
                    <a:pt x="419" y="519"/>
                  </a:lnTo>
                  <a:lnTo>
                    <a:pt x="416" y="521"/>
                  </a:lnTo>
                  <a:lnTo>
                    <a:pt x="416" y="516"/>
                  </a:lnTo>
                  <a:lnTo>
                    <a:pt x="415" y="516"/>
                  </a:lnTo>
                  <a:lnTo>
                    <a:pt x="415" y="518"/>
                  </a:lnTo>
                  <a:lnTo>
                    <a:pt x="415" y="521"/>
                  </a:lnTo>
                  <a:lnTo>
                    <a:pt x="415" y="522"/>
                  </a:lnTo>
                  <a:lnTo>
                    <a:pt x="413" y="522"/>
                  </a:lnTo>
                  <a:lnTo>
                    <a:pt x="413" y="521"/>
                  </a:lnTo>
                  <a:lnTo>
                    <a:pt x="413" y="522"/>
                  </a:lnTo>
                  <a:lnTo>
                    <a:pt x="412" y="522"/>
                  </a:lnTo>
                  <a:lnTo>
                    <a:pt x="410" y="519"/>
                  </a:lnTo>
                  <a:lnTo>
                    <a:pt x="409" y="519"/>
                  </a:lnTo>
                  <a:lnTo>
                    <a:pt x="407" y="519"/>
                  </a:lnTo>
                  <a:lnTo>
                    <a:pt x="407" y="521"/>
                  </a:lnTo>
                  <a:lnTo>
                    <a:pt x="407" y="524"/>
                  </a:lnTo>
                  <a:lnTo>
                    <a:pt x="407" y="525"/>
                  </a:lnTo>
                  <a:lnTo>
                    <a:pt x="406" y="524"/>
                  </a:lnTo>
                  <a:lnTo>
                    <a:pt x="406" y="522"/>
                  </a:lnTo>
                  <a:lnTo>
                    <a:pt x="406" y="524"/>
                  </a:lnTo>
                  <a:lnTo>
                    <a:pt x="406" y="525"/>
                  </a:lnTo>
                  <a:lnTo>
                    <a:pt x="406" y="527"/>
                  </a:lnTo>
                  <a:lnTo>
                    <a:pt x="406" y="528"/>
                  </a:lnTo>
                  <a:lnTo>
                    <a:pt x="406" y="527"/>
                  </a:lnTo>
                  <a:lnTo>
                    <a:pt x="404" y="527"/>
                  </a:lnTo>
                  <a:lnTo>
                    <a:pt x="404" y="525"/>
                  </a:lnTo>
                  <a:lnTo>
                    <a:pt x="403" y="525"/>
                  </a:lnTo>
                  <a:lnTo>
                    <a:pt x="403" y="527"/>
                  </a:lnTo>
                  <a:lnTo>
                    <a:pt x="401" y="527"/>
                  </a:lnTo>
                  <a:lnTo>
                    <a:pt x="399" y="527"/>
                  </a:lnTo>
                  <a:lnTo>
                    <a:pt x="398" y="528"/>
                  </a:lnTo>
                  <a:lnTo>
                    <a:pt x="399" y="530"/>
                  </a:lnTo>
                  <a:lnTo>
                    <a:pt x="401" y="531"/>
                  </a:lnTo>
                  <a:lnTo>
                    <a:pt x="403" y="531"/>
                  </a:lnTo>
                  <a:lnTo>
                    <a:pt x="403" y="533"/>
                  </a:lnTo>
                  <a:lnTo>
                    <a:pt x="401" y="533"/>
                  </a:lnTo>
                  <a:lnTo>
                    <a:pt x="399" y="533"/>
                  </a:lnTo>
                  <a:lnTo>
                    <a:pt x="399" y="535"/>
                  </a:lnTo>
                  <a:lnTo>
                    <a:pt x="398" y="533"/>
                  </a:lnTo>
                  <a:lnTo>
                    <a:pt x="398" y="535"/>
                  </a:lnTo>
                  <a:lnTo>
                    <a:pt x="398" y="536"/>
                  </a:lnTo>
                  <a:lnTo>
                    <a:pt x="396" y="536"/>
                  </a:lnTo>
                  <a:lnTo>
                    <a:pt x="395" y="536"/>
                  </a:lnTo>
                  <a:lnTo>
                    <a:pt x="395" y="535"/>
                  </a:lnTo>
                  <a:lnTo>
                    <a:pt x="395" y="533"/>
                  </a:lnTo>
                  <a:lnTo>
                    <a:pt x="393" y="531"/>
                  </a:lnTo>
                  <a:lnTo>
                    <a:pt x="393" y="530"/>
                  </a:lnTo>
                  <a:lnTo>
                    <a:pt x="392" y="527"/>
                  </a:lnTo>
                  <a:lnTo>
                    <a:pt x="393" y="525"/>
                  </a:lnTo>
                  <a:lnTo>
                    <a:pt x="393" y="524"/>
                  </a:lnTo>
                  <a:lnTo>
                    <a:pt x="393" y="522"/>
                  </a:lnTo>
                  <a:lnTo>
                    <a:pt x="392" y="522"/>
                  </a:lnTo>
                  <a:lnTo>
                    <a:pt x="390" y="521"/>
                  </a:lnTo>
                  <a:lnTo>
                    <a:pt x="390" y="522"/>
                  </a:lnTo>
                  <a:lnTo>
                    <a:pt x="390" y="524"/>
                  </a:lnTo>
                  <a:lnTo>
                    <a:pt x="392" y="524"/>
                  </a:lnTo>
                  <a:lnTo>
                    <a:pt x="390" y="524"/>
                  </a:lnTo>
                  <a:lnTo>
                    <a:pt x="390" y="525"/>
                  </a:lnTo>
                  <a:lnTo>
                    <a:pt x="390" y="527"/>
                  </a:lnTo>
                  <a:lnTo>
                    <a:pt x="390" y="528"/>
                  </a:lnTo>
                  <a:lnTo>
                    <a:pt x="390" y="530"/>
                  </a:lnTo>
                  <a:lnTo>
                    <a:pt x="388" y="531"/>
                  </a:lnTo>
                  <a:lnTo>
                    <a:pt x="388" y="533"/>
                  </a:lnTo>
                  <a:lnTo>
                    <a:pt x="388" y="538"/>
                  </a:lnTo>
                  <a:lnTo>
                    <a:pt x="387" y="541"/>
                  </a:lnTo>
                  <a:lnTo>
                    <a:pt x="388" y="541"/>
                  </a:lnTo>
                  <a:lnTo>
                    <a:pt x="390" y="542"/>
                  </a:lnTo>
                  <a:lnTo>
                    <a:pt x="392" y="542"/>
                  </a:lnTo>
                  <a:lnTo>
                    <a:pt x="393" y="541"/>
                  </a:lnTo>
                  <a:lnTo>
                    <a:pt x="393" y="539"/>
                  </a:lnTo>
                  <a:lnTo>
                    <a:pt x="393" y="541"/>
                  </a:lnTo>
                  <a:lnTo>
                    <a:pt x="392" y="544"/>
                  </a:lnTo>
                  <a:lnTo>
                    <a:pt x="390" y="544"/>
                  </a:lnTo>
                  <a:lnTo>
                    <a:pt x="390" y="545"/>
                  </a:lnTo>
                  <a:lnTo>
                    <a:pt x="388" y="545"/>
                  </a:lnTo>
                  <a:lnTo>
                    <a:pt x="388" y="547"/>
                  </a:lnTo>
                  <a:lnTo>
                    <a:pt x="390" y="549"/>
                  </a:lnTo>
                  <a:lnTo>
                    <a:pt x="390" y="550"/>
                  </a:lnTo>
                  <a:lnTo>
                    <a:pt x="392" y="550"/>
                  </a:lnTo>
                  <a:lnTo>
                    <a:pt x="392" y="549"/>
                  </a:lnTo>
                  <a:lnTo>
                    <a:pt x="392" y="547"/>
                  </a:lnTo>
                  <a:lnTo>
                    <a:pt x="392" y="549"/>
                  </a:lnTo>
                  <a:lnTo>
                    <a:pt x="393" y="549"/>
                  </a:lnTo>
                  <a:lnTo>
                    <a:pt x="395" y="550"/>
                  </a:lnTo>
                  <a:lnTo>
                    <a:pt x="395" y="549"/>
                  </a:lnTo>
                  <a:lnTo>
                    <a:pt x="395" y="547"/>
                  </a:lnTo>
                  <a:lnTo>
                    <a:pt x="396" y="549"/>
                  </a:lnTo>
                  <a:lnTo>
                    <a:pt x="396" y="550"/>
                  </a:lnTo>
                  <a:lnTo>
                    <a:pt x="396" y="552"/>
                  </a:lnTo>
                  <a:lnTo>
                    <a:pt x="395" y="552"/>
                  </a:lnTo>
                  <a:lnTo>
                    <a:pt x="396" y="552"/>
                  </a:lnTo>
                  <a:lnTo>
                    <a:pt x="396" y="553"/>
                  </a:lnTo>
                  <a:lnTo>
                    <a:pt x="396" y="555"/>
                  </a:lnTo>
                  <a:lnTo>
                    <a:pt x="396" y="558"/>
                  </a:lnTo>
                  <a:lnTo>
                    <a:pt x="396" y="559"/>
                  </a:lnTo>
                  <a:lnTo>
                    <a:pt x="396" y="561"/>
                  </a:lnTo>
                  <a:lnTo>
                    <a:pt x="395" y="562"/>
                  </a:lnTo>
                  <a:lnTo>
                    <a:pt x="395" y="564"/>
                  </a:lnTo>
                  <a:lnTo>
                    <a:pt x="393" y="565"/>
                  </a:lnTo>
                  <a:lnTo>
                    <a:pt x="392" y="567"/>
                  </a:lnTo>
                  <a:lnTo>
                    <a:pt x="392" y="565"/>
                  </a:lnTo>
                  <a:lnTo>
                    <a:pt x="392" y="564"/>
                  </a:lnTo>
                  <a:lnTo>
                    <a:pt x="392" y="562"/>
                  </a:lnTo>
                  <a:lnTo>
                    <a:pt x="392" y="559"/>
                  </a:lnTo>
                  <a:lnTo>
                    <a:pt x="392" y="556"/>
                  </a:lnTo>
                  <a:lnTo>
                    <a:pt x="390" y="556"/>
                  </a:lnTo>
                  <a:lnTo>
                    <a:pt x="388" y="555"/>
                  </a:lnTo>
                  <a:lnTo>
                    <a:pt x="387" y="553"/>
                  </a:lnTo>
                  <a:lnTo>
                    <a:pt x="379" y="550"/>
                  </a:lnTo>
                  <a:lnTo>
                    <a:pt x="376" y="550"/>
                  </a:lnTo>
                  <a:lnTo>
                    <a:pt x="375" y="550"/>
                  </a:lnTo>
                  <a:lnTo>
                    <a:pt x="373" y="550"/>
                  </a:lnTo>
                  <a:lnTo>
                    <a:pt x="372" y="550"/>
                  </a:lnTo>
                  <a:lnTo>
                    <a:pt x="372" y="552"/>
                  </a:lnTo>
                  <a:lnTo>
                    <a:pt x="370" y="552"/>
                  </a:lnTo>
                  <a:lnTo>
                    <a:pt x="370" y="550"/>
                  </a:lnTo>
                  <a:lnTo>
                    <a:pt x="369" y="550"/>
                  </a:lnTo>
                  <a:lnTo>
                    <a:pt x="369" y="552"/>
                  </a:lnTo>
                  <a:lnTo>
                    <a:pt x="367" y="552"/>
                  </a:lnTo>
                  <a:lnTo>
                    <a:pt x="367" y="553"/>
                  </a:lnTo>
                  <a:lnTo>
                    <a:pt x="366" y="553"/>
                  </a:lnTo>
                  <a:lnTo>
                    <a:pt x="364" y="553"/>
                  </a:lnTo>
                  <a:lnTo>
                    <a:pt x="364" y="555"/>
                  </a:lnTo>
                  <a:lnTo>
                    <a:pt x="362" y="555"/>
                  </a:lnTo>
                  <a:lnTo>
                    <a:pt x="361" y="556"/>
                  </a:lnTo>
                  <a:lnTo>
                    <a:pt x="358" y="558"/>
                  </a:lnTo>
                  <a:lnTo>
                    <a:pt x="356" y="558"/>
                  </a:lnTo>
                  <a:lnTo>
                    <a:pt x="355" y="558"/>
                  </a:lnTo>
                  <a:lnTo>
                    <a:pt x="355" y="559"/>
                  </a:lnTo>
                  <a:lnTo>
                    <a:pt x="355" y="561"/>
                  </a:lnTo>
                  <a:lnTo>
                    <a:pt x="353" y="561"/>
                  </a:lnTo>
                  <a:lnTo>
                    <a:pt x="352" y="559"/>
                  </a:lnTo>
                  <a:lnTo>
                    <a:pt x="350" y="559"/>
                  </a:lnTo>
                  <a:lnTo>
                    <a:pt x="348" y="558"/>
                  </a:lnTo>
                  <a:lnTo>
                    <a:pt x="347" y="558"/>
                  </a:lnTo>
                  <a:lnTo>
                    <a:pt x="345" y="558"/>
                  </a:lnTo>
                  <a:lnTo>
                    <a:pt x="345" y="559"/>
                  </a:lnTo>
                  <a:lnTo>
                    <a:pt x="345" y="561"/>
                  </a:lnTo>
                  <a:lnTo>
                    <a:pt x="344" y="562"/>
                  </a:lnTo>
                  <a:lnTo>
                    <a:pt x="345" y="562"/>
                  </a:lnTo>
                  <a:lnTo>
                    <a:pt x="345" y="564"/>
                  </a:lnTo>
                  <a:lnTo>
                    <a:pt x="347" y="564"/>
                  </a:lnTo>
                  <a:lnTo>
                    <a:pt x="347" y="565"/>
                  </a:lnTo>
                  <a:lnTo>
                    <a:pt x="345" y="565"/>
                  </a:lnTo>
                  <a:lnTo>
                    <a:pt x="344" y="565"/>
                  </a:lnTo>
                  <a:lnTo>
                    <a:pt x="342" y="565"/>
                  </a:lnTo>
                  <a:lnTo>
                    <a:pt x="335" y="564"/>
                  </a:lnTo>
                  <a:lnTo>
                    <a:pt x="330" y="561"/>
                  </a:lnTo>
                  <a:lnTo>
                    <a:pt x="325" y="561"/>
                  </a:lnTo>
                  <a:lnTo>
                    <a:pt x="324" y="559"/>
                  </a:lnTo>
                  <a:lnTo>
                    <a:pt x="322" y="558"/>
                  </a:lnTo>
                  <a:lnTo>
                    <a:pt x="321" y="556"/>
                  </a:lnTo>
                  <a:lnTo>
                    <a:pt x="319" y="553"/>
                  </a:lnTo>
                  <a:lnTo>
                    <a:pt x="319" y="552"/>
                  </a:lnTo>
                  <a:lnTo>
                    <a:pt x="319" y="550"/>
                  </a:lnTo>
                  <a:lnTo>
                    <a:pt x="318" y="549"/>
                  </a:lnTo>
                  <a:lnTo>
                    <a:pt x="316" y="549"/>
                  </a:lnTo>
                  <a:lnTo>
                    <a:pt x="316" y="547"/>
                  </a:lnTo>
                  <a:lnTo>
                    <a:pt x="316" y="545"/>
                  </a:lnTo>
                  <a:lnTo>
                    <a:pt x="319" y="544"/>
                  </a:lnTo>
                  <a:lnTo>
                    <a:pt x="322" y="544"/>
                  </a:lnTo>
                  <a:lnTo>
                    <a:pt x="327" y="545"/>
                  </a:lnTo>
                  <a:lnTo>
                    <a:pt x="330" y="545"/>
                  </a:lnTo>
                  <a:lnTo>
                    <a:pt x="332" y="544"/>
                  </a:lnTo>
                  <a:lnTo>
                    <a:pt x="332" y="541"/>
                  </a:lnTo>
                  <a:lnTo>
                    <a:pt x="332" y="539"/>
                  </a:lnTo>
                  <a:lnTo>
                    <a:pt x="333" y="539"/>
                  </a:lnTo>
                  <a:lnTo>
                    <a:pt x="332" y="538"/>
                  </a:lnTo>
                  <a:lnTo>
                    <a:pt x="332" y="536"/>
                  </a:lnTo>
                  <a:lnTo>
                    <a:pt x="332" y="535"/>
                  </a:lnTo>
                  <a:lnTo>
                    <a:pt x="330" y="535"/>
                  </a:lnTo>
                  <a:lnTo>
                    <a:pt x="330" y="533"/>
                  </a:lnTo>
                  <a:lnTo>
                    <a:pt x="332" y="530"/>
                  </a:lnTo>
                  <a:lnTo>
                    <a:pt x="333" y="530"/>
                  </a:lnTo>
                  <a:lnTo>
                    <a:pt x="335" y="528"/>
                  </a:lnTo>
                  <a:lnTo>
                    <a:pt x="335" y="527"/>
                  </a:lnTo>
                  <a:lnTo>
                    <a:pt x="335" y="525"/>
                  </a:lnTo>
                  <a:lnTo>
                    <a:pt x="339" y="525"/>
                  </a:lnTo>
                  <a:lnTo>
                    <a:pt x="339" y="524"/>
                  </a:lnTo>
                  <a:lnTo>
                    <a:pt x="341" y="524"/>
                  </a:lnTo>
                  <a:lnTo>
                    <a:pt x="339" y="522"/>
                  </a:lnTo>
                  <a:lnTo>
                    <a:pt x="341" y="522"/>
                  </a:lnTo>
                  <a:lnTo>
                    <a:pt x="342" y="521"/>
                  </a:lnTo>
                  <a:lnTo>
                    <a:pt x="344" y="521"/>
                  </a:lnTo>
                  <a:lnTo>
                    <a:pt x="344" y="519"/>
                  </a:lnTo>
                  <a:lnTo>
                    <a:pt x="344" y="518"/>
                  </a:lnTo>
                  <a:lnTo>
                    <a:pt x="344" y="516"/>
                  </a:lnTo>
                  <a:lnTo>
                    <a:pt x="342" y="513"/>
                  </a:lnTo>
                  <a:lnTo>
                    <a:pt x="344" y="512"/>
                  </a:lnTo>
                  <a:lnTo>
                    <a:pt x="353" y="508"/>
                  </a:lnTo>
                  <a:lnTo>
                    <a:pt x="355" y="508"/>
                  </a:lnTo>
                  <a:lnTo>
                    <a:pt x="355" y="507"/>
                  </a:lnTo>
                  <a:lnTo>
                    <a:pt x="355" y="502"/>
                  </a:lnTo>
                  <a:lnTo>
                    <a:pt x="355" y="501"/>
                  </a:lnTo>
                  <a:lnTo>
                    <a:pt x="356" y="498"/>
                  </a:lnTo>
                  <a:lnTo>
                    <a:pt x="358" y="496"/>
                  </a:lnTo>
                  <a:lnTo>
                    <a:pt x="358" y="494"/>
                  </a:lnTo>
                  <a:lnTo>
                    <a:pt x="358" y="493"/>
                  </a:lnTo>
                  <a:lnTo>
                    <a:pt x="356" y="491"/>
                  </a:lnTo>
                  <a:lnTo>
                    <a:pt x="355" y="490"/>
                  </a:lnTo>
                  <a:lnTo>
                    <a:pt x="353" y="488"/>
                  </a:lnTo>
                  <a:lnTo>
                    <a:pt x="353" y="487"/>
                  </a:lnTo>
                  <a:lnTo>
                    <a:pt x="355" y="487"/>
                  </a:lnTo>
                  <a:lnTo>
                    <a:pt x="355" y="485"/>
                  </a:lnTo>
                  <a:lnTo>
                    <a:pt x="355" y="484"/>
                  </a:lnTo>
                  <a:lnTo>
                    <a:pt x="353" y="481"/>
                  </a:lnTo>
                  <a:lnTo>
                    <a:pt x="353" y="478"/>
                  </a:lnTo>
                  <a:lnTo>
                    <a:pt x="353" y="476"/>
                  </a:lnTo>
                  <a:lnTo>
                    <a:pt x="355" y="473"/>
                  </a:lnTo>
                  <a:lnTo>
                    <a:pt x="358" y="471"/>
                  </a:lnTo>
                  <a:lnTo>
                    <a:pt x="359" y="470"/>
                  </a:lnTo>
                  <a:lnTo>
                    <a:pt x="361" y="470"/>
                  </a:lnTo>
                  <a:lnTo>
                    <a:pt x="366" y="467"/>
                  </a:lnTo>
                  <a:lnTo>
                    <a:pt x="367" y="467"/>
                  </a:lnTo>
                  <a:lnTo>
                    <a:pt x="367" y="468"/>
                  </a:lnTo>
                  <a:lnTo>
                    <a:pt x="369" y="470"/>
                  </a:lnTo>
                  <a:lnTo>
                    <a:pt x="369" y="476"/>
                  </a:lnTo>
                  <a:lnTo>
                    <a:pt x="369" y="478"/>
                  </a:lnTo>
                  <a:lnTo>
                    <a:pt x="367" y="478"/>
                  </a:lnTo>
                  <a:lnTo>
                    <a:pt x="367" y="479"/>
                  </a:lnTo>
                  <a:lnTo>
                    <a:pt x="367" y="481"/>
                  </a:lnTo>
                  <a:lnTo>
                    <a:pt x="369" y="481"/>
                  </a:lnTo>
                  <a:lnTo>
                    <a:pt x="370" y="478"/>
                  </a:lnTo>
                  <a:lnTo>
                    <a:pt x="372" y="478"/>
                  </a:lnTo>
                  <a:lnTo>
                    <a:pt x="372" y="476"/>
                  </a:lnTo>
                  <a:lnTo>
                    <a:pt x="372" y="475"/>
                  </a:lnTo>
                  <a:lnTo>
                    <a:pt x="373" y="473"/>
                  </a:lnTo>
                  <a:lnTo>
                    <a:pt x="375" y="475"/>
                  </a:lnTo>
                  <a:lnTo>
                    <a:pt x="376" y="476"/>
                  </a:lnTo>
                  <a:lnTo>
                    <a:pt x="379" y="473"/>
                  </a:lnTo>
                  <a:lnTo>
                    <a:pt x="379" y="471"/>
                  </a:lnTo>
                  <a:lnTo>
                    <a:pt x="381" y="471"/>
                  </a:lnTo>
                  <a:lnTo>
                    <a:pt x="382" y="471"/>
                  </a:lnTo>
                  <a:lnTo>
                    <a:pt x="382" y="473"/>
                  </a:lnTo>
                  <a:lnTo>
                    <a:pt x="382" y="475"/>
                  </a:lnTo>
                  <a:lnTo>
                    <a:pt x="382" y="476"/>
                  </a:lnTo>
                  <a:lnTo>
                    <a:pt x="384" y="476"/>
                  </a:lnTo>
                  <a:lnTo>
                    <a:pt x="385" y="476"/>
                  </a:lnTo>
                  <a:lnTo>
                    <a:pt x="385" y="478"/>
                  </a:lnTo>
                  <a:lnTo>
                    <a:pt x="387" y="479"/>
                  </a:lnTo>
                  <a:lnTo>
                    <a:pt x="387" y="481"/>
                  </a:lnTo>
                  <a:lnTo>
                    <a:pt x="388" y="481"/>
                  </a:lnTo>
                  <a:lnTo>
                    <a:pt x="390" y="481"/>
                  </a:lnTo>
                  <a:lnTo>
                    <a:pt x="390" y="479"/>
                  </a:lnTo>
                  <a:lnTo>
                    <a:pt x="392" y="479"/>
                  </a:lnTo>
                  <a:lnTo>
                    <a:pt x="390" y="476"/>
                  </a:lnTo>
                  <a:lnTo>
                    <a:pt x="392" y="476"/>
                  </a:lnTo>
                  <a:lnTo>
                    <a:pt x="393" y="476"/>
                  </a:lnTo>
                  <a:lnTo>
                    <a:pt x="395" y="475"/>
                  </a:lnTo>
                  <a:lnTo>
                    <a:pt x="395" y="473"/>
                  </a:lnTo>
                  <a:lnTo>
                    <a:pt x="398" y="476"/>
                  </a:lnTo>
                  <a:lnTo>
                    <a:pt x="399" y="478"/>
                  </a:lnTo>
                  <a:lnTo>
                    <a:pt x="399" y="479"/>
                  </a:lnTo>
                  <a:lnTo>
                    <a:pt x="399" y="481"/>
                  </a:lnTo>
                  <a:lnTo>
                    <a:pt x="401" y="482"/>
                  </a:lnTo>
                  <a:lnTo>
                    <a:pt x="403" y="481"/>
                  </a:lnTo>
                  <a:lnTo>
                    <a:pt x="404" y="481"/>
                  </a:lnTo>
                  <a:lnTo>
                    <a:pt x="406" y="479"/>
                  </a:lnTo>
                  <a:lnTo>
                    <a:pt x="412" y="481"/>
                  </a:lnTo>
                  <a:lnTo>
                    <a:pt x="413" y="479"/>
                  </a:lnTo>
                  <a:lnTo>
                    <a:pt x="415" y="479"/>
                  </a:lnTo>
                  <a:lnTo>
                    <a:pt x="416" y="476"/>
                  </a:lnTo>
                  <a:lnTo>
                    <a:pt x="415" y="476"/>
                  </a:lnTo>
                  <a:lnTo>
                    <a:pt x="413" y="476"/>
                  </a:lnTo>
                  <a:lnTo>
                    <a:pt x="412" y="475"/>
                  </a:lnTo>
                  <a:lnTo>
                    <a:pt x="410" y="473"/>
                  </a:lnTo>
                  <a:lnTo>
                    <a:pt x="410" y="471"/>
                  </a:lnTo>
                  <a:lnTo>
                    <a:pt x="409" y="471"/>
                  </a:lnTo>
                  <a:lnTo>
                    <a:pt x="409" y="470"/>
                  </a:lnTo>
                  <a:lnTo>
                    <a:pt x="409" y="471"/>
                  </a:lnTo>
                  <a:lnTo>
                    <a:pt x="407" y="471"/>
                  </a:lnTo>
                  <a:lnTo>
                    <a:pt x="407" y="470"/>
                  </a:lnTo>
                  <a:lnTo>
                    <a:pt x="404" y="468"/>
                  </a:lnTo>
                  <a:lnTo>
                    <a:pt x="404" y="467"/>
                  </a:lnTo>
                  <a:lnTo>
                    <a:pt x="406" y="465"/>
                  </a:lnTo>
                  <a:lnTo>
                    <a:pt x="407" y="464"/>
                  </a:lnTo>
                  <a:lnTo>
                    <a:pt x="406" y="462"/>
                  </a:lnTo>
                  <a:lnTo>
                    <a:pt x="406" y="461"/>
                  </a:lnTo>
                  <a:lnTo>
                    <a:pt x="406" y="459"/>
                  </a:lnTo>
                  <a:lnTo>
                    <a:pt x="406" y="457"/>
                  </a:lnTo>
                  <a:lnTo>
                    <a:pt x="407" y="453"/>
                  </a:lnTo>
                  <a:lnTo>
                    <a:pt x="407" y="451"/>
                  </a:lnTo>
                  <a:lnTo>
                    <a:pt x="406" y="450"/>
                  </a:lnTo>
                  <a:lnTo>
                    <a:pt x="406" y="448"/>
                  </a:lnTo>
                  <a:lnTo>
                    <a:pt x="406" y="447"/>
                  </a:lnTo>
                  <a:lnTo>
                    <a:pt x="404" y="447"/>
                  </a:lnTo>
                  <a:lnTo>
                    <a:pt x="403" y="447"/>
                  </a:lnTo>
                  <a:lnTo>
                    <a:pt x="403" y="445"/>
                  </a:lnTo>
                  <a:lnTo>
                    <a:pt x="401" y="444"/>
                  </a:lnTo>
                  <a:lnTo>
                    <a:pt x="399" y="444"/>
                  </a:lnTo>
                  <a:lnTo>
                    <a:pt x="398" y="444"/>
                  </a:lnTo>
                  <a:lnTo>
                    <a:pt x="396" y="444"/>
                  </a:lnTo>
                  <a:lnTo>
                    <a:pt x="395" y="442"/>
                  </a:lnTo>
                  <a:lnTo>
                    <a:pt x="395" y="441"/>
                  </a:lnTo>
                  <a:lnTo>
                    <a:pt x="393" y="439"/>
                  </a:lnTo>
                  <a:lnTo>
                    <a:pt x="390" y="439"/>
                  </a:lnTo>
                  <a:lnTo>
                    <a:pt x="388" y="438"/>
                  </a:lnTo>
                  <a:lnTo>
                    <a:pt x="387" y="438"/>
                  </a:lnTo>
                  <a:lnTo>
                    <a:pt x="385" y="436"/>
                  </a:lnTo>
                  <a:lnTo>
                    <a:pt x="387" y="434"/>
                  </a:lnTo>
                  <a:lnTo>
                    <a:pt x="387" y="431"/>
                  </a:lnTo>
                  <a:lnTo>
                    <a:pt x="387" y="430"/>
                  </a:lnTo>
                  <a:lnTo>
                    <a:pt x="388" y="430"/>
                  </a:lnTo>
                  <a:lnTo>
                    <a:pt x="388" y="428"/>
                  </a:lnTo>
                  <a:lnTo>
                    <a:pt x="388" y="427"/>
                  </a:lnTo>
                  <a:lnTo>
                    <a:pt x="387" y="425"/>
                  </a:lnTo>
                  <a:lnTo>
                    <a:pt x="385" y="425"/>
                  </a:lnTo>
                  <a:lnTo>
                    <a:pt x="385" y="427"/>
                  </a:lnTo>
                  <a:lnTo>
                    <a:pt x="384" y="427"/>
                  </a:lnTo>
                  <a:lnTo>
                    <a:pt x="384" y="428"/>
                  </a:lnTo>
                  <a:lnTo>
                    <a:pt x="384" y="427"/>
                  </a:lnTo>
                  <a:lnTo>
                    <a:pt x="382" y="424"/>
                  </a:lnTo>
                  <a:lnTo>
                    <a:pt x="384" y="424"/>
                  </a:lnTo>
                  <a:lnTo>
                    <a:pt x="384" y="422"/>
                  </a:lnTo>
                  <a:lnTo>
                    <a:pt x="385" y="422"/>
                  </a:lnTo>
                  <a:lnTo>
                    <a:pt x="385" y="421"/>
                  </a:lnTo>
                  <a:lnTo>
                    <a:pt x="385" y="416"/>
                  </a:lnTo>
                  <a:lnTo>
                    <a:pt x="385" y="414"/>
                  </a:lnTo>
                  <a:lnTo>
                    <a:pt x="387" y="414"/>
                  </a:lnTo>
                  <a:lnTo>
                    <a:pt x="387" y="413"/>
                  </a:lnTo>
                  <a:lnTo>
                    <a:pt x="387" y="411"/>
                  </a:lnTo>
                  <a:lnTo>
                    <a:pt x="387" y="408"/>
                  </a:lnTo>
                  <a:lnTo>
                    <a:pt x="385" y="408"/>
                  </a:lnTo>
                  <a:lnTo>
                    <a:pt x="385" y="407"/>
                  </a:lnTo>
                  <a:lnTo>
                    <a:pt x="384" y="407"/>
                  </a:lnTo>
                  <a:lnTo>
                    <a:pt x="382" y="407"/>
                  </a:lnTo>
                  <a:lnTo>
                    <a:pt x="381" y="408"/>
                  </a:lnTo>
                  <a:lnTo>
                    <a:pt x="381" y="410"/>
                  </a:lnTo>
                  <a:lnTo>
                    <a:pt x="379" y="411"/>
                  </a:lnTo>
                  <a:lnTo>
                    <a:pt x="378" y="411"/>
                  </a:lnTo>
                  <a:lnTo>
                    <a:pt x="378" y="410"/>
                  </a:lnTo>
                  <a:lnTo>
                    <a:pt x="376" y="410"/>
                  </a:lnTo>
                  <a:lnTo>
                    <a:pt x="376" y="408"/>
                  </a:lnTo>
                  <a:lnTo>
                    <a:pt x="376" y="407"/>
                  </a:lnTo>
                  <a:lnTo>
                    <a:pt x="376" y="405"/>
                  </a:lnTo>
                  <a:lnTo>
                    <a:pt x="375" y="404"/>
                  </a:lnTo>
                  <a:lnTo>
                    <a:pt x="373" y="404"/>
                  </a:lnTo>
                  <a:lnTo>
                    <a:pt x="372" y="402"/>
                  </a:lnTo>
                  <a:lnTo>
                    <a:pt x="372" y="401"/>
                  </a:lnTo>
                  <a:lnTo>
                    <a:pt x="370" y="399"/>
                  </a:lnTo>
                  <a:lnTo>
                    <a:pt x="369" y="397"/>
                  </a:lnTo>
                  <a:lnTo>
                    <a:pt x="367" y="397"/>
                  </a:lnTo>
                  <a:lnTo>
                    <a:pt x="367" y="399"/>
                  </a:lnTo>
                  <a:lnTo>
                    <a:pt x="366" y="399"/>
                  </a:lnTo>
                  <a:lnTo>
                    <a:pt x="366" y="397"/>
                  </a:lnTo>
                  <a:lnTo>
                    <a:pt x="364" y="396"/>
                  </a:lnTo>
                  <a:lnTo>
                    <a:pt x="364" y="394"/>
                  </a:lnTo>
                  <a:lnTo>
                    <a:pt x="364" y="391"/>
                  </a:lnTo>
                  <a:lnTo>
                    <a:pt x="364" y="390"/>
                  </a:lnTo>
                  <a:lnTo>
                    <a:pt x="366" y="388"/>
                  </a:lnTo>
                  <a:lnTo>
                    <a:pt x="367" y="385"/>
                  </a:lnTo>
                  <a:lnTo>
                    <a:pt x="367" y="382"/>
                  </a:lnTo>
                  <a:lnTo>
                    <a:pt x="367" y="379"/>
                  </a:lnTo>
                  <a:lnTo>
                    <a:pt x="367" y="378"/>
                  </a:lnTo>
                  <a:lnTo>
                    <a:pt x="369" y="376"/>
                  </a:lnTo>
                  <a:lnTo>
                    <a:pt x="370" y="375"/>
                  </a:lnTo>
                  <a:lnTo>
                    <a:pt x="369" y="373"/>
                  </a:lnTo>
                  <a:lnTo>
                    <a:pt x="367" y="373"/>
                  </a:lnTo>
                  <a:lnTo>
                    <a:pt x="367" y="371"/>
                  </a:lnTo>
                  <a:lnTo>
                    <a:pt x="367" y="370"/>
                  </a:lnTo>
                  <a:lnTo>
                    <a:pt x="367" y="368"/>
                  </a:lnTo>
                  <a:lnTo>
                    <a:pt x="369" y="368"/>
                  </a:lnTo>
                  <a:lnTo>
                    <a:pt x="369" y="367"/>
                  </a:lnTo>
                  <a:lnTo>
                    <a:pt x="370" y="365"/>
                  </a:lnTo>
                  <a:lnTo>
                    <a:pt x="369" y="365"/>
                  </a:lnTo>
                  <a:lnTo>
                    <a:pt x="367" y="365"/>
                  </a:lnTo>
                  <a:lnTo>
                    <a:pt x="366" y="364"/>
                  </a:lnTo>
                  <a:lnTo>
                    <a:pt x="366" y="362"/>
                  </a:lnTo>
                  <a:lnTo>
                    <a:pt x="366" y="360"/>
                  </a:lnTo>
                  <a:lnTo>
                    <a:pt x="366" y="359"/>
                  </a:lnTo>
                  <a:lnTo>
                    <a:pt x="364" y="357"/>
                  </a:lnTo>
                  <a:lnTo>
                    <a:pt x="362" y="357"/>
                  </a:lnTo>
                  <a:lnTo>
                    <a:pt x="361" y="357"/>
                  </a:lnTo>
                  <a:lnTo>
                    <a:pt x="358" y="360"/>
                  </a:lnTo>
                  <a:lnTo>
                    <a:pt x="356" y="360"/>
                  </a:lnTo>
                  <a:lnTo>
                    <a:pt x="355" y="360"/>
                  </a:lnTo>
                  <a:lnTo>
                    <a:pt x="353" y="360"/>
                  </a:lnTo>
                  <a:lnTo>
                    <a:pt x="353" y="359"/>
                  </a:lnTo>
                  <a:lnTo>
                    <a:pt x="352" y="357"/>
                  </a:lnTo>
                  <a:lnTo>
                    <a:pt x="350" y="356"/>
                  </a:lnTo>
                  <a:lnTo>
                    <a:pt x="350" y="354"/>
                  </a:lnTo>
                  <a:lnTo>
                    <a:pt x="348" y="354"/>
                  </a:lnTo>
                  <a:lnTo>
                    <a:pt x="348" y="353"/>
                  </a:lnTo>
                  <a:lnTo>
                    <a:pt x="348" y="351"/>
                  </a:lnTo>
                  <a:lnTo>
                    <a:pt x="347" y="348"/>
                  </a:lnTo>
                  <a:lnTo>
                    <a:pt x="347" y="347"/>
                  </a:lnTo>
                  <a:lnTo>
                    <a:pt x="345" y="345"/>
                  </a:lnTo>
                  <a:lnTo>
                    <a:pt x="344" y="345"/>
                  </a:lnTo>
                  <a:lnTo>
                    <a:pt x="339" y="345"/>
                  </a:lnTo>
                  <a:lnTo>
                    <a:pt x="335" y="344"/>
                  </a:lnTo>
                  <a:lnTo>
                    <a:pt x="333" y="344"/>
                  </a:lnTo>
                  <a:lnTo>
                    <a:pt x="332" y="344"/>
                  </a:lnTo>
                  <a:lnTo>
                    <a:pt x="332" y="347"/>
                  </a:lnTo>
                  <a:lnTo>
                    <a:pt x="330" y="348"/>
                  </a:lnTo>
                  <a:lnTo>
                    <a:pt x="330" y="350"/>
                  </a:lnTo>
                  <a:lnTo>
                    <a:pt x="329" y="350"/>
                  </a:lnTo>
                  <a:lnTo>
                    <a:pt x="329" y="348"/>
                  </a:lnTo>
                  <a:lnTo>
                    <a:pt x="327" y="345"/>
                  </a:lnTo>
                  <a:lnTo>
                    <a:pt x="329" y="345"/>
                  </a:lnTo>
                  <a:lnTo>
                    <a:pt x="329" y="344"/>
                  </a:lnTo>
                  <a:lnTo>
                    <a:pt x="327" y="342"/>
                  </a:lnTo>
                  <a:lnTo>
                    <a:pt x="325" y="342"/>
                  </a:lnTo>
                  <a:lnTo>
                    <a:pt x="324" y="344"/>
                  </a:lnTo>
                  <a:lnTo>
                    <a:pt x="324" y="345"/>
                  </a:lnTo>
                  <a:lnTo>
                    <a:pt x="322" y="345"/>
                  </a:lnTo>
                  <a:lnTo>
                    <a:pt x="321" y="344"/>
                  </a:lnTo>
                  <a:lnTo>
                    <a:pt x="322" y="342"/>
                  </a:lnTo>
                  <a:lnTo>
                    <a:pt x="324" y="341"/>
                  </a:lnTo>
                  <a:lnTo>
                    <a:pt x="324" y="339"/>
                  </a:lnTo>
                  <a:lnTo>
                    <a:pt x="324" y="338"/>
                  </a:lnTo>
                  <a:lnTo>
                    <a:pt x="322" y="338"/>
                  </a:lnTo>
                  <a:lnTo>
                    <a:pt x="321" y="338"/>
                  </a:lnTo>
                  <a:lnTo>
                    <a:pt x="319" y="338"/>
                  </a:lnTo>
                  <a:lnTo>
                    <a:pt x="319" y="339"/>
                  </a:lnTo>
                  <a:lnTo>
                    <a:pt x="318" y="339"/>
                  </a:lnTo>
                  <a:lnTo>
                    <a:pt x="316" y="339"/>
                  </a:lnTo>
                  <a:lnTo>
                    <a:pt x="315" y="338"/>
                  </a:lnTo>
                  <a:lnTo>
                    <a:pt x="315" y="336"/>
                  </a:lnTo>
                  <a:lnTo>
                    <a:pt x="313" y="336"/>
                  </a:lnTo>
                  <a:lnTo>
                    <a:pt x="311" y="338"/>
                  </a:lnTo>
                  <a:lnTo>
                    <a:pt x="310" y="338"/>
                  </a:lnTo>
                  <a:lnTo>
                    <a:pt x="308" y="336"/>
                  </a:lnTo>
                  <a:lnTo>
                    <a:pt x="310" y="333"/>
                  </a:lnTo>
                  <a:lnTo>
                    <a:pt x="310" y="331"/>
                  </a:lnTo>
                  <a:lnTo>
                    <a:pt x="308" y="331"/>
                  </a:lnTo>
                  <a:lnTo>
                    <a:pt x="308" y="330"/>
                  </a:lnTo>
                  <a:lnTo>
                    <a:pt x="305" y="330"/>
                  </a:lnTo>
                  <a:lnTo>
                    <a:pt x="304" y="330"/>
                  </a:lnTo>
                  <a:lnTo>
                    <a:pt x="301" y="328"/>
                  </a:lnTo>
                  <a:lnTo>
                    <a:pt x="301" y="327"/>
                  </a:lnTo>
                  <a:lnTo>
                    <a:pt x="299" y="327"/>
                  </a:lnTo>
                  <a:lnTo>
                    <a:pt x="299" y="325"/>
                  </a:lnTo>
                  <a:lnTo>
                    <a:pt x="298" y="323"/>
                  </a:lnTo>
                  <a:lnTo>
                    <a:pt x="295" y="320"/>
                  </a:lnTo>
                  <a:lnTo>
                    <a:pt x="292" y="320"/>
                  </a:lnTo>
                  <a:lnTo>
                    <a:pt x="285" y="320"/>
                  </a:lnTo>
                  <a:lnTo>
                    <a:pt x="285" y="319"/>
                  </a:lnTo>
                  <a:lnTo>
                    <a:pt x="284" y="317"/>
                  </a:lnTo>
                  <a:lnTo>
                    <a:pt x="282" y="319"/>
                  </a:lnTo>
                  <a:lnTo>
                    <a:pt x="281" y="319"/>
                  </a:lnTo>
                  <a:lnTo>
                    <a:pt x="279" y="319"/>
                  </a:lnTo>
                  <a:lnTo>
                    <a:pt x="278" y="320"/>
                  </a:lnTo>
                  <a:lnTo>
                    <a:pt x="274" y="323"/>
                  </a:lnTo>
                  <a:lnTo>
                    <a:pt x="273" y="323"/>
                  </a:lnTo>
                  <a:lnTo>
                    <a:pt x="271" y="322"/>
                  </a:lnTo>
                  <a:lnTo>
                    <a:pt x="268" y="322"/>
                  </a:lnTo>
                  <a:lnTo>
                    <a:pt x="267" y="327"/>
                  </a:lnTo>
                  <a:lnTo>
                    <a:pt x="265" y="327"/>
                  </a:lnTo>
                  <a:lnTo>
                    <a:pt x="264" y="327"/>
                  </a:lnTo>
                  <a:lnTo>
                    <a:pt x="262" y="327"/>
                  </a:lnTo>
                  <a:lnTo>
                    <a:pt x="256" y="325"/>
                  </a:lnTo>
                  <a:lnTo>
                    <a:pt x="255" y="323"/>
                  </a:lnTo>
                  <a:lnTo>
                    <a:pt x="255" y="325"/>
                  </a:lnTo>
                  <a:lnTo>
                    <a:pt x="255" y="327"/>
                  </a:lnTo>
                  <a:lnTo>
                    <a:pt x="255" y="328"/>
                  </a:lnTo>
                  <a:lnTo>
                    <a:pt x="255" y="327"/>
                  </a:lnTo>
                  <a:lnTo>
                    <a:pt x="253" y="327"/>
                  </a:lnTo>
                  <a:lnTo>
                    <a:pt x="252" y="328"/>
                  </a:lnTo>
                  <a:lnTo>
                    <a:pt x="250" y="328"/>
                  </a:lnTo>
                  <a:lnTo>
                    <a:pt x="248" y="327"/>
                  </a:lnTo>
                  <a:lnTo>
                    <a:pt x="247" y="325"/>
                  </a:lnTo>
                  <a:lnTo>
                    <a:pt x="245" y="325"/>
                  </a:lnTo>
                  <a:lnTo>
                    <a:pt x="244" y="325"/>
                  </a:lnTo>
                  <a:lnTo>
                    <a:pt x="244" y="327"/>
                  </a:lnTo>
                  <a:lnTo>
                    <a:pt x="242" y="327"/>
                  </a:lnTo>
                  <a:lnTo>
                    <a:pt x="242" y="328"/>
                  </a:lnTo>
                  <a:lnTo>
                    <a:pt x="242" y="330"/>
                  </a:lnTo>
                  <a:lnTo>
                    <a:pt x="242" y="331"/>
                  </a:lnTo>
                  <a:lnTo>
                    <a:pt x="242" y="333"/>
                  </a:lnTo>
                  <a:lnTo>
                    <a:pt x="241" y="333"/>
                  </a:lnTo>
                  <a:lnTo>
                    <a:pt x="239" y="333"/>
                  </a:lnTo>
                  <a:lnTo>
                    <a:pt x="239" y="331"/>
                  </a:lnTo>
                  <a:lnTo>
                    <a:pt x="237" y="331"/>
                  </a:lnTo>
                  <a:lnTo>
                    <a:pt x="237" y="330"/>
                  </a:lnTo>
                  <a:lnTo>
                    <a:pt x="236" y="330"/>
                  </a:lnTo>
                  <a:lnTo>
                    <a:pt x="236" y="331"/>
                  </a:lnTo>
                  <a:lnTo>
                    <a:pt x="234" y="333"/>
                  </a:lnTo>
                  <a:lnTo>
                    <a:pt x="233" y="333"/>
                  </a:lnTo>
                  <a:lnTo>
                    <a:pt x="233" y="334"/>
                  </a:lnTo>
                  <a:lnTo>
                    <a:pt x="233" y="336"/>
                  </a:lnTo>
                  <a:lnTo>
                    <a:pt x="231" y="336"/>
                  </a:lnTo>
                  <a:lnTo>
                    <a:pt x="225" y="338"/>
                  </a:lnTo>
                  <a:lnTo>
                    <a:pt x="224" y="338"/>
                  </a:lnTo>
                  <a:lnTo>
                    <a:pt x="222" y="338"/>
                  </a:lnTo>
                  <a:lnTo>
                    <a:pt x="221" y="338"/>
                  </a:lnTo>
                  <a:lnTo>
                    <a:pt x="219" y="339"/>
                  </a:lnTo>
                  <a:lnTo>
                    <a:pt x="218" y="339"/>
                  </a:lnTo>
                  <a:lnTo>
                    <a:pt x="216" y="342"/>
                  </a:lnTo>
                  <a:lnTo>
                    <a:pt x="216" y="344"/>
                  </a:lnTo>
                  <a:lnTo>
                    <a:pt x="216" y="345"/>
                  </a:lnTo>
                  <a:lnTo>
                    <a:pt x="215" y="348"/>
                  </a:lnTo>
                  <a:lnTo>
                    <a:pt x="215" y="350"/>
                  </a:lnTo>
                  <a:lnTo>
                    <a:pt x="213" y="351"/>
                  </a:lnTo>
                  <a:lnTo>
                    <a:pt x="211" y="353"/>
                  </a:lnTo>
                  <a:lnTo>
                    <a:pt x="210" y="354"/>
                  </a:lnTo>
                  <a:lnTo>
                    <a:pt x="210" y="356"/>
                  </a:lnTo>
                  <a:lnTo>
                    <a:pt x="208" y="357"/>
                  </a:lnTo>
                  <a:lnTo>
                    <a:pt x="207" y="357"/>
                  </a:lnTo>
                  <a:lnTo>
                    <a:pt x="202" y="357"/>
                  </a:lnTo>
                  <a:lnTo>
                    <a:pt x="199" y="357"/>
                  </a:lnTo>
                  <a:lnTo>
                    <a:pt x="197" y="357"/>
                  </a:lnTo>
                  <a:lnTo>
                    <a:pt x="196" y="357"/>
                  </a:lnTo>
                  <a:lnTo>
                    <a:pt x="194" y="359"/>
                  </a:lnTo>
                  <a:lnTo>
                    <a:pt x="191" y="359"/>
                  </a:lnTo>
                  <a:lnTo>
                    <a:pt x="188" y="360"/>
                  </a:lnTo>
                  <a:lnTo>
                    <a:pt x="162" y="364"/>
                  </a:lnTo>
                  <a:lnTo>
                    <a:pt x="160" y="365"/>
                  </a:lnTo>
                  <a:lnTo>
                    <a:pt x="156" y="373"/>
                  </a:lnTo>
                  <a:lnTo>
                    <a:pt x="153" y="376"/>
                  </a:lnTo>
                  <a:lnTo>
                    <a:pt x="150" y="378"/>
                  </a:lnTo>
                  <a:lnTo>
                    <a:pt x="147" y="378"/>
                  </a:lnTo>
                  <a:lnTo>
                    <a:pt x="145" y="378"/>
                  </a:lnTo>
                  <a:lnTo>
                    <a:pt x="144" y="378"/>
                  </a:lnTo>
                  <a:lnTo>
                    <a:pt x="142" y="378"/>
                  </a:lnTo>
                  <a:lnTo>
                    <a:pt x="142" y="376"/>
                  </a:lnTo>
                  <a:lnTo>
                    <a:pt x="141" y="373"/>
                  </a:lnTo>
                  <a:lnTo>
                    <a:pt x="139" y="371"/>
                  </a:lnTo>
                  <a:lnTo>
                    <a:pt x="139" y="370"/>
                  </a:lnTo>
                  <a:lnTo>
                    <a:pt x="134" y="368"/>
                  </a:lnTo>
                  <a:lnTo>
                    <a:pt x="133" y="368"/>
                  </a:lnTo>
                  <a:lnTo>
                    <a:pt x="131" y="367"/>
                  </a:lnTo>
                  <a:lnTo>
                    <a:pt x="131" y="365"/>
                  </a:lnTo>
                  <a:lnTo>
                    <a:pt x="131" y="364"/>
                  </a:lnTo>
                  <a:lnTo>
                    <a:pt x="130" y="362"/>
                  </a:lnTo>
                  <a:lnTo>
                    <a:pt x="128" y="362"/>
                  </a:lnTo>
                  <a:lnTo>
                    <a:pt x="127" y="360"/>
                  </a:lnTo>
                  <a:lnTo>
                    <a:pt x="125" y="359"/>
                  </a:lnTo>
                  <a:lnTo>
                    <a:pt x="122" y="360"/>
                  </a:lnTo>
                  <a:lnTo>
                    <a:pt x="119" y="359"/>
                  </a:lnTo>
                  <a:lnTo>
                    <a:pt x="117" y="359"/>
                  </a:lnTo>
                  <a:lnTo>
                    <a:pt x="116" y="362"/>
                  </a:lnTo>
                  <a:lnTo>
                    <a:pt x="113" y="362"/>
                  </a:lnTo>
                  <a:lnTo>
                    <a:pt x="110" y="364"/>
                  </a:lnTo>
                  <a:lnTo>
                    <a:pt x="108" y="364"/>
                  </a:lnTo>
                  <a:lnTo>
                    <a:pt x="105" y="362"/>
                  </a:lnTo>
                  <a:lnTo>
                    <a:pt x="104" y="362"/>
                  </a:lnTo>
                  <a:lnTo>
                    <a:pt x="102" y="360"/>
                  </a:lnTo>
                  <a:lnTo>
                    <a:pt x="101" y="359"/>
                  </a:lnTo>
                  <a:lnTo>
                    <a:pt x="99" y="359"/>
                  </a:lnTo>
                  <a:lnTo>
                    <a:pt x="97" y="359"/>
                  </a:lnTo>
                  <a:lnTo>
                    <a:pt x="96" y="359"/>
                  </a:lnTo>
                  <a:lnTo>
                    <a:pt x="91" y="360"/>
                  </a:lnTo>
                  <a:lnTo>
                    <a:pt x="90" y="360"/>
                  </a:lnTo>
                  <a:lnTo>
                    <a:pt x="90" y="359"/>
                  </a:lnTo>
                  <a:lnTo>
                    <a:pt x="87" y="357"/>
                  </a:lnTo>
                  <a:lnTo>
                    <a:pt x="85" y="356"/>
                  </a:lnTo>
                  <a:lnTo>
                    <a:pt x="82" y="356"/>
                  </a:lnTo>
                  <a:lnTo>
                    <a:pt x="80" y="356"/>
                  </a:lnTo>
                  <a:lnTo>
                    <a:pt x="79" y="356"/>
                  </a:lnTo>
                  <a:lnTo>
                    <a:pt x="76" y="356"/>
                  </a:lnTo>
                  <a:lnTo>
                    <a:pt x="74" y="354"/>
                  </a:lnTo>
                  <a:lnTo>
                    <a:pt x="73" y="356"/>
                  </a:lnTo>
                  <a:lnTo>
                    <a:pt x="71" y="356"/>
                  </a:lnTo>
                  <a:lnTo>
                    <a:pt x="71" y="357"/>
                  </a:lnTo>
                  <a:lnTo>
                    <a:pt x="70" y="357"/>
                  </a:lnTo>
                  <a:lnTo>
                    <a:pt x="65" y="356"/>
                  </a:lnTo>
                  <a:lnTo>
                    <a:pt x="64" y="356"/>
                  </a:lnTo>
                  <a:lnTo>
                    <a:pt x="62" y="354"/>
                  </a:lnTo>
                  <a:lnTo>
                    <a:pt x="60" y="353"/>
                  </a:lnTo>
                  <a:lnTo>
                    <a:pt x="57" y="350"/>
                  </a:lnTo>
                  <a:lnTo>
                    <a:pt x="54" y="348"/>
                  </a:lnTo>
                  <a:lnTo>
                    <a:pt x="53" y="348"/>
                  </a:lnTo>
                  <a:lnTo>
                    <a:pt x="51" y="348"/>
                  </a:lnTo>
                  <a:lnTo>
                    <a:pt x="50" y="350"/>
                  </a:lnTo>
                  <a:lnTo>
                    <a:pt x="50" y="353"/>
                  </a:lnTo>
                  <a:lnTo>
                    <a:pt x="48" y="354"/>
                  </a:lnTo>
                  <a:lnTo>
                    <a:pt x="46" y="356"/>
                  </a:lnTo>
                  <a:lnTo>
                    <a:pt x="45" y="357"/>
                  </a:lnTo>
                  <a:lnTo>
                    <a:pt x="45" y="356"/>
                  </a:lnTo>
                  <a:lnTo>
                    <a:pt x="43" y="356"/>
                  </a:lnTo>
                  <a:lnTo>
                    <a:pt x="42" y="354"/>
                  </a:lnTo>
                  <a:lnTo>
                    <a:pt x="40" y="356"/>
                  </a:lnTo>
                  <a:lnTo>
                    <a:pt x="42" y="357"/>
                  </a:lnTo>
                  <a:lnTo>
                    <a:pt x="40" y="359"/>
                  </a:lnTo>
                  <a:lnTo>
                    <a:pt x="39" y="359"/>
                  </a:lnTo>
                  <a:lnTo>
                    <a:pt x="37" y="357"/>
                  </a:lnTo>
                  <a:lnTo>
                    <a:pt x="36" y="357"/>
                  </a:lnTo>
                  <a:lnTo>
                    <a:pt x="37" y="356"/>
                  </a:lnTo>
                  <a:lnTo>
                    <a:pt x="37" y="354"/>
                  </a:lnTo>
                  <a:lnTo>
                    <a:pt x="37" y="353"/>
                  </a:lnTo>
                  <a:lnTo>
                    <a:pt x="37" y="351"/>
                  </a:lnTo>
                  <a:lnTo>
                    <a:pt x="36" y="350"/>
                  </a:lnTo>
                  <a:lnTo>
                    <a:pt x="34" y="348"/>
                  </a:lnTo>
                  <a:lnTo>
                    <a:pt x="33" y="347"/>
                  </a:lnTo>
                  <a:lnTo>
                    <a:pt x="31" y="347"/>
                  </a:lnTo>
                  <a:lnTo>
                    <a:pt x="30" y="347"/>
                  </a:lnTo>
                  <a:lnTo>
                    <a:pt x="30" y="348"/>
                  </a:lnTo>
                  <a:lnTo>
                    <a:pt x="25" y="348"/>
                  </a:lnTo>
                  <a:lnTo>
                    <a:pt x="24" y="345"/>
                  </a:lnTo>
                  <a:lnTo>
                    <a:pt x="24" y="344"/>
                  </a:lnTo>
                  <a:lnTo>
                    <a:pt x="22" y="342"/>
                  </a:lnTo>
                  <a:lnTo>
                    <a:pt x="19" y="336"/>
                  </a:lnTo>
                  <a:lnTo>
                    <a:pt x="17" y="336"/>
                  </a:lnTo>
                  <a:lnTo>
                    <a:pt x="17" y="338"/>
                  </a:lnTo>
                  <a:lnTo>
                    <a:pt x="16" y="338"/>
                  </a:lnTo>
                  <a:lnTo>
                    <a:pt x="14" y="338"/>
                  </a:lnTo>
                  <a:lnTo>
                    <a:pt x="14" y="336"/>
                  </a:lnTo>
                  <a:lnTo>
                    <a:pt x="13" y="336"/>
                  </a:lnTo>
                  <a:lnTo>
                    <a:pt x="13" y="338"/>
                  </a:lnTo>
                  <a:lnTo>
                    <a:pt x="11" y="336"/>
                  </a:lnTo>
                  <a:lnTo>
                    <a:pt x="9" y="333"/>
                  </a:lnTo>
                  <a:lnTo>
                    <a:pt x="8" y="331"/>
                  </a:lnTo>
                  <a:lnTo>
                    <a:pt x="8" y="330"/>
                  </a:lnTo>
                  <a:lnTo>
                    <a:pt x="8" y="328"/>
                  </a:lnTo>
                  <a:lnTo>
                    <a:pt x="6" y="328"/>
                  </a:lnTo>
                  <a:lnTo>
                    <a:pt x="6" y="327"/>
                  </a:lnTo>
                  <a:lnTo>
                    <a:pt x="8" y="323"/>
                  </a:lnTo>
                  <a:lnTo>
                    <a:pt x="5" y="323"/>
                  </a:lnTo>
                  <a:lnTo>
                    <a:pt x="3" y="322"/>
                  </a:lnTo>
                  <a:lnTo>
                    <a:pt x="2" y="323"/>
                  </a:lnTo>
                  <a:lnTo>
                    <a:pt x="0" y="323"/>
                  </a:lnTo>
                  <a:lnTo>
                    <a:pt x="0" y="317"/>
                  </a:lnTo>
                  <a:lnTo>
                    <a:pt x="0" y="316"/>
                  </a:lnTo>
                  <a:lnTo>
                    <a:pt x="0" y="313"/>
                  </a:lnTo>
                  <a:lnTo>
                    <a:pt x="0" y="311"/>
                  </a:lnTo>
                  <a:lnTo>
                    <a:pt x="2" y="310"/>
                  </a:lnTo>
                  <a:lnTo>
                    <a:pt x="5" y="307"/>
                  </a:lnTo>
                  <a:lnTo>
                    <a:pt x="5" y="305"/>
                  </a:lnTo>
                  <a:lnTo>
                    <a:pt x="6" y="305"/>
                  </a:lnTo>
                  <a:lnTo>
                    <a:pt x="6" y="304"/>
                  </a:lnTo>
                  <a:lnTo>
                    <a:pt x="8" y="304"/>
                  </a:lnTo>
                  <a:lnTo>
                    <a:pt x="9" y="302"/>
                  </a:lnTo>
                  <a:lnTo>
                    <a:pt x="9" y="301"/>
                  </a:lnTo>
                  <a:lnTo>
                    <a:pt x="9" y="299"/>
                  </a:lnTo>
                  <a:lnTo>
                    <a:pt x="9" y="297"/>
                  </a:lnTo>
                  <a:lnTo>
                    <a:pt x="9" y="296"/>
                  </a:lnTo>
                  <a:lnTo>
                    <a:pt x="11" y="296"/>
                  </a:lnTo>
                  <a:lnTo>
                    <a:pt x="11" y="294"/>
                  </a:lnTo>
                  <a:lnTo>
                    <a:pt x="13" y="294"/>
                  </a:lnTo>
                  <a:lnTo>
                    <a:pt x="13" y="293"/>
                  </a:lnTo>
                  <a:lnTo>
                    <a:pt x="13" y="291"/>
                  </a:lnTo>
                  <a:lnTo>
                    <a:pt x="13" y="290"/>
                  </a:lnTo>
                  <a:lnTo>
                    <a:pt x="13" y="288"/>
                  </a:lnTo>
                  <a:lnTo>
                    <a:pt x="14" y="286"/>
                  </a:lnTo>
                  <a:lnTo>
                    <a:pt x="14" y="285"/>
                  </a:lnTo>
                  <a:lnTo>
                    <a:pt x="14" y="283"/>
                  </a:lnTo>
                  <a:lnTo>
                    <a:pt x="16" y="282"/>
                  </a:lnTo>
                  <a:lnTo>
                    <a:pt x="16" y="279"/>
                  </a:lnTo>
                  <a:lnTo>
                    <a:pt x="17" y="279"/>
                  </a:lnTo>
                  <a:lnTo>
                    <a:pt x="19" y="279"/>
                  </a:lnTo>
                  <a:lnTo>
                    <a:pt x="20" y="277"/>
                  </a:lnTo>
                  <a:lnTo>
                    <a:pt x="20" y="276"/>
                  </a:lnTo>
                  <a:lnTo>
                    <a:pt x="20" y="274"/>
                  </a:lnTo>
                  <a:lnTo>
                    <a:pt x="20" y="273"/>
                  </a:lnTo>
                  <a:lnTo>
                    <a:pt x="22" y="271"/>
                  </a:lnTo>
                  <a:lnTo>
                    <a:pt x="22" y="270"/>
                  </a:lnTo>
                  <a:lnTo>
                    <a:pt x="24" y="271"/>
                  </a:lnTo>
                  <a:lnTo>
                    <a:pt x="25" y="273"/>
                  </a:lnTo>
                  <a:lnTo>
                    <a:pt x="27" y="273"/>
                  </a:lnTo>
                  <a:lnTo>
                    <a:pt x="28" y="274"/>
                  </a:lnTo>
                  <a:lnTo>
                    <a:pt x="31" y="274"/>
                  </a:lnTo>
                  <a:lnTo>
                    <a:pt x="31" y="273"/>
                  </a:lnTo>
                  <a:lnTo>
                    <a:pt x="33" y="273"/>
                  </a:lnTo>
                  <a:lnTo>
                    <a:pt x="33" y="274"/>
                  </a:lnTo>
                  <a:lnTo>
                    <a:pt x="34" y="276"/>
                  </a:lnTo>
                  <a:lnTo>
                    <a:pt x="36" y="276"/>
                  </a:lnTo>
                  <a:lnTo>
                    <a:pt x="37" y="277"/>
                  </a:lnTo>
                  <a:lnTo>
                    <a:pt x="39" y="276"/>
                  </a:lnTo>
                  <a:lnTo>
                    <a:pt x="37" y="276"/>
                  </a:lnTo>
                  <a:lnTo>
                    <a:pt x="37" y="274"/>
                  </a:lnTo>
                  <a:lnTo>
                    <a:pt x="37" y="273"/>
                  </a:lnTo>
                  <a:lnTo>
                    <a:pt x="37" y="271"/>
                  </a:lnTo>
                  <a:lnTo>
                    <a:pt x="37" y="270"/>
                  </a:lnTo>
                  <a:lnTo>
                    <a:pt x="34" y="268"/>
                  </a:lnTo>
                  <a:lnTo>
                    <a:pt x="33" y="265"/>
                  </a:lnTo>
                  <a:lnTo>
                    <a:pt x="31" y="264"/>
                  </a:lnTo>
                  <a:lnTo>
                    <a:pt x="30" y="264"/>
                  </a:lnTo>
                  <a:lnTo>
                    <a:pt x="30" y="265"/>
                  </a:lnTo>
                  <a:lnTo>
                    <a:pt x="28" y="264"/>
                  </a:lnTo>
                  <a:lnTo>
                    <a:pt x="30" y="264"/>
                  </a:lnTo>
                  <a:lnTo>
                    <a:pt x="30" y="262"/>
                  </a:lnTo>
                  <a:lnTo>
                    <a:pt x="31" y="259"/>
                  </a:lnTo>
                  <a:lnTo>
                    <a:pt x="31" y="256"/>
                  </a:lnTo>
                  <a:lnTo>
                    <a:pt x="31" y="248"/>
                  </a:lnTo>
                  <a:lnTo>
                    <a:pt x="31" y="246"/>
                  </a:lnTo>
                  <a:lnTo>
                    <a:pt x="30" y="246"/>
                  </a:lnTo>
                  <a:lnTo>
                    <a:pt x="30" y="245"/>
                  </a:lnTo>
                  <a:lnTo>
                    <a:pt x="28" y="243"/>
                  </a:lnTo>
                  <a:lnTo>
                    <a:pt x="28" y="242"/>
                  </a:lnTo>
                  <a:lnTo>
                    <a:pt x="28" y="239"/>
                  </a:lnTo>
                  <a:lnTo>
                    <a:pt x="28" y="237"/>
                  </a:lnTo>
                  <a:lnTo>
                    <a:pt x="27" y="234"/>
                  </a:lnTo>
                  <a:lnTo>
                    <a:pt x="28" y="231"/>
                  </a:lnTo>
                  <a:lnTo>
                    <a:pt x="31" y="227"/>
                  </a:lnTo>
                  <a:lnTo>
                    <a:pt x="33" y="223"/>
                  </a:lnTo>
                  <a:lnTo>
                    <a:pt x="34" y="222"/>
                  </a:lnTo>
                  <a:lnTo>
                    <a:pt x="36" y="222"/>
                  </a:lnTo>
                  <a:lnTo>
                    <a:pt x="39" y="216"/>
                  </a:lnTo>
                  <a:lnTo>
                    <a:pt x="40" y="214"/>
                  </a:lnTo>
                  <a:lnTo>
                    <a:pt x="42" y="214"/>
                  </a:lnTo>
                  <a:lnTo>
                    <a:pt x="42" y="213"/>
                  </a:lnTo>
                  <a:lnTo>
                    <a:pt x="42" y="211"/>
                  </a:lnTo>
                  <a:lnTo>
                    <a:pt x="45" y="208"/>
                  </a:lnTo>
                  <a:lnTo>
                    <a:pt x="51" y="200"/>
                  </a:lnTo>
                  <a:lnTo>
                    <a:pt x="53" y="199"/>
                  </a:lnTo>
                  <a:lnTo>
                    <a:pt x="54" y="197"/>
                  </a:lnTo>
                  <a:lnTo>
                    <a:pt x="56" y="194"/>
                  </a:lnTo>
                  <a:lnTo>
                    <a:pt x="68" y="182"/>
                  </a:lnTo>
                  <a:lnTo>
                    <a:pt x="70" y="179"/>
                  </a:lnTo>
                  <a:lnTo>
                    <a:pt x="73" y="177"/>
                  </a:lnTo>
                  <a:lnTo>
                    <a:pt x="74" y="176"/>
                  </a:lnTo>
                  <a:lnTo>
                    <a:pt x="79" y="171"/>
                  </a:lnTo>
                  <a:lnTo>
                    <a:pt x="80" y="168"/>
                  </a:lnTo>
                  <a:lnTo>
                    <a:pt x="80" y="167"/>
                  </a:lnTo>
                  <a:lnTo>
                    <a:pt x="82" y="167"/>
                  </a:lnTo>
                  <a:lnTo>
                    <a:pt x="83" y="165"/>
                  </a:lnTo>
                  <a:lnTo>
                    <a:pt x="93" y="165"/>
                  </a:lnTo>
                  <a:lnTo>
                    <a:pt x="96" y="163"/>
                  </a:lnTo>
                  <a:lnTo>
                    <a:pt x="97" y="162"/>
                  </a:lnTo>
                  <a:lnTo>
                    <a:pt x="97" y="160"/>
                  </a:lnTo>
                  <a:lnTo>
                    <a:pt x="97" y="159"/>
                  </a:lnTo>
                  <a:lnTo>
                    <a:pt x="97" y="157"/>
                  </a:lnTo>
                  <a:lnTo>
                    <a:pt x="101" y="156"/>
                  </a:lnTo>
                  <a:lnTo>
                    <a:pt x="102" y="154"/>
                  </a:lnTo>
                  <a:lnTo>
                    <a:pt x="102" y="153"/>
                  </a:lnTo>
                  <a:lnTo>
                    <a:pt x="102" y="151"/>
                  </a:lnTo>
                  <a:lnTo>
                    <a:pt x="102" y="148"/>
                  </a:lnTo>
                  <a:lnTo>
                    <a:pt x="102" y="145"/>
                  </a:lnTo>
                  <a:lnTo>
                    <a:pt x="102" y="142"/>
                  </a:lnTo>
                  <a:lnTo>
                    <a:pt x="101" y="140"/>
                  </a:lnTo>
                  <a:lnTo>
                    <a:pt x="102" y="139"/>
                  </a:lnTo>
                  <a:lnTo>
                    <a:pt x="101" y="139"/>
                  </a:lnTo>
                  <a:lnTo>
                    <a:pt x="99" y="137"/>
                  </a:lnTo>
                  <a:lnTo>
                    <a:pt x="97" y="136"/>
                  </a:lnTo>
                  <a:lnTo>
                    <a:pt x="99" y="134"/>
                  </a:lnTo>
                  <a:lnTo>
                    <a:pt x="97" y="134"/>
                  </a:lnTo>
                  <a:lnTo>
                    <a:pt x="96" y="134"/>
                  </a:lnTo>
                  <a:lnTo>
                    <a:pt x="94" y="133"/>
                  </a:lnTo>
                  <a:lnTo>
                    <a:pt x="94" y="131"/>
                  </a:lnTo>
                  <a:lnTo>
                    <a:pt x="96" y="130"/>
                  </a:lnTo>
                  <a:lnTo>
                    <a:pt x="97" y="128"/>
                  </a:lnTo>
                  <a:lnTo>
                    <a:pt x="99" y="128"/>
                  </a:lnTo>
                  <a:lnTo>
                    <a:pt x="99" y="130"/>
                  </a:lnTo>
                  <a:lnTo>
                    <a:pt x="101" y="130"/>
                  </a:lnTo>
                  <a:lnTo>
                    <a:pt x="102" y="130"/>
                  </a:lnTo>
                  <a:lnTo>
                    <a:pt x="104" y="128"/>
                  </a:lnTo>
                  <a:lnTo>
                    <a:pt x="105" y="126"/>
                  </a:lnTo>
                  <a:lnTo>
                    <a:pt x="104" y="126"/>
                  </a:lnTo>
                  <a:lnTo>
                    <a:pt x="99" y="123"/>
                  </a:lnTo>
                  <a:lnTo>
                    <a:pt x="96" y="120"/>
                  </a:lnTo>
                  <a:lnTo>
                    <a:pt x="96" y="119"/>
                  </a:lnTo>
                  <a:lnTo>
                    <a:pt x="94" y="117"/>
                  </a:lnTo>
                  <a:lnTo>
                    <a:pt x="94" y="116"/>
                  </a:lnTo>
                  <a:lnTo>
                    <a:pt x="93" y="116"/>
                  </a:lnTo>
                  <a:lnTo>
                    <a:pt x="93" y="114"/>
                  </a:lnTo>
                  <a:lnTo>
                    <a:pt x="93" y="109"/>
                  </a:lnTo>
                  <a:lnTo>
                    <a:pt x="91" y="109"/>
                  </a:lnTo>
                  <a:lnTo>
                    <a:pt x="90" y="106"/>
                  </a:lnTo>
                  <a:lnTo>
                    <a:pt x="90" y="105"/>
                  </a:lnTo>
                  <a:lnTo>
                    <a:pt x="91" y="103"/>
                  </a:lnTo>
                  <a:lnTo>
                    <a:pt x="90" y="103"/>
                  </a:lnTo>
                  <a:lnTo>
                    <a:pt x="88" y="100"/>
                  </a:lnTo>
                  <a:lnTo>
                    <a:pt x="85" y="99"/>
                  </a:lnTo>
                  <a:lnTo>
                    <a:pt x="83" y="97"/>
                  </a:lnTo>
                  <a:lnTo>
                    <a:pt x="80" y="91"/>
                  </a:lnTo>
                  <a:lnTo>
                    <a:pt x="79" y="91"/>
                  </a:lnTo>
                  <a:lnTo>
                    <a:pt x="79" y="89"/>
                  </a:lnTo>
                  <a:lnTo>
                    <a:pt x="77" y="88"/>
                  </a:lnTo>
                  <a:lnTo>
                    <a:pt x="77" y="86"/>
                  </a:lnTo>
                  <a:lnTo>
                    <a:pt x="79" y="86"/>
                  </a:lnTo>
                  <a:lnTo>
                    <a:pt x="80" y="85"/>
                  </a:lnTo>
                  <a:lnTo>
                    <a:pt x="80" y="83"/>
                  </a:lnTo>
                  <a:lnTo>
                    <a:pt x="80" y="82"/>
                  </a:lnTo>
                  <a:lnTo>
                    <a:pt x="82" y="82"/>
                  </a:lnTo>
                  <a:lnTo>
                    <a:pt x="80" y="80"/>
                  </a:lnTo>
                  <a:lnTo>
                    <a:pt x="79" y="77"/>
                  </a:lnTo>
                  <a:lnTo>
                    <a:pt x="79" y="75"/>
                  </a:lnTo>
                  <a:lnTo>
                    <a:pt x="79" y="74"/>
                  </a:lnTo>
                  <a:lnTo>
                    <a:pt x="77" y="74"/>
                  </a:lnTo>
                  <a:lnTo>
                    <a:pt x="77" y="72"/>
                  </a:lnTo>
                  <a:lnTo>
                    <a:pt x="77" y="71"/>
                  </a:lnTo>
                  <a:lnTo>
                    <a:pt x="76" y="66"/>
                  </a:lnTo>
                  <a:lnTo>
                    <a:pt x="76" y="65"/>
                  </a:lnTo>
                  <a:lnTo>
                    <a:pt x="77" y="63"/>
                  </a:lnTo>
                  <a:lnTo>
                    <a:pt x="83" y="62"/>
                  </a:lnTo>
                  <a:lnTo>
                    <a:pt x="88" y="63"/>
                  </a:lnTo>
                  <a:lnTo>
                    <a:pt x="90" y="63"/>
                  </a:lnTo>
                  <a:lnTo>
                    <a:pt x="91" y="63"/>
                  </a:lnTo>
                  <a:lnTo>
                    <a:pt x="93" y="65"/>
                  </a:lnTo>
                  <a:lnTo>
                    <a:pt x="94" y="66"/>
                  </a:lnTo>
                  <a:lnTo>
                    <a:pt x="96" y="66"/>
                  </a:lnTo>
                  <a:lnTo>
                    <a:pt x="104" y="60"/>
                  </a:lnTo>
                  <a:lnTo>
                    <a:pt x="110" y="56"/>
                  </a:lnTo>
                  <a:lnTo>
                    <a:pt x="111" y="54"/>
                  </a:lnTo>
                  <a:lnTo>
                    <a:pt x="113" y="48"/>
                  </a:lnTo>
                  <a:lnTo>
                    <a:pt x="113" y="46"/>
                  </a:lnTo>
                  <a:lnTo>
                    <a:pt x="116" y="43"/>
                  </a:lnTo>
                  <a:lnTo>
                    <a:pt x="116" y="42"/>
                  </a:lnTo>
                  <a:lnTo>
                    <a:pt x="117" y="42"/>
                  </a:lnTo>
                  <a:lnTo>
                    <a:pt x="130" y="40"/>
                  </a:lnTo>
                  <a:lnTo>
                    <a:pt x="133" y="42"/>
                  </a:lnTo>
                  <a:lnTo>
                    <a:pt x="134" y="42"/>
                  </a:lnTo>
                  <a:lnTo>
                    <a:pt x="150" y="39"/>
                  </a:lnTo>
                  <a:lnTo>
                    <a:pt x="154" y="37"/>
                  </a:lnTo>
                  <a:lnTo>
                    <a:pt x="156" y="36"/>
                  </a:lnTo>
                  <a:lnTo>
                    <a:pt x="159" y="36"/>
                  </a:lnTo>
                  <a:lnTo>
                    <a:pt x="167" y="39"/>
                  </a:lnTo>
                  <a:lnTo>
                    <a:pt x="178" y="39"/>
                  </a:lnTo>
                  <a:lnTo>
                    <a:pt x="185" y="39"/>
                  </a:lnTo>
                  <a:lnTo>
                    <a:pt x="188" y="37"/>
                  </a:lnTo>
                  <a:lnTo>
                    <a:pt x="201" y="40"/>
                  </a:lnTo>
                  <a:lnTo>
                    <a:pt x="204" y="40"/>
                  </a:lnTo>
                  <a:lnTo>
                    <a:pt x="205" y="40"/>
                  </a:lnTo>
                  <a:lnTo>
                    <a:pt x="208" y="43"/>
                  </a:lnTo>
                  <a:lnTo>
                    <a:pt x="210" y="43"/>
                  </a:lnTo>
                  <a:lnTo>
                    <a:pt x="222" y="45"/>
                  </a:lnTo>
                  <a:lnTo>
                    <a:pt x="222" y="46"/>
                  </a:lnTo>
                  <a:lnTo>
                    <a:pt x="224" y="48"/>
                  </a:lnTo>
                  <a:lnTo>
                    <a:pt x="236" y="48"/>
                  </a:lnTo>
                  <a:lnTo>
                    <a:pt x="245" y="52"/>
                  </a:lnTo>
                  <a:lnTo>
                    <a:pt x="248" y="54"/>
                  </a:lnTo>
                  <a:lnTo>
                    <a:pt x="255" y="51"/>
                  </a:lnTo>
                  <a:lnTo>
                    <a:pt x="259" y="51"/>
                  </a:lnTo>
                  <a:lnTo>
                    <a:pt x="261" y="52"/>
                  </a:lnTo>
                  <a:lnTo>
                    <a:pt x="262" y="52"/>
                  </a:lnTo>
                  <a:lnTo>
                    <a:pt x="262" y="54"/>
                  </a:lnTo>
                  <a:lnTo>
                    <a:pt x="262" y="56"/>
                  </a:lnTo>
                  <a:lnTo>
                    <a:pt x="262" y="59"/>
                  </a:lnTo>
                  <a:lnTo>
                    <a:pt x="262" y="60"/>
                  </a:lnTo>
                  <a:lnTo>
                    <a:pt x="264" y="60"/>
                  </a:lnTo>
                  <a:lnTo>
                    <a:pt x="265" y="60"/>
                  </a:lnTo>
                  <a:lnTo>
                    <a:pt x="267" y="62"/>
                  </a:lnTo>
                  <a:lnTo>
                    <a:pt x="267" y="65"/>
                  </a:lnTo>
                  <a:lnTo>
                    <a:pt x="267" y="66"/>
                  </a:lnTo>
                  <a:lnTo>
                    <a:pt x="268" y="66"/>
                  </a:lnTo>
                  <a:lnTo>
                    <a:pt x="270" y="65"/>
                  </a:lnTo>
                  <a:lnTo>
                    <a:pt x="273" y="66"/>
                  </a:lnTo>
                  <a:lnTo>
                    <a:pt x="274" y="66"/>
                  </a:lnTo>
                  <a:lnTo>
                    <a:pt x="276" y="65"/>
                  </a:lnTo>
                  <a:lnTo>
                    <a:pt x="278" y="63"/>
                  </a:lnTo>
                  <a:lnTo>
                    <a:pt x="279" y="63"/>
                  </a:lnTo>
                  <a:lnTo>
                    <a:pt x="285" y="66"/>
                  </a:lnTo>
                  <a:lnTo>
                    <a:pt x="289" y="66"/>
                  </a:lnTo>
                  <a:lnTo>
                    <a:pt x="290" y="68"/>
                  </a:lnTo>
                  <a:lnTo>
                    <a:pt x="290" y="69"/>
                  </a:lnTo>
                  <a:lnTo>
                    <a:pt x="287" y="74"/>
                  </a:lnTo>
                  <a:lnTo>
                    <a:pt x="289" y="74"/>
                  </a:lnTo>
                  <a:lnTo>
                    <a:pt x="289" y="75"/>
                  </a:lnTo>
                  <a:lnTo>
                    <a:pt x="290" y="75"/>
                  </a:lnTo>
                  <a:lnTo>
                    <a:pt x="290" y="77"/>
                  </a:lnTo>
                  <a:lnTo>
                    <a:pt x="292" y="77"/>
                  </a:lnTo>
                  <a:lnTo>
                    <a:pt x="292" y="75"/>
                  </a:lnTo>
                  <a:lnTo>
                    <a:pt x="295" y="72"/>
                  </a:lnTo>
                  <a:lnTo>
                    <a:pt x="295" y="71"/>
                  </a:lnTo>
                  <a:lnTo>
                    <a:pt x="295" y="69"/>
                  </a:lnTo>
                  <a:lnTo>
                    <a:pt x="295" y="68"/>
                  </a:lnTo>
                  <a:lnTo>
                    <a:pt x="295" y="66"/>
                  </a:lnTo>
                  <a:lnTo>
                    <a:pt x="295" y="65"/>
                  </a:lnTo>
                  <a:lnTo>
                    <a:pt x="296" y="65"/>
                  </a:lnTo>
                  <a:lnTo>
                    <a:pt x="298" y="63"/>
                  </a:lnTo>
                  <a:lnTo>
                    <a:pt x="299" y="65"/>
                  </a:lnTo>
                  <a:lnTo>
                    <a:pt x="302" y="68"/>
                  </a:lnTo>
                  <a:lnTo>
                    <a:pt x="304" y="69"/>
                  </a:lnTo>
                  <a:lnTo>
                    <a:pt x="308" y="69"/>
                  </a:lnTo>
                  <a:lnTo>
                    <a:pt x="310" y="68"/>
                  </a:lnTo>
                  <a:lnTo>
                    <a:pt x="311" y="68"/>
                  </a:lnTo>
                  <a:lnTo>
                    <a:pt x="313" y="65"/>
                  </a:lnTo>
                  <a:lnTo>
                    <a:pt x="313" y="63"/>
                  </a:lnTo>
                  <a:lnTo>
                    <a:pt x="315" y="62"/>
                  </a:lnTo>
                  <a:lnTo>
                    <a:pt x="316" y="60"/>
                  </a:lnTo>
                  <a:lnTo>
                    <a:pt x="318" y="62"/>
                  </a:lnTo>
                  <a:lnTo>
                    <a:pt x="318" y="63"/>
                  </a:lnTo>
                  <a:lnTo>
                    <a:pt x="318" y="65"/>
                  </a:lnTo>
                  <a:lnTo>
                    <a:pt x="319" y="65"/>
                  </a:lnTo>
                  <a:lnTo>
                    <a:pt x="319" y="66"/>
                  </a:lnTo>
                  <a:lnTo>
                    <a:pt x="321" y="66"/>
                  </a:lnTo>
                  <a:lnTo>
                    <a:pt x="321" y="68"/>
                  </a:lnTo>
                  <a:lnTo>
                    <a:pt x="322" y="68"/>
                  </a:lnTo>
                  <a:lnTo>
                    <a:pt x="322" y="71"/>
                  </a:lnTo>
                  <a:lnTo>
                    <a:pt x="324" y="71"/>
                  </a:lnTo>
                  <a:lnTo>
                    <a:pt x="325" y="69"/>
                  </a:lnTo>
                  <a:lnTo>
                    <a:pt x="329" y="68"/>
                  </a:lnTo>
                  <a:lnTo>
                    <a:pt x="330" y="68"/>
                  </a:lnTo>
                  <a:lnTo>
                    <a:pt x="335" y="68"/>
                  </a:lnTo>
                  <a:lnTo>
                    <a:pt x="336" y="69"/>
                  </a:lnTo>
                  <a:lnTo>
                    <a:pt x="336" y="71"/>
                  </a:lnTo>
                  <a:lnTo>
                    <a:pt x="338" y="72"/>
                  </a:lnTo>
                  <a:lnTo>
                    <a:pt x="338" y="77"/>
                  </a:lnTo>
                  <a:lnTo>
                    <a:pt x="339" y="79"/>
                  </a:lnTo>
                  <a:lnTo>
                    <a:pt x="341" y="79"/>
                  </a:lnTo>
                  <a:lnTo>
                    <a:pt x="342" y="79"/>
                  </a:lnTo>
                  <a:lnTo>
                    <a:pt x="342" y="80"/>
                  </a:lnTo>
                  <a:lnTo>
                    <a:pt x="342" y="82"/>
                  </a:lnTo>
                  <a:lnTo>
                    <a:pt x="344" y="80"/>
                  </a:lnTo>
                  <a:lnTo>
                    <a:pt x="344" y="77"/>
                  </a:lnTo>
                  <a:lnTo>
                    <a:pt x="344" y="75"/>
                  </a:lnTo>
                  <a:lnTo>
                    <a:pt x="345" y="72"/>
                  </a:lnTo>
                  <a:lnTo>
                    <a:pt x="347" y="71"/>
                  </a:lnTo>
                  <a:lnTo>
                    <a:pt x="348" y="69"/>
                  </a:lnTo>
                  <a:lnTo>
                    <a:pt x="350" y="69"/>
                  </a:lnTo>
                  <a:lnTo>
                    <a:pt x="352" y="68"/>
                  </a:lnTo>
                  <a:lnTo>
                    <a:pt x="355" y="68"/>
                  </a:lnTo>
                  <a:lnTo>
                    <a:pt x="356" y="68"/>
                  </a:lnTo>
                  <a:lnTo>
                    <a:pt x="358" y="66"/>
                  </a:lnTo>
                  <a:lnTo>
                    <a:pt x="358" y="65"/>
                  </a:lnTo>
                  <a:lnTo>
                    <a:pt x="359" y="63"/>
                  </a:lnTo>
                  <a:lnTo>
                    <a:pt x="361" y="63"/>
                  </a:lnTo>
                  <a:lnTo>
                    <a:pt x="364" y="63"/>
                  </a:lnTo>
                  <a:lnTo>
                    <a:pt x="366" y="63"/>
                  </a:lnTo>
                  <a:lnTo>
                    <a:pt x="366" y="65"/>
                  </a:lnTo>
                  <a:lnTo>
                    <a:pt x="367" y="68"/>
                  </a:lnTo>
                  <a:lnTo>
                    <a:pt x="369" y="71"/>
                  </a:lnTo>
                  <a:lnTo>
                    <a:pt x="369" y="72"/>
                  </a:lnTo>
                  <a:lnTo>
                    <a:pt x="369" y="74"/>
                  </a:lnTo>
                  <a:lnTo>
                    <a:pt x="369" y="77"/>
                  </a:lnTo>
                  <a:lnTo>
                    <a:pt x="370" y="79"/>
                  </a:lnTo>
                  <a:lnTo>
                    <a:pt x="372" y="79"/>
                  </a:lnTo>
                  <a:lnTo>
                    <a:pt x="372" y="80"/>
                  </a:lnTo>
                  <a:lnTo>
                    <a:pt x="372" y="83"/>
                  </a:lnTo>
                  <a:lnTo>
                    <a:pt x="373" y="85"/>
                  </a:lnTo>
                  <a:lnTo>
                    <a:pt x="375" y="85"/>
                  </a:lnTo>
                  <a:lnTo>
                    <a:pt x="375" y="83"/>
                  </a:lnTo>
                  <a:lnTo>
                    <a:pt x="376" y="83"/>
                  </a:lnTo>
                  <a:lnTo>
                    <a:pt x="378" y="82"/>
                  </a:lnTo>
                  <a:lnTo>
                    <a:pt x="381" y="83"/>
                  </a:lnTo>
                  <a:lnTo>
                    <a:pt x="382" y="82"/>
                  </a:lnTo>
                  <a:lnTo>
                    <a:pt x="382" y="80"/>
                  </a:lnTo>
                  <a:lnTo>
                    <a:pt x="384" y="79"/>
                  </a:lnTo>
                  <a:lnTo>
                    <a:pt x="385" y="79"/>
                  </a:lnTo>
                  <a:lnTo>
                    <a:pt x="387" y="77"/>
                  </a:lnTo>
                  <a:lnTo>
                    <a:pt x="388" y="75"/>
                  </a:lnTo>
                  <a:lnTo>
                    <a:pt x="390" y="74"/>
                  </a:lnTo>
                  <a:lnTo>
                    <a:pt x="392" y="74"/>
                  </a:lnTo>
                  <a:lnTo>
                    <a:pt x="393" y="74"/>
                  </a:lnTo>
                  <a:lnTo>
                    <a:pt x="393" y="75"/>
                  </a:lnTo>
                  <a:lnTo>
                    <a:pt x="395" y="77"/>
                  </a:lnTo>
                  <a:lnTo>
                    <a:pt x="395" y="79"/>
                  </a:lnTo>
                  <a:lnTo>
                    <a:pt x="401" y="80"/>
                  </a:lnTo>
                  <a:lnTo>
                    <a:pt x="401" y="79"/>
                  </a:lnTo>
                  <a:lnTo>
                    <a:pt x="403" y="77"/>
                  </a:lnTo>
                  <a:lnTo>
                    <a:pt x="404" y="77"/>
                  </a:lnTo>
                  <a:lnTo>
                    <a:pt x="406" y="77"/>
                  </a:lnTo>
                  <a:lnTo>
                    <a:pt x="409" y="75"/>
                  </a:lnTo>
                  <a:lnTo>
                    <a:pt x="410" y="75"/>
                  </a:lnTo>
                  <a:lnTo>
                    <a:pt x="416" y="75"/>
                  </a:lnTo>
                  <a:lnTo>
                    <a:pt x="418" y="75"/>
                  </a:lnTo>
                  <a:lnTo>
                    <a:pt x="419" y="77"/>
                  </a:lnTo>
                  <a:lnTo>
                    <a:pt x="422" y="79"/>
                  </a:lnTo>
                  <a:lnTo>
                    <a:pt x="422" y="80"/>
                  </a:lnTo>
                  <a:lnTo>
                    <a:pt x="425" y="82"/>
                  </a:lnTo>
                  <a:lnTo>
                    <a:pt x="425" y="83"/>
                  </a:lnTo>
                  <a:lnTo>
                    <a:pt x="425" y="85"/>
                  </a:lnTo>
                  <a:lnTo>
                    <a:pt x="425" y="86"/>
                  </a:lnTo>
                  <a:lnTo>
                    <a:pt x="425" y="88"/>
                  </a:lnTo>
                  <a:lnTo>
                    <a:pt x="427" y="89"/>
                  </a:lnTo>
                  <a:lnTo>
                    <a:pt x="429" y="91"/>
                  </a:lnTo>
                  <a:lnTo>
                    <a:pt x="430" y="91"/>
                  </a:lnTo>
                  <a:lnTo>
                    <a:pt x="432" y="91"/>
                  </a:lnTo>
                  <a:lnTo>
                    <a:pt x="433" y="94"/>
                  </a:lnTo>
                  <a:lnTo>
                    <a:pt x="435" y="94"/>
                  </a:lnTo>
                  <a:lnTo>
                    <a:pt x="436" y="94"/>
                  </a:lnTo>
                  <a:lnTo>
                    <a:pt x="436" y="96"/>
                  </a:lnTo>
                  <a:lnTo>
                    <a:pt x="438" y="96"/>
                  </a:lnTo>
                  <a:lnTo>
                    <a:pt x="438" y="93"/>
                  </a:lnTo>
                  <a:lnTo>
                    <a:pt x="439" y="91"/>
                  </a:lnTo>
                  <a:lnTo>
                    <a:pt x="439" y="89"/>
                  </a:lnTo>
                  <a:lnTo>
                    <a:pt x="441" y="89"/>
                  </a:lnTo>
                  <a:lnTo>
                    <a:pt x="443" y="88"/>
                  </a:lnTo>
                  <a:lnTo>
                    <a:pt x="443" y="85"/>
                  </a:lnTo>
                  <a:lnTo>
                    <a:pt x="443" y="83"/>
                  </a:lnTo>
                  <a:lnTo>
                    <a:pt x="441" y="80"/>
                  </a:lnTo>
                  <a:lnTo>
                    <a:pt x="439" y="80"/>
                  </a:lnTo>
                  <a:lnTo>
                    <a:pt x="439" y="79"/>
                  </a:lnTo>
                  <a:lnTo>
                    <a:pt x="439" y="77"/>
                  </a:lnTo>
                  <a:lnTo>
                    <a:pt x="441" y="77"/>
                  </a:lnTo>
                  <a:lnTo>
                    <a:pt x="441" y="75"/>
                  </a:lnTo>
                  <a:lnTo>
                    <a:pt x="439" y="75"/>
                  </a:lnTo>
                  <a:lnTo>
                    <a:pt x="439" y="74"/>
                  </a:lnTo>
                  <a:lnTo>
                    <a:pt x="439" y="72"/>
                  </a:lnTo>
                  <a:lnTo>
                    <a:pt x="438" y="72"/>
                  </a:lnTo>
                  <a:lnTo>
                    <a:pt x="439" y="71"/>
                  </a:lnTo>
                  <a:lnTo>
                    <a:pt x="439" y="69"/>
                  </a:lnTo>
                  <a:lnTo>
                    <a:pt x="438" y="69"/>
                  </a:lnTo>
                  <a:lnTo>
                    <a:pt x="436" y="69"/>
                  </a:lnTo>
                  <a:lnTo>
                    <a:pt x="436" y="68"/>
                  </a:lnTo>
                  <a:lnTo>
                    <a:pt x="438" y="68"/>
                  </a:lnTo>
                  <a:lnTo>
                    <a:pt x="438" y="66"/>
                  </a:lnTo>
                  <a:lnTo>
                    <a:pt x="436" y="66"/>
                  </a:lnTo>
                  <a:lnTo>
                    <a:pt x="436" y="65"/>
                  </a:lnTo>
                  <a:lnTo>
                    <a:pt x="438" y="63"/>
                  </a:lnTo>
                  <a:lnTo>
                    <a:pt x="438" y="62"/>
                  </a:lnTo>
                  <a:lnTo>
                    <a:pt x="439" y="62"/>
                  </a:lnTo>
                  <a:lnTo>
                    <a:pt x="438" y="60"/>
                  </a:lnTo>
                  <a:lnTo>
                    <a:pt x="439" y="59"/>
                  </a:lnTo>
                  <a:lnTo>
                    <a:pt x="439" y="57"/>
                  </a:lnTo>
                  <a:lnTo>
                    <a:pt x="441" y="57"/>
                  </a:lnTo>
                  <a:lnTo>
                    <a:pt x="443" y="56"/>
                  </a:lnTo>
                  <a:lnTo>
                    <a:pt x="443" y="54"/>
                  </a:lnTo>
                  <a:lnTo>
                    <a:pt x="443" y="52"/>
                  </a:lnTo>
                  <a:lnTo>
                    <a:pt x="441" y="52"/>
                  </a:lnTo>
                  <a:lnTo>
                    <a:pt x="443" y="51"/>
                  </a:lnTo>
                  <a:lnTo>
                    <a:pt x="444" y="49"/>
                  </a:lnTo>
                  <a:lnTo>
                    <a:pt x="444" y="48"/>
                  </a:lnTo>
                  <a:lnTo>
                    <a:pt x="444" y="46"/>
                  </a:lnTo>
                  <a:lnTo>
                    <a:pt x="446" y="45"/>
                  </a:lnTo>
                  <a:lnTo>
                    <a:pt x="446" y="43"/>
                  </a:lnTo>
                  <a:lnTo>
                    <a:pt x="447" y="42"/>
                  </a:lnTo>
                  <a:lnTo>
                    <a:pt x="447" y="40"/>
                  </a:lnTo>
                  <a:lnTo>
                    <a:pt x="449" y="40"/>
                  </a:lnTo>
                  <a:lnTo>
                    <a:pt x="450" y="40"/>
                  </a:lnTo>
                  <a:lnTo>
                    <a:pt x="452" y="39"/>
                  </a:lnTo>
                  <a:lnTo>
                    <a:pt x="450" y="37"/>
                  </a:lnTo>
                  <a:lnTo>
                    <a:pt x="452" y="36"/>
                  </a:lnTo>
                  <a:lnTo>
                    <a:pt x="453" y="36"/>
                  </a:lnTo>
                  <a:lnTo>
                    <a:pt x="455" y="34"/>
                  </a:lnTo>
                  <a:lnTo>
                    <a:pt x="455" y="33"/>
                  </a:lnTo>
                  <a:lnTo>
                    <a:pt x="456" y="33"/>
                  </a:lnTo>
                  <a:lnTo>
                    <a:pt x="456" y="31"/>
                  </a:lnTo>
                  <a:lnTo>
                    <a:pt x="456" y="33"/>
                  </a:lnTo>
                  <a:lnTo>
                    <a:pt x="458" y="33"/>
                  </a:lnTo>
                  <a:lnTo>
                    <a:pt x="458" y="31"/>
                  </a:lnTo>
                  <a:lnTo>
                    <a:pt x="458" y="29"/>
                  </a:lnTo>
                  <a:lnTo>
                    <a:pt x="456" y="29"/>
                  </a:lnTo>
                  <a:lnTo>
                    <a:pt x="456" y="28"/>
                  </a:lnTo>
                  <a:lnTo>
                    <a:pt x="458" y="28"/>
                  </a:lnTo>
                  <a:lnTo>
                    <a:pt x="456" y="26"/>
                  </a:lnTo>
                  <a:lnTo>
                    <a:pt x="458" y="26"/>
                  </a:lnTo>
                  <a:lnTo>
                    <a:pt x="459" y="25"/>
                  </a:lnTo>
                  <a:lnTo>
                    <a:pt x="466" y="25"/>
                  </a:lnTo>
                  <a:lnTo>
                    <a:pt x="469" y="25"/>
                  </a:lnTo>
                  <a:lnTo>
                    <a:pt x="469" y="26"/>
                  </a:lnTo>
                  <a:lnTo>
                    <a:pt x="472" y="28"/>
                  </a:lnTo>
                  <a:lnTo>
                    <a:pt x="473" y="28"/>
                  </a:lnTo>
                  <a:lnTo>
                    <a:pt x="475" y="28"/>
                  </a:lnTo>
                  <a:lnTo>
                    <a:pt x="475" y="26"/>
                  </a:lnTo>
                  <a:lnTo>
                    <a:pt x="476" y="25"/>
                  </a:lnTo>
                  <a:lnTo>
                    <a:pt x="476" y="23"/>
                  </a:lnTo>
                  <a:lnTo>
                    <a:pt x="481" y="22"/>
                  </a:lnTo>
                  <a:lnTo>
                    <a:pt x="486" y="22"/>
                  </a:lnTo>
                  <a:lnTo>
                    <a:pt x="495" y="23"/>
                  </a:lnTo>
                  <a:lnTo>
                    <a:pt x="501" y="23"/>
                  </a:lnTo>
                  <a:close/>
                </a:path>
              </a:pathLst>
            </a:custGeom>
            <a:solidFill>
              <a:srgbClr val="494949"/>
            </a:solidFill>
            <a:ln w="3175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177792" indent="-177792" defTabSz="711165">
                <a:defRPr/>
              </a:pPr>
              <a:endParaRPr lang="en-US" sz="2000" kern="0">
                <a:solidFill>
                  <a:srgbClr val="FFFFFF"/>
                </a:solidFill>
                <a:latin typeface="Arial" panose="020B0604020202020204"/>
              </a:endParaRPr>
            </a:p>
          </p:txBody>
        </p:sp>
        <p:sp>
          <p:nvSpPr>
            <p:cNvPr id="36" name="Freeform 19">
              <a:extLst>
                <a:ext uri="{FF2B5EF4-FFF2-40B4-BE49-F238E27FC236}">
                  <a16:creationId xmlns:a16="http://schemas.microsoft.com/office/drawing/2014/main" id="{1D25815E-6530-469E-D801-12E5DDECF028}"/>
                </a:ext>
              </a:extLst>
            </p:cNvPr>
            <p:cNvSpPr>
              <a:spLocks/>
            </p:cNvSpPr>
            <p:nvPr/>
          </p:nvSpPr>
          <p:spPr bwMode="auto">
            <a:xfrm>
              <a:off x="8477539" y="4244831"/>
              <a:ext cx="715818" cy="624898"/>
            </a:xfrm>
            <a:custGeom>
              <a:avLst/>
              <a:gdLst>
                <a:gd name="T0" fmla="*/ 20 w 496"/>
                <a:gd name="T1" fmla="*/ 389 h 433"/>
                <a:gd name="T2" fmla="*/ 25 w 496"/>
                <a:gd name="T3" fmla="*/ 365 h 433"/>
                <a:gd name="T4" fmla="*/ 14 w 496"/>
                <a:gd name="T5" fmla="*/ 352 h 433"/>
                <a:gd name="T6" fmla="*/ 11 w 496"/>
                <a:gd name="T7" fmla="*/ 325 h 433"/>
                <a:gd name="T8" fmla="*/ 39 w 496"/>
                <a:gd name="T9" fmla="*/ 283 h 433"/>
                <a:gd name="T10" fmla="*/ 33 w 496"/>
                <a:gd name="T11" fmla="*/ 260 h 433"/>
                <a:gd name="T12" fmla="*/ 23 w 496"/>
                <a:gd name="T13" fmla="*/ 204 h 433"/>
                <a:gd name="T14" fmla="*/ 56 w 496"/>
                <a:gd name="T15" fmla="*/ 201 h 433"/>
                <a:gd name="T16" fmla="*/ 85 w 496"/>
                <a:gd name="T17" fmla="*/ 197 h 433"/>
                <a:gd name="T18" fmla="*/ 100 w 496"/>
                <a:gd name="T19" fmla="*/ 183 h 433"/>
                <a:gd name="T20" fmla="*/ 122 w 496"/>
                <a:gd name="T21" fmla="*/ 177 h 433"/>
                <a:gd name="T22" fmla="*/ 136 w 496"/>
                <a:gd name="T23" fmla="*/ 175 h 433"/>
                <a:gd name="T24" fmla="*/ 127 w 496"/>
                <a:gd name="T25" fmla="*/ 159 h 433"/>
                <a:gd name="T26" fmla="*/ 133 w 496"/>
                <a:gd name="T27" fmla="*/ 132 h 433"/>
                <a:gd name="T28" fmla="*/ 147 w 496"/>
                <a:gd name="T29" fmla="*/ 112 h 433"/>
                <a:gd name="T30" fmla="*/ 179 w 496"/>
                <a:gd name="T31" fmla="*/ 94 h 433"/>
                <a:gd name="T32" fmla="*/ 174 w 496"/>
                <a:gd name="T33" fmla="*/ 78 h 433"/>
                <a:gd name="T34" fmla="*/ 179 w 496"/>
                <a:gd name="T35" fmla="*/ 52 h 433"/>
                <a:gd name="T36" fmla="*/ 208 w 496"/>
                <a:gd name="T37" fmla="*/ 30 h 433"/>
                <a:gd name="T38" fmla="*/ 238 w 496"/>
                <a:gd name="T39" fmla="*/ 18 h 433"/>
                <a:gd name="T40" fmla="*/ 261 w 496"/>
                <a:gd name="T41" fmla="*/ 3 h 433"/>
                <a:gd name="T42" fmla="*/ 288 w 496"/>
                <a:gd name="T43" fmla="*/ 18 h 433"/>
                <a:gd name="T44" fmla="*/ 325 w 496"/>
                <a:gd name="T45" fmla="*/ 20 h 433"/>
                <a:gd name="T46" fmla="*/ 328 w 496"/>
                <a:gd name="T47" fmla="*/ 44 h 433"/>
                <a:gd name="T48" fmla="*/ 365 w 496"/>
                <a:gd name="T49" fmla="*/ 27 h 433"/>
                <a:gd name="T50" fmla="*/ 390 w 496"/>
                <a:gd name="T51" fmla="*/ 46 h 433"/>
                <a:gd name="T52" fmla="*/ 401 w 496"/>
                <a:gd name="T53" fmla="*/ 67 h 433"/>
                <a:gd name="T54" fmla="*/ 404 w 496"/>
                <a:gd name="T55" fmla="*/ 91 h 433"/>
                <a:gd name="T56" fmla="*/ 404 w 496"/>
                <a:gd name="T57" fmla="*/ 108 h 433"/>
                <a:gd name="T58" fmla="*/ 405 w 496"/>
                <a:gd name="T59" fmla="*/ 132 h 433"/>
                <a:gd name="T60" fmla="*/ 419 w 496"/>
                <a:gd name="T61" fmla="*/ 163 h 433"/>
                <a:gd name="T62" fmla="*/ 447 w 496"/>
                <a:gd name="T63" fmla="*/ 189 h 433"/>
                <a:gd name="T64" fmla="*/ 448 w 496"/>
                <a:gd name="T65" fmla="*/ 214 h 433"/>
                <a:gd name="T66" fmla="*/ 479 w 496"/>
                <a:gd name="T67" fmla="*/ 229 h 433"/>
                <a:gd name="T68" fmla="*/ 493 w 496"/>
                <a:gd name="T69" fmla="*/ 243 h 433"/>
                <a:gd name="T70" fmla="*/ 482 w 496"/>
                <a:gd name="T71" fmla="*/ 257 h 433"/>
                <a:gd name="T72" fmla="*/ 469 w 496"/>
                <a:gd name="T73" fmla="*/ 274 h 433"/>
                <a:gd name="T74" fmla="*/ 442 w 496"/>
                <a:gd name="T75" fmla="*/ 266 h 433"/>
                <a:gd name="T76" fmla="*/ 424 w 496"/>
                <a:gd name="T77" fmla="*/ 285 h 433"/>
                <a:gd name="T78" fmla="*/ 432 w 496"/>
                <a:gd name="T79" fmla="*/ 311 h 433"/>
                <a:gd name="T80" fmla="*/ 438 w 496"/>
                <a:gd name="T81" fmla="*/ 336 h 433"/>
                <a:gd name="T82" fmla="*/ 442 w 496"/>
                <a:gd name="T83" fmla="*/ 352 h 433"/>
                <a:gd name="T84" fmla="*/ 415 w 496"/>
                <a:gd name="T85" fmla="*/ 363 h 433"/>
                <a:gd name="T86" fmla="*/ 401 w 496"/>
                <a:gd name="T87" fmla="*/ 370 h 433"/>
                <a:gd name="T88" fmla="*/ 389 w 496"/>
                <a:gd name="T89" fmla="*/ 388 h 433"/>
                <a:gd name="T90" fmla="*/ 384 w 496"/>
                <a:gd name="T91" fmla="*/ 405 h 433"/>
                <a:gd name="T92" fmla="*/ 387 w 496"/>
                <a:gd name="T93" fmla="*/ 417 h 433"/>
                <a:gd name="T94" fmla="*/ 375 w 496"/>
                <a:gd name="T95" fmla="*/ 428 h 433"/>
                <a:gd name="T96" fmla="*/ 350 w 496"/>
                <a:gd name="T97" fmla="*/ 414 h 433"/>
                <a:gd name="T98" fmla="*/ 328 w 496"/>
                <a:gd name="T99" fmla="*/ 419 h 433"/>
                <a:gd name="T100" fmla="*/ 313 w 496"/>
                <a:gd name="T101" fmla="*/ 405 h 433"/>
                <a:gd name="T102" fmla="*/ 290 w 496"/>
                <a:gd name="T103" fmla="*/ 412 h 433"/>
                <a:gd name="T104" fmla="*/ 271 w 496"/>
                <a:gd name="T105" fmla="*/ 406 h 433"/>
                <a:gd name="T106" fmla="*/ 257 w 496"/>
                <a:gd name="T107" fmla="*/ 405 h 433"/>
                <a:gd name="T108" fmla="*/ 238 w 496"/>
                <a:gd name="T109" fmla="*/ 414 h 433"/>
                <a:gd name="T110" fmla="*/ 216 w 496"/>
                <a:gd name="T111" fmla="*/ 402 h 433"/>
                <a:gd name="T112" fmla="*/ 194 w 496"/>
                <a:gd name="T113" fmla="*/ 391 h 433"/>
                <a:gd name="T114" fmla="*/ 105 w 496"/>
                <a:gd name="T115" fmla="*/ 373 h 433"/>
                <a:gd name="T116" fmla="*/ 42 w 496"/>
                <a:gd name="T117" fmla="*/ 403 h 4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6" h="433">
                  <a:moveTo>
                    <a:pt x="23" y="409"/>
                  </a:moveTo>
                  <a:lnTo>
                    <a:pt x="22" y="408"/>
                  </a:lnTo>
                  <a:lnTo>
                    <a:pt x="20" y="408"/>
                  </a:lnTo>
                  <a:lnTo>
                    <a:pt x="20" y="406"/>
                  </a:lnTo>
                  <a:lnTo>
                    <a:pt x="20" y="403"/>
                  </a:lnTo>
                  <a:lnTo>
                    <a:pt x="19" y="403"/>
                  </a:lnTo>
                  <a:lnTo>
                    <a:pt x="19" y="402"/>
                  </a:lnTo>
                  <a:lnTo>
                    <a:pt x="19" y="399"/>
                  </a:lnTo>
                  <a:lnTo>
                    <a:pt x="19" y="397"/>
                  </a:lnTo>
                  <a:lnTo>
                    <a:pt x="20" y="397"/>
                  </a:lnTo>
                  <a:lnTo>
                    <a:pt x="20" y="396"/>
                  </a:lnTo>
                  <a:lnTo>
                    <a:pt x="20" y="394"/>
                  </a:lnTo>
                  <a:lnTo>
                    <a:pt x="20" y="393"/>
                  </a:lnTo>
                  <a:lnTo>
                    <a:pt x="20" y="391"/>
                  </a:lnTo>
                  <a:lnTo>
                    <a:pt x="20" y="389"/>
                  </a:lnTo>
                  <a:lnTo>
                    <a:pt x="22" y="388"/>
                  </a:lnTo>
                  <a:lnTo>
                    <a:pt x="23" y="386"/>
                  </a:lnTo>
                  <a:lnTo>
                    <a:pt x="23" y="385"/>
                  </a:lnTo>
                  <a:lnTo>
                    <a:pt x="23" y="383"/>
                  </a:lnTo>
                  <a:lnTo>
                    <a:pt x="22" y="382"/>
                  </a:lnTo>
                  <a:lnTo>
                    <a:pt x="23" y="382"/>
                  </a:lnTo>
                  <a:lnTo>
                    <a:pt x="23" y="379"/>
                  </a:lnTo>
                  <a:lnTo>
                    <a:pt x="23" y="377"/>
                  </a:lnTo>
                  <a:lnTo>
                    <a:pt x="23" y="374"/>
                  </a:lnTo>
                  <a:lnTo>
                    <a:pt x="23" y="373"/>
                  </a:lnTo>
                  <a:lnTo>
                    <a:pt x="25" y="371"/>
                  </a:lnTo>
                  <a:lnTo>
                    <a:pt x="25" y="370"/>
                  </a:lnTo>
                  <a:lnTo>
                    <a:pt x="26" y="370"/>
                  </a:lnTo>
                  <a:lnTo>
                    <a:pt x="26" y="368"/>
                  </a:lnTo>
                  <a:lnTo>
                    <a:pt x="25" y="365"/>
                  </a:lnTo>
                  <a:lnTo>
                    <a:pt x="25" y="363"/>
                  </a:lnTo>
                  <a:lnTo>
                    <a:pt x="25" y="362"/>
                  </a:lnTo>
                  <a:lnTo>
                    <a:pt x="23" y="362"/>
                  </a:lnTo>
                  <a:lnTo>
                    <a:pt x="23" y="360"/>
                  </a:lnTo>
                  <a:lnTo>
                    <a:pt x="22" y="360"/>
                  </a:lnTo>
                  <a:lnTo>
                    <a:pt x="22" y="359"/>
                  </a:lnTo>
                  <a:lnTo>
                    <a:pt x="19" y="359"/>
                  </a:lnTo>
                  <a:lnTo>
                    <a:pt x="17" y="359"/>
                  </a:lnTo>
                  <a:lnTo>
                    <a:pt x="16" y="356"/>
                  </a:lnTo>
                  <a:lnTo>
                    <a:pt x="17" y="356"/>
                  </a:lnTo>
                  <a:lnTo>
                    <a:pt x="17" y="354"/>
                  </a:lnTo>
                  <a:lnTo>
                    <a:pt x="17" y="352"/>
                  </a:lnTo>
                  <a:lnTo>
                    <a:pt x="16" y="354"/>
                  </a:lnTo>
                  <a:lnTo>
                    <a:pt x="14" y="354"/>
                  </a:lnTo>
                  <a:lnTo>
                    <a:pt x="14" y="352"/>
                  </a:lnTo>
                  <a:lnTo>
                    <a:pt x="14" y="354"/>
                  </a:lnTo>
                  <a:lnTo>
                    <a:pt x="13" y="354"/>
                  </a:lnTo>
                  <a:lnTo>
                    <a:pt x="13" y="352"/>
                  </a:lnTo>
                  <a:lnTo>
                    <a:pt x="11" y="352"/>
                  </a:lnTo>
                  <a:lnTo>
                    <a:pt x="11" y="351"/>
                  </a:lnTo>
                  <a:lnTo>
                    <a:pt x="8" y="351"/>
                  </a:lnTo>
                  <a:lnTo>
                    <a:pt x="6" y="349"/>
                  </a:lnTo>
                  <a:lnTo>
                    <a:pt x="2" y="349"/>
                  </a:lnTo>
                  <a:lnTo>
                    <a:pt x="0" y="348"/>
                  </a:lnTo>
                  <a:lnTo>
                    <a:pt x="2" y="346"/>
                  </a:lnTo>
                  <a:lnTo>
                    <a:pt x="0" y="345"/>
                  </a:lnTo>
                  <a:lnTo>
                    <a:pt x="2" y="339"/>
                  </a:lnTo>
                  <a:lnTo>
                    <a:pt x="3" y="337"/>
                  </a:lnTo>
                  <a:lnTo>
                    <a:pt x="5" y="336"/>
                  </a:lnTo>
                  <a:lnTo>
                    <a:pt x="11" y="325"/>
                  </a:lnTo>
                  <a:lnTo>
                    <a:pt x="16" y="322"/>
                  </a:lnTo>
                  <a:lnTo>
                    <a:pt x="20" y="319"/>
                  </a:lnTo>
                  <a:lnTo>
                    <a:pt x="29" y="317"/>
                  </a:lnTo>
                  <a:lnTo>
                    <a:pt x="36" y="311"/>
                  </a:lnTo>
                  <a:lnTo>
                    <a:pt x="39" y="309"/>
                  </a:lnTo>
                  <a:lnTo>
                    <a:pt x="39" y="305"/>
                  </a:lnTo>
                  <a:lnTo>
                    <a:pt x="39" y="303"/>
                  </a:lnTo>
                  <a:lnTo>
                    <a:pt x="39" y="293"/>
                  </a:lnTo>
                  <a:lnTo>
                    <a:pt x="39" y="291"/>
                  </a:lnTo>
                  <a:lnTo>
                    <a:pt x="37" y="289"/>
                  </a:lnTo>
                  <a:lnTo>
                    <a:pt x="39" y="289"/>
                  </a:lnTo>
                  <a:lnTo>
                    <a:pt x="39" y="288"/>
                  </a:lnTo>
                  <a:lnTo>
                    <a:pt x="39" y="286"/>
                  </a:lnTo>
                  <a:lnTo>
                    <a:pt x="39" y="285"/>
                  </a:lnTo>
                  <a:lnTo>
                    <a:pt x="39" y="283"/>
                  </a:lnTo>
                  <a:lnTo>
                    <a:pt x="39" y="282"/>
                  </a:lnTo>
                  <a:lnTo>
                    <a:pt x="37" y="280"/>
                  </a:lnTo>
                  <a:lnTo>
                    <a:pt x="36" y="278"/>
                  </a:lnTo>
                  <a:lnTo>
                    <a:pt x="36" y="277"/>
                  </a:lnTo>
                  <a:lnTo>
                    <a:pt x="36" y="275"/>
                  </a:lnTo>
                  <a:lnTo>
                    <a:pt x="36" y="274"/>
                  </a:lnTo>
                  <a:lnTo>
                    <a:pt x="37" y="274"/>
                  </a:lnTo>
                  <a:lnTo>
                    <a:pt x="37" y="272"/>
                  </a:lnTo>
                  <a:lnTo>
                    <a:pt x="37" y="269"/>
                  </a:lnTo>
                  <a:lnTo>
                    <a:pt x="36" y="268"/>
                  </a:lnTo>
                  <a:lnTo>
                    <a:pt x="34" y="266"/>
                  </a:lnTo>
                  <a:lnTo>
                    <a:pt x="34" y="265"/>
                  </a:lnTo>
                  <a:lnTo>
                    <a:pt x="34" y="263"/>
                  </a:lnTo>
                  <a:lnTo>
                    <a:pt x="33" y="262"/>
                  </a:lnTo>
                  <a:lnTo>
                    <a:pt x="33" y="260"/>
                  </a:lnTo>
                  <a:lnTo>
                    <a:pt x="29" y="251"/>
                  </a:lnTo>
                  <a:lnTo>
                    <a:pt x="28" y="249"/>
                  </a:lnTo>
                  <a:lnTo>
                    <a:pt x="26" y="243"/>
                  </a:lnTo>
                  <a:lnTo>
                    <a:pt x="22" y="231"/>
                  </a:lnTo>
                  <a:lnTo>
                    <a:pt x="20" y="225"/>
                  </a:lnTo>
                  <a:lnTo>
                    <a:pt x="20" y="219"/>
                  </a:lnTo>
                  <a:lnTo>
                    <a:pt x="19" y="217"/>
                  </a:lnTo>
                  <a:lnTo>
                    <a:pt x="19" y="215"/>
                  </a:lnTo>
                  <a:lnTo>
                    <a:pt x="19" y="211"/>
                  </a:lnTo>
                  <a:lnTo>
                    <a:pt x="17" y="208"/>
                  </a:lnTo>
                  <a:lnTo>
                    <a:pt x="17" y="206"/>
                  </a:lnTo>
                  <a:lnTo>
                    <a:pt x="17" y="203"/>
                  </a:lnTo>
                  <a:lnTo>
                    <a:pt x="16" y="201"/>
                  </a:lnTo>
                  <a:lnTo>
                    <a:pt x="19" y="201"/>
                  </a:lnTo>
                  <a:lnTo>
                    <a:pt x="23" y="204"/>
                  </a:lnTo>
                  <a:lnTo>
                    <a:pt x="25" y="204"/>
                  </a:lnTo>
                  <a:lnTo>
                    <a:pt x="26" y="203"/>
                  </a:lnTo>
                  <a:lnTo>
                    <a:pt x="31" y="203"/>
                  </a:lnTo>
                  <a:lnTo>
                    <a:pt x="33" y="201"/>
                  </a:lnTo>
                  <a:lnTo>
                    <a:pt x="33" y="203"/>
                  </a:lnTo>
                  <a:lnTo>
                    <a:pt x="34" y="203"/>
                  </a:lnTo>
                  <a:lnTo>
                    <a:pt x="39" y="200"/>
                  </a:lnTo>
                  <a:lnTo>
                    <a:pt x="40" y="201"/>
                  </a:lnTo>
                  <a:lnTo>
                    <a:pt x="42" y="201"/>
                  </a:lnTo>
                  <a:lnTo>
                    <a:pt x="45" y="201"/>
                  </a:lnTo>
                  <a:lnTo>
                    <a:pt x="47" y="201"/>
                  </a:lnTo>
                  <a:lnTo>
                    <a:pt x="50" y="200"/>
                  </a:lnTo>
                  <a:lnTo>
                    <a:pt x="53" y="200"/>
                  </a:lnTo>
                  <a:lnTo>
                    <a:pt x="54" y="200"/>
                  </a:lnTo>
                  <a:lnTo>
                    <a:pt x="56" y="201"/>
                  </a:lnTo>
                  <a:lnTo>
                    <a:pt x="56" y="204"/>
                  </a:lnTo>
                  <a:lnTo>
                    <a:pt x="57" y="204"/>
                  </a:lnTo>
                  <a:lnTo>
                    <a:pt x="59" y="204"/>
                  </a:lnTo>
                  <a:lnTo>
                    <a:pt x="60" y="206"/>
                  </a:lnTo>
                  <a:lnTo>
                    <a:pt x="63" y="206"/>
                  </a:lnTo>
                  <a:lnTo>
                    <a:pt x="65" y="204"/>
                  </a:lnTo>
                  <a:lnTo>
                    <a:pt x="71" y="200"/>
                  </a:lnTo>
                  <a:lnTo>
                    <a:pt x="73" y="198"/>
                  </a:lnTo>
                  <a:lnTo>
                    <a:pt x="77" y="197"/>
                  </a:lnTo>
                  <a:lnTo>
                    <a:pt x="79" y="197"/>
                  </a:lnTo>
                  <a:lnTo>
                    <a:pt x="79" y="198"/>
                  </a:lnTo>
                  <a:lnTo>
                    <a:pt x="80" y="198"/>
                  </a:lnTo>
                  <a:lnTo>
                    <a:pt x="84" y="198"/>
                  </a:lnTo>
                  <a:lnTo>
                    <a:pt x="85" y="198"/>
                  </a:lnTo>
                  <a:lnTo>
                    <a:pt x="85" y="197"/>
                  </a:lnTo>
                  <a:lnTo>
                    <a:pt x="87" y="194"/>
                  </a:lnTo>
                  <a:lnTo>
                    <a:pt x="85" y="192"/>
                  </a:lnTo>
                  <a:lnTo>
                    <a:pt x="85" y="191"/>
                  </a:lnTo>
                  <a:lnTo>
                    <a:pt x="84" y="189"/>
                  </a:lnTo>
                  <a:lnTo>
                    <a:pt x="84" y="188"/>
                  </a:lnTo>
                  <a:lnTo>
                    <a:pt x="85" y="188"/>
                  </a:lnTo>
                  <a:lnTo>
                    <a:pt x="85" y="186"/>
                  </a:lnTo>
                  <a:lnTo>
                    <a:pt x="85" y="185"/>
                  </a:lnTo>
                  <a:lnTo>
                    <a:pt x="87" y="185"/>
                  </a:lnTo>
                  <a:lnTo>
                    <a:pt x="88" y="183"/>
                  </a:lnTo>
                  <a:lnTo>
                    <a:pt x="90" y="183"/>
                  </a:lnTo>
                  <a:lnTo>
                    <a:pt x="93" y="183"/>
                  </a:lnTo>
                  <a:lnTo>
                    <a:pt x="96" y="185"/>
                  </a:lnTo>
                  <a:lnTo>
                    <a:pt x="99" y="185"/>
                  </a:lnTo>
                  <a:lnTo>
                    <a:pt x="100" y="183"/>
                  </a:lnTo>
                  <a:lnTo>
                    <a:pt x="103" y="180"/>
                  </a:lnTo>
                  <a:lnTo>
                    <a:pt x="103" y="178"/>
                  </a:lnTo>
                  <a:lnTo>
                    <a:pt x="105" y="174"/>
                  </a:lnTo>
                  <a:lnTo>
                    <a:pt x="106" y="174"/>
                  </a:lnTo>
                  <a:lnTo>
                    <a:pt x="106" y="172"/>
                  </a:lnTo>
                  <a:lnTo>
                    <a:pt x="110" y="174"/>
                  </a:lnTo>
                  <a:lnTo>
                    <a:pt x="114" y="174"/>
                  </a:lnTo>
                  <a:lnTo>
                    <a:pt x="116" y="172"/>
                  </a:lnTo>
                  <a:lnTo>
                    <a:pt x="117" y="169"/>
                  </a:lnTo>
                  <a:lnTo>
                    <a:pt x="119" y="169"/>
                  </a:lnTo>
                  <a:lnTo>
                    <a:pt x="121" y="169"/>
                  </a:lnTo>
                  <a:lnTo>
                    <a:pt x="121" y="171"/>
                  </a:lnTo>
                  <a:lnTo>
                    <a:pt x="124" y="175"/>
                  </a:lnTo>
                  <a:lnTo>
                    <a:pt x="122" y="175"/>
                  </a:lnTo>
                  <a:lnTo>
                    <a:pt x="122" y="177"/>
                  </a:lnTo>
                  <a:lnTo>
                    <a:pt x="121" y="177"/>
                  </a:lnTo>
                  <a:lnTo>
                    <a:pt x="122" y="178"/>
                  </a:lnTo>
                  <a:lnTo>
                    <a:pt x="121" y="180"/>
                  </a:lnTo>
                  <a:lnTo>
                    <a:pt x="121" y="182"/>
                  </a:lnTo>
                  <a:lnTo>
                    <a:pt x="122" y="183"/>
                  </a:lnTo>
                  <a:lnTo>
                    <a:pt x="124" y="183"/>
                  </a:lnTo>
                  <a:lnTo>
                    <a:pt x="128" y="185"/>
                  </a:lnTo>
                  <a:lnTo>
                    <a:pt x="130" y="185"/>
                  </a:lnTo>
                  <a:lnTo>
                    <a:pt x="131" y="183"/>
                  </a:lnTo>
                  <a:lnTo>
                    <a:pt x="133" y="183"/>
                  </a:lnTo>
                  <a:lnTo>
                    <a:pt x="134" y="183"/>
                  </a:lnTo>
                  <a:lnTo>
                    <a:pt x="134" y="182"/>
                  </a:lnTo>
                  <a:lnTo>
                    <a:pt x="136" y="180"/>
                  </a:lnTo>
                  <a:lnTo>
                    <a:pt x="136" y="177"/>
                  </a:lnTo>
                  <a:lnTo>
                    <a:pt x="136" y="175"/>
                  </a:lnTo>
                  <a:lnTo>
                    <a:pt x="136" y="174"/>
                  </a:lnTo>
                  <a:lnTo>
                    <a:pt x="134" y="172"/>
                  </a:lnTo>
                  <a:lnTo>
                    <a:pt x="134" y="171"/>
                  </a:lnTo>
                  <a:lnTo>
                    <a:pt x="133" y="171"/>
                  </a:lnTo>
                  <a:lnTo>
                    <a:pt x="131" y="169"/>
                  </a:lnTo>
                  <a:lnTo>
                    <a:pt x="131" y="168"/>
                  </a:lnTo>
                  <a:lnTo>
                    <a:pt x="130" y="168"/>
                  </a:lnTo>
                  <a:lnTo>
                    <a:pt x="127" y="169"/>
                  </a:lnTo>
                  <a:lnTo>
                    <a:pt x="125" y="169"/>
                  </a:lnTo>
                  <a:lnTo>
                    <a:pt x="124" y="169"/>
                  </a:lnTo>
                  <a:lnTo>
                    <a:pt x="122" y="168"/>
                  </a:lnTo>
                  <a:lnTo>
                    <a:pt x="122" y="165"/>
                  </a:lnTo>
                  <a:lnTo>
                    <a:pt x="124" y="163"/>
                  </a:lnTo>
                  <a:lnTo>
                    <a:pt x="127" y="160"/>
                  </a:lnTo>
                  <a:lnTo>
                    <a:pt x="127" y="159"/>
                  </a:lnTo>
                  <a:lnTo>
                    <a:pt x="127" y="157"/>
                  </a:lnTo>
                  <a:lnTo>
                    <a:pt x="127" y="155"/>
                  </a:lnTo>
                  <a:lnTo>
                    <a:pt x="127" y="152"/>
                  </a:lnTo>
                  <a:lnTo>
                    <a:pt x="128" y="151"/>
                  </a:lnTo>
                  <a:lnTo>
                    <a:pt x="128" y="149"/>
                  </a:lnTo>
                  <a:lnTo>
                    <a:pt x="131" y="148"/>
                  </a:lnTo>
                  <a:lnTo>
                    <a:pt x="133" y="146"/>
                  </a:lnTo>
                  <a:lnTo>
                    <a:pt x="134" y="145"/>
                  </a:lnTo>
                  <a:lnTo>
                    <a:pt x="134" y="143"/>
                  </a:lnTo>
                  <a:lnTo>
                    <a:pt x="134" y="141"/>
                  </a:lnTo>
                  <a:lnTo>
                    <a:pt x="133" y="138"/>
                  </a:lnTo>
                  <a:lnTo>
                    <a:pt x="131" y="137"/>
                  </a:lnTo>
                  <a:lnTo>
                    <a:pt x="133" y="135"/>
                  </a:lnTo>
                  <a:lnTo>
                    <a:pt x="133" y="134"/>
                  </a:lnTo>
                  <a:lnTo>
                    <a:pt x="133" y="132"/>
                  </a:lnTo>
                  <a:lnTo>
                    <a:pt x="133" y="128"/>
                  </a:lnTo>
                  <a:lnTo>
                    <a:pt x="133" y="126"/>
                  </a:lnTo>
                  <a:lnTo>
                    <a:pt x="134" y="125"/>
                  </a:lnTo>
                  <a:lnTo>
                    <a:pt x="136" y="125"/>
                  </a:lnTo>
                  <a:lnTo>
                    <a:pt x="136" y="123"/>
                  </a:lnTo>
                  <a:lnTo>
                    <a:pt x="136" y="120"/>
                  </a:lnTo>
                  <a:lnTo>
                    <a:pt x="136" y="118"/>
                  </a:lnTo>
                  <a:lnTo>
                    <a:pt x="137" y="117"/>
                  </a:lnTo>
                  <a:lnTo>
                    <a:pt x="139" y="115"/>
                  </a:lnTo>
                  <a:lnTo>
                    <a:pt x="139" y="114"/>
                  </a:lnTo>
                  <a:lnTo>
                    <a:pt x="140" y="112"/>
                  </a:lnTo>
                  <a:lnTo>
                    <a:pt x="142" y="111"/>
                  </a:lnTo>
                  <a:lnTo>
                    <a:pt x="143" y="111"/>
                  </a:lnTo>
                  <a:lnTo>
                    <a:pt x="145" y="112"/>
                  </a:lnTo>
                  <a:lnTo>
                    <a:pt x="147" y="112"/>
                  </a:lnTo>
                  <a:lnTo>
                    <a:pt x="153" y="111"/>
                  </a:lnTo>
                  <a:lnTo>
                    <a:pt x="154" y="109"/>
                  </a:lnTo>
                  <a:lnTo>
                    <a:pt x="156" y="108"/>
                  </a:lnTo>
                  <a:lnTo>
                    <a:pt x="157" y="106"/>
                  </a:lnTo>
                  <a:lnTo>
                    <a:pt x="159" y="101"/>
                  </a:lnTo>
                  <a:lnTo>
                    <a:pt x="159" y="100"/>
                  </a:lnTo>
                  <a:lnTo>
                    <a:pt x="159" y="97"/>
                  </a:lnTo>
                  <a:lnTo>
                    <a:pt x="161" y="94"/>
                  </a:lnTo>
                  <a:lnTo>
                    <a:pt x="164" y="94"/>
                  </a:lnTo>
                  <a:lnTo>
                    <a:pt x="170" y="95"/>
                  </a:lnTo>
                  <a:lnTo>
                    <a:pt x="170" y="94"/>
                  </a:lnTo>
                  <a:lnTo>
                    <a:pt x="171" y="94"/>
                  </a:lnTo>
                  <a:lnTo>
                    <a:pt x="177" y="95"/>
                  </a:lnTo>
                  <a:lnTo>
                    <a:pt x="179" y="95"/>
                  </a:lnTo>
                  <a:lnTo>
                    <a:pt x="179" y="94"/>
                  </a:lnTo>
                  <a:lnTo>
                    <a:pt x="179" y="91"/>
                  </a:lnTo>
                  <a:lnTo>
                    <a:pt x="180" y="89"/>
                  </a:lnTo>
                  <a:lnTo>
                    <a:pt x="180" y="88"/>
                  </a:lnTo>
                  <a:lnTo>
                    <a:pt x="180" y="86"/>
                  </a:lnTo>
                  <a:lnTo>
                    <a:pt x="182" y="86"/>
                  </a:lnTo>
                  <a:lnTo>
                    <a:pt x="183" y="85"/>
                  </a:lnTo>
                  <a:lnTo>
                    <a:pt x="185" y="85"/>
                  </a:lnTo>
                  <a:lnTo>
                    <a:pt x="187" y="85"/>
                  </a:lnTo>
                  <a:lnTo>
                    <a:pt x="188" y="83"/>
                  </a:lnTo>
                  <a:lnTo>
                    <a:pt x="188" y="81"/>
                  </a:lnTo>
                  <a:lnTo>
                    <a:pt x="188" y="80"/>
                  </a:lnTo>
                  <a:lnTo>
                    <a:pt x="187" y="78"/>
                  </a:lnTo>
                  <a:lnTo>
                    <a:pt x="179" y="77"/>
                  </a:lnTo>
                  <a:lnTo>
                    <a:pt x="176" y="78"/>
                  </a:lnTo>
                  <a:lnTo>
                    <a:pt x="174" y="78"/>
                  </a:lnTo>
                  <a:lnTo>
                    <a:pt x="171" y="77"/>
                  </a:lnTo>
                  <a:lnTo>
                    <a:pt x="170" y="75"/>
                  </a:lnTo>
                  <a:lnTo>
                    <a:pt x="171" y="74"/>
                  </a:lnTo>
                  <a:lnTo>
                    <a:pt x="171" y="72"/>
                  </a:lnTo>
                  <a:lnTo>
                    <a:pt x="173" y="71"/>
                  </a:lnTo>
                  <a:lnTo>
                    <a:pt x="173" y="67"/>
                  </a:lnTo>
                  <a:lnTo>
                    <a:pt x="173" y="66"/>
                  </a:lnTo>
                  <a:lnTo>
                    <a:pt x="176" y="64"/>
                  </a:lnTo>
                  <a:lnTo>
                    <a:pt x="176" y="63"/>
                  </a:lnTo>
                  <a:lnTo>
                    <a:pt x="174" y="61"/>
                  </a:lnTo>
                  <a:lnTo>
                    <a:pt x="174" y="60"/>
                  </a:lnTo>
                  <a:lnTo>
                    <a:pt x="176" y="58"/>
                  </a:lnTo>
                  <a:lnTo>
                    <a:pt x="177" y="57"/>
                  </a:lnTo>
                  <a:lnTo>
                    <a:pt x="177" y="55"/>
                  </a:lnTo>
                  <a:lnTo>
                    <a:pt x="179" y="52"/>
                  </a:lnTo>
                  <a:lnTo>
                    <a:pt x="179" y="51"/>
                  </a:lnTo>
                  <a:lnTo>
                    <a:pt x="179" y="48"/>
                  </a:lnTo>
                  <a:lnTo>
                    <a:pt x="177" y="46"/>
                  </a:lnTo>
                  <a:lnTo>
                    <a:pt x="179" y="43"/>
                  </a:lnTo>
                  <a:lnTo>
                    <a:pt x="180" y="43"/>
                  </a:lnTo>
                  <a:lnTo>
                    <a:pt x="182" y="43"/>
                  </a:lnTo>
                  <a:lnTo>
                    <a:pt x="185" y="44"/>
                  </a:lnTo>
                  <a:lnTo>
                    <a:pt x="190" y="41"/>
                  </a:lnTo>
                  <a:lnTo>
                    <a:pt x="191" y="40"/>
                  </a:lnTo>
                  <a:lnTo>
                    <a:pt x="194" y="35"/>
                  </a:lnTo>
                  <a:lnTo>
                    <a:pt x="198" y="32"/>
                  </a:lnTo>
                  <a:lnTo>
                    <a:pt x="198" y="30"/>
                  </a:lnTo>
                  <a:lnTo>
                    <a:pt x="205" y="29"/>
                  </a:lnTo>
                  <a:lnTo>
                    <a:pt x="207" y="30"/>
                  </a:lnTo>
                  <a:lnTo>
                    <a:pt x="208" y="30"/>
                  </a:lnTo>
                  <a:lnTo>
                    <a:pt x="211" y="34"/>
                  </a:lnTo>
                  <a:lnTo>
                    <a:pt x="213" y="34"/>
                  </a:lnTo>
                  <a:lnTo>
                    <a:pt x="214" y="34"/>
                  </a:lnTo>
                  <a:lnTo>
                    <a:pt x="216" y="32"/>
                  </a:lnTo>
                  <a:lnTo>
                    <a:pt x="217" y="30"/>
                  </a:lnTo>
                  <a:lnTo>
                    <a:pt x="219" y="32"/>
                  </a:lnTo>
                  <a:lnTo>
                    <a:pt x="220" y="32"/>
                  </a:lnTo>
                  <a:lnTo>
                    <a:pt x="222" y="34"/>
                  </a:lnTo>
                  <a:lnTo>
                    <a:pt x="228" y="34"/>
                  </a:lnTo>
                  <a:lnTo>
                    <a:pt x="230" y="34"/>
                  </a:lnTo>
                  <a:lnTo>
                    <a:pt x="230" y="32"/>
                  </a:lnTo>
                  <a:lnTo>
                    <a:pt x="231" y="30"/>
                  </a:lnTo>
                  <a:lnTo>
                    <a:pt x="231" y="26"/>
                  </a:lnTo>
                  <a:lnTo>
                    <a:pt x="233" y="21"/>
                  </a:lnTo>
                  <a:lnTo>
                    <a:pt x="238" y="18"/>
                  </a:lnTo>
                  <a:lnTo>
                    <a:pt x="239" y="15"/>
                  </a:lnTo>
                  <a:lnTo>
                    <a:pt x="239" y="14"/>
                  </a:lnTo>
                  <a:lnTo>
                    <a:pt x="241" y="12"/>
                  </a:lnTo>
                  <a:lnTo>
                    <a:pt x="245" y="9"/>
                  </a:lnTo>
                  <a:lnTo>
                    <a:pt x="245" y="7"/>
                  </a:lnTo>
                  <a:lnTo>
                    <a:pt x="245" y="6"/>
                  </a:lnTo>
                  <a:lnTo>
                    <a:pt x="247" y="6"/>
                  </a:lnTo>
                  <a:lnTo>
                    <a:pt x="247" y="4"/>
                  </a:lnTo>
                  <a:lnTo>
                    <a:pt x="248" y="4"/>
                  </a:lnTo>
                  <a:lnTo>
                    <a:pt x="250" y="3"/>
                  </a:lnTo>
                  <a:lnTo>
                    <a:pt x="253" y="3"/>
                  </a:lnTo>
                  <a:lnTo>
                    <a:pt x="254" y="1"/>
                  </a:lnTo>
                  <a:lnTo>
                    <a:pt x="257" y="0"/>
                  </a:lnTo>
                  <a:lnTo>
                    <a:pt x="259" y="1"/>
                  </a:lnTo>
                  <a:lnTo>
                    <a:pt x="261" y="3"/>
                  </a:lnTo>
                  <a:lnTo>
                    <a:pt x="264" y="7"/>
                  </a:lnTo>
                  <a:lnTo>
                    <a:pt x="265" y="9"/>
                  </a:lnTo>
                  <a:lnTo>
                    <a:pt x="267" y="11"/>
                  </a:lnTo>
                  <a:lnTo>
                    <a:pt x="268" y="11"/>
                  </a:lnTo>
                  <a:lnTo>
                    <a:pt x="270" y="7"/>
                  </a:lnTo>
                  <a:lnTo>
                    <a:pt x="271" y="6"/>
                  </a:lnTo>
                  <a:lnTo>
                    <a:pt x="279" y="6"/>
                  </a:lnTo>
                  <a:lnTo>
                    <a:pt x="282" y="6"/>
                  </a:lnTo>
                  <a:lnTo>
                    <a:pt x="284" y="7"/>
                  </a:lnTo>
                  <a:lnTo>
                    <a:pt x="284" y="9"/>
                  </a:lnTo>
                  <a:lnTo>
                    <a:pt x="285" y="11"/>
                  </a:lnTo>
                  <a:lnTo>
                    <a:pt x="287" y="12"/>
                  </a:lnTo>
                  <a:lnTo>
                    <a:pt x="287" y="14"/>
                  </a:lnTo>
                  <a:lnTo>
                    <a:pt x="287" y="17"/>
                  </a:lnTo>
                  <a:lnTo>
                    <a:pt x="288" y="18"/>
                  </a:lnTo>
                  <a:lnTo>
                    <a:pt x="290" y="20"/>
                  </a:lnTo>
                  <a:lnTo>
                    <a:pt x="293" y="21"/>
                  </a:lnTo>
                  <a:lnTo>
                    <a:pt x="294" y="20"/>
                  </a:lnTo>
                  <a:lnTo>
                    <a:pt x="294" y="18"/>
                  </a:lnTo>
                  <a:lnTo>
                    <a:pt x="296" y="17"/>
                  </a:lnTo>
                  <a:lnTo>
                    <a:pt x="299" y="15"/>
                  </a:lnTo>
                  <a:lnTo>
                    <a:pt x="302" y="14"/>
                  </a:lnTo>
                  <a:lnTo>
                    <a:pt x="305" y="12"/>
                  </a:lnTo>
                  <a:lnTo>
                    <a:pt x="308" y="12"/>
                  </a:lnTo>
                  <a:lnTo>
                    <a:pt x="310" y="14"/>
                  </a:lnTo>
                  <a:lnTo>
                    <a:pt x="313" y="15"/>
                  </a:lnTo>
                  <a:lnTo>
                    <a:pt x="315" y="17"/>
                  </a:lnTo>
                  <a:lnTo>
                    <a:pt x="322" y="18"/>
                  </a:lnTo>
                  <a:lnTo>
                    <a:pt x="324" y="20"/>
                  </a:lnTo>
                  <a:lnTo>
                    <a:pt x="325" y="20"/>
                  </a:lnTo>
                  <a:lnTo>
                    <a:pt x="325" y="21"/>
                  </a:lnTo>
                  <a:lnTo>
                    <a:pt x="325" y="23"/>
                  </a:lnTo>
                  <a:lnTo>
                    <a:pt x="327" y="23"/>
                  </a:lnTo>
                  <a:lnTo>
                    <a:pt x="325" y="24"/>
                  </a:lnTo>
                  <a:lnTo>
                    <a:pt x="324" y="24"/>
                  </a:lnTo>
                  <a:lnTo>
                    <a:pt x="324" y="26"/>
                  </a:lnTo>
                  <a:lnTo>
                    <a:pt x="322" y="26"/>
                  </a:lnTo>
                  <a:lnTo>
                    <a:pt x="322" y="29"/>
                  </a:lnTo>
                  <a:lnTo>
                    <a:pt x="321" y="32"/>
                  </a:lnTo>
                  <a:lnTo>
                    <a:pt x="321" y="34"/>
                  </a:lnTo>
                  <a:lnTo>
                    <a:pt x="321" y="37"/>
                  </a:lnTo>
                  <a:lnTo>
                    <a:pt x="322" y="38"/>
                  </a:lnTo>
                  <a:lnTo>
                    <a:pt x="325" y="40"/>
                  </a:lnTo>
                  <a:lnTo>
                    <a:pt x="327" y="43"/>
                  </a:lnTo>
                  <a:lnTo>
                    <a:pt x="328" y="44"/>
                  </a:lnTo>
                  <a:lnTo>
                    <a:pt x="330" y="43"/>
                  </a:lnTo>
                  <a:lnTo>
                    <a:pt x="333" y="38"/>
                  </a:lnTo>
                  <a:lnTo>
                    <a:pt x="339" y="35"/>
                  </a:lnTo>
                  <a:lnTo>
                    <a:pt x="341" y="35"/>
                  </a:lnTo>
                  <a:lnTo>
                    <a:pt x="344" y="37"/>
                  </a:lnTo>
                  <a:lnTo>
                    <a:pt x="345" y="35"/>
                  </a:lnTo>
                  <a:lnTo>
                    <a:pt x="347" y="32"/>
                  </a:lnTo>
                  <a:lnTo>
                    <a:pt x="349" y="30"/>
                  </a:lnTo>
                  <a:lnTo>
                    <a:pt x="350" y="29"/>
                  </a:lnTo>
                  <a:lnTo>
                    <a:pt x="353" y="29"/>
                  </a:lnTo>
                  <a:lnTo>
                    <a:pt x="355" y="29"/>
                  </a:lnTo>
                  <a:lnTo>
                    <a:pt x="361" y="30"/>
                  </a:lnTo>
                  <a:lnTo>
                    <a:pt x="362" y="30"/>
                  </a:lnTo>
                  <a:lnTo>
                    <a:pt x="364" y="29"/>
                  </a:lnTo>
                  <a:lnTo>
                    <a:pt x="365" y="27"/>
                  </a:lnTo>
                  <a:lnTo>
                    <a:pt x="367" y="27"/>
                  </a:lnTo>
                  <a:lnTo>
                    <a:pt x="368" y="29"/>
                  </a:lnTo>
                  <a:lnTo>
                    <a:pt x="368" y="30"/>
                  </a:lnTo>
                  <a:lnTo>
                    <a:pt x="379" y="34"/>
                  </a:lnTo>
                  <a:lnTo>
                    <a:pt x="379" y="35"/>
                  </a:lnTo>
                  <a:lnTo>
                    <a:pt x="379" y="37"/>
                  </a:lnTo>
                  <a:lnTo>
                    <a:pt x="381" y="37"/>
                  </a:lnTo>
                  <a:lnTo>
                    <a:pt x="385" y="40"/>
                  </a:lnTo>
                  <a:lnTo>
                    <a:pt x="385" y="41"/>
                  </a:lnTo>
                  <a:lnTo>
                    <a:pt x="385" y="43"/>
                  </a:lnTo>
                  <a:lnTo>
                    <a:pt x="385" y="44"/>
                  </a:lnTo>
                  <a:lnTo>
                    <a:pt x="385" y="46"/>
                  </a:lnTo>
                  <a:lnTo>
                    <a:pt x="387" y="46"/>
                  </a:lnTo>
                  <a:lnTo>
                    <a:pt x="389" y="46"/>
                  </a:lnTo>
                  <a:lnTo>
                    <a:pt x="390" y="46"/>
                  </a:lnTo>
                  <a:lnTo>
                    <a:pt x="392" y="46"/>
                  </a:lnTo>
                  <a:lnTo>
                    <a:pt x="392" y="48"/>
                  </a:lnTo>
                  <a:lnTo>
                    <a:pt x="392" y="49"/>
                  </a:lnTo>
                  <a:lnTo>
                    <a:pt x="393" y="52"/>
                  </a:lnTo>
                  <a:lnTo>
                    <a:pt x="395" y="52"/>
                  </a:lnTo>
                  <a:lnTo>
                    <a:pt x="396" y="51"/>
                  </a:lnTo>
                  <a:lnTo>
                    <a:pt x="399" y="51"/>
                  </a:lnTo>
                  <a:lnTo>
                    <a:pt x="401" y="52"/>
                  </a:lnTo>
                  <a:lnTo>
                    <a:pt x="402" y="54"/>
                  </a:lnTo>
                  <a:lnTo>
                    <a:pt x="402" y="58"/>
                  </a:lnTo>
                  <a:lnTo>
                    <a:pt x="402" y="61"/>
                  </a:lnTo>
                  <a:lnTo>
                    <a:pt x="402" y="63"/>
                  </a:lnTo>
                  <a:lnTo>
                    <a:pt x="401" y="63"/>
                  </a:lnTo>
                  <a:lnTo>
                    <a:pt x="401" y="64"/>
                  </a:lnTo>
                  <a:lnTo>
                    <a:pt x="401" y="67"/>
                  </a:lnTo>
                  <a:lnTo>
                    <a:pt x="402" y="67"/>
                  </a:lnTo>
                  <a:lnTo>
                    <a:pt x="402" y="69"/>
                  </a:lnTo>
                  <a:lnTo>
                    <a:pt x="402" y="71"/>
                  </a:lnTo>
                  <a:lnTo>
                    <a:pt x="402" y="72"/>
                  </a:lnTo>
                  <a:lnTo>
                    <a:pt x="399" y="74"/>
                  </a:lnTo>
                  <a:lnTo>
                    <a:pt x="398" y="77"/>
                  </a:lnTo>
                  <a:lnTo>
                    <a:pt x="396" y="78"/>
                  </a:lnTo>
                  <a:lnTo>
                    <a:pt x="396" y="80"/>
                  </a:lnTo>
                  <a:lnTo>
                    <a:pt x="396" y="81"/>
                  </a:lnTo>
                  <a:lnTo>
                    <a:pt x="398" y="83"/>
                  </a:lnTo>
                  <a:lnTo>
                    <a:pt x="399" y="83"/>
                  </a:lnTo>
                  <a:lnTo>
                    <a:pt x="401" y="85"/>
                  </a:lnTo>
                  <a:lnTo>
                    <a:pt x="401" y="88"/>
                  </a:lnTo>
                  <a:lnTo>
                    <a:pt x="402" y="89"/>
                  </a:lnTo>
                  <a:lnTo>
                    <a:pt x="404" y="91"/>
                  </a:lnTo>
                  <a:lnTo>
                    <a:pt x="405" y="92"/>
                  </a:lnTo>
                  <a:lnTo>
                    <a:pt x="405" y="94"/>
                  </a:lnTo>
                  <a:lnTo>
                    <a:pt x="407" y="94"/>
                  </a:lnTo>
                  <a:lnTo>
                    <a:pt x="407" y="95"/>
                  </a:lnTo>
                  <a:lnTo>
                    <a:pt x="405" y="95"/>
                  </a:lnTo>
                  <a:lnTo>
                    <a:pt x="405" y="97"/>
                  </a:lnTo>
                  <a:lnTo>
                    <a:pt x="405" y="98"/>
                  </a:lnTo>
                  <a:lnTo>
                    <a:pt x="407" y="100"/>
                  </a:lnTo>
                  <a:lnTo>
                    <a:pt x="407" y="103"/>
                  </a:lnTo>
                  <a:lnTo>
                    <a:pt x="407" y="104"/>
                  </a:lnTo>
                  <a:lnTo>
                    <a:pt x="405" y="104"/>
                  </a:lnTo>
                  <a:lnTo>
                    <a:pt x="404" y="104"/>
                  </a:lnTo>
                  <a:lnTo>
                    <a:pt x="402" y="104"/>
                  </a:lnTo>
                  <a:lnTo>
                    <a:pt x="402" y="106"/>
                  </a:lnTo>
                  <a:lnTo>
                    <a:pt x="404" y="108"/>
                  </a:lnTo>
                  <a:lnTo>
                    <a:pt x="404" y="109"/>
                  </a:lnTo>
                  <a:lnTo>
                    <a:pt x="402" y="111"/>
                  </a:lnTo>
                  <a:lnTo>
                    <a:pt x="399" y="112"/>
                  </a:lnTo>
                  <a:lnTo>
                    <a:pt x="398" y="112"/>
                  </a:lnTo>
                  <a:lnTo>
                    <a:pt x="398" y="114"/>
                  </a:lnTo>
                  <a:lnTo>
                    <a:pt x="398" y="115"/>
                  </a:lnTo>
                  <a:lnTo>
                    <a:pt x="398" y="117"/>
                  </a:lnTo>
                  <a:lnTo>
                    <a:pt x="398" y="118"/>
                  </a:lnTo>
                  <a:lnTo>
                    <a:pt x="396" y="120"/>
                  </a:lnTo>
                  <a:lnTo>
                    <a:pt x="395" y="122"/>
                  </a:lnTo>
                  <a:lnTo>
                    <a:pt x="395" y="125"/>
                  </a:lnTo>
                  <a:lnTo>
                    <a:pt x="395" y="126"/>
                  </a:lnTo>
                  <a:lnTo>
                    <a:pt x="396" y="126"/>
                  </a:lnTo>
                  <a:lnTo>
                    <a:pt x="398" y="128"/>
                  </a:lnTo>
                  <a:lnTo>
                    <a:pt x="405" y="132"/>
                  </a:lnTo>
                  <a:lnTo>
                    <a:pt x="407" y="134"/>
                  </a:lnTo>
                  <a:lnTo>
                    <a:pt x="407" y="135"/>
                  </a:lnTo>
                  <a:lnTo>
                    <a:pt x="408" y="135"/>
                  </a:lnTo>
                  <a:lnTo>
                    <a:pt x="413" y="137"/>
                  </a:lnTo>
                  <a:lnTo>
                    <a:pt x="413" y="138"/>
                  </a:lnTo>
                  <a:lnTo>
                    <a:pt x="416" y="140"/>
                  </a:lnTo>
                  <a:lnTo>
                    <a:pt x="415" y="145"/>
                  </a:lnTo>
                  <a:lnTo>
                    <a:pt x="412" y="148"/>
                  </a:lnTo>
                  <a:lnTo>
                    <a:pt x="410" y="152"/>
                  </a:lnTo>
                  <a:lnTo>
                    <a:pt x="412" y="154"/>
                  </a:lnTo>
                  <a:lnTo>
                    <a:pt x="416" y="154"/>
                  </a:lnTo>
                  <a:lnTo>
                    <a:pt x="416" y="155"/>
                  </a:lnTo>
                  <a:lnTo>
                    <a:pt x="418" y="155"/>
                  </a:lnTo>
                  <a:lnTo>
                    <a:pt x="419" y="159"/>
                  </a:lnTo>
                  <a:lnTo>
                    <a:pt x="419" y="163"/>
                  </a:lnTo>
                  <a:lnTo>
                    <a:pt x="421" y="163"/>
                  </a:lnTo>
                  <a:lnTo>
                    <a:pt x="421" y="165"/>
                  </a:lnTo>
                  <a:lnTo>
                    <a:pt x="422" y="165"/>
                  </a:lnTo>
                  <a:lnTo>
                    <a:pt x="422" y="166"/>
                  </a:lnTo>
                  <a:lnTo>
                    <a:pt x="422" y="172"/>
                  </a:lnTo>
                  <a:lnTo>
                    <a:pt x="424" y="174"/>
                  </a:lnTo>
                  <a:lnTo>
                    <a:pt x="424" y="175"/>
                  </a:lnTo>
                  <a:lnTo>
                    <a:pt x="432" y="182"/>
                  </a:lnTo>
                  <a:lnTo>
                    <a:pt x="433" y="183"/>
                  </a:lnTo>
                  <a:lnTo>
                    <a:pt x="435" y="183"/>
                  </a:lnTo>
                  <a:lnTo>
                    <a:pt x="438" y="185"/>
                  </a:lnTo>
                  <a:lnTo>
                    <a:pt x="442" y="186"/>
                  </a:lnTo>
                  <a:lnTo>
                    <a:pt x="444" y="188"/>
                  </a:lnTo>
                  <a:lnTo>
                    <a:pt x="445" y="188"/>
                  </a:lnTo>
                  <a:lnTo>
                    <a:pt x="447" y="189"/>
                  </a:lnTo>
                  <a:lnTo>
                    <a:pt x="447" y="191"/>
                  </a:lnTo>
                  <a:lnTo>
                    <a:pt x="447" y="192"/>
                  </a:lnTo>
                  <a:lnTo>
                    <a:pt x="448" y="192"/>
                  </a:lnTo>
                  <a:lnTo>
                    <a:pt x="448" y="191"/>
                  </a:lnTo>
                  <a:lnTo>
                    <a:pt x="450" y="191"/>
                  </a:lnTo>
                  <a:lnTo>
                    <a:pt x="450" y="192"/>
                  </a:lnTo>
                  <a:lnTo>
                    <a:pt x="452" y="197"/>
                  </a:lnTo>
                  <a:lnTo>
                    <a:pt x="450" y="197"/>
                  </a:lnTo>
                  <a:lnTo>
                    <a:pt x="450" y="198"/>
                  </a:lnTo>
                  <a:lnTo>
                    <a:pt x="450" y="201"/>
                  </a:lnTo>
                  <a:lnTo>
                    <a:pt x="448" y="206"/>
                  </a:lnTo>
                  <a:lnTo>
                    <a:pt x="448" y="208"/>
                  </a:lnTo>
                  <a:lnTo>
                    <a:pt x="447" y="212"/>
                  </a:lnTo>
                  <a:lnTo>
                    <a:pt x="445" y="214"/>
                  </a:lnTo>
                  <a:lnTo>
                    <a:pt x="448" y="214"/>
                  </a:lnTo>
                  <a:lnTo>
                    <a:pt x="453" y="215"/>
                  </a:lnTo>
                  <a:lnTo>
                    <a:pt x="464" y="212"/>
                  </a:lnTo>
                  <a:lnTo>
                    <a:pt x="467" y="215"/>
                  </a:lnTo>
                  <a:lnTo>
                    <a:pt x="475" y="217"/>
                  </a:lnTo>
                  <a:lnTo>
                    <a:pt x="476" y="219"/>
                  </a:lnTo>
                  <a:lnTo>
                    <a:pt x="478" y="220"/>
                  </a:lnTo>
                  <a:lnTo>
                    <a:pt x="478" y="222"/>
                  </a:lnTo>
                  <a:lnTo>
                    <a:pt x="481" y="222"/>
                  </a:lnTo>
                  <a:lnTo>
                    <a:pt x="482" y="222"/>
                  </a:lnTo>
                  <a:lnTo>
                    <a:pt x="484" y="223"/>
                  </a:lnTo>
                  <a:lnTo>
                    <a:pt x="484" y="225"/>
                  </a:lnTo>
                  <a:lnTo>
                    <a:pt x="484" y="226"/>
                  </a:lnTo>
                  <a:lnTo>
                    <a:pt x="481" y="228"/>
                  </a:lnTo>
                  <a:lnTo>
                    <a:pt x="479" y="228"/>
                  </a:lnTo>
                  <a:lnTo>
                    <a:pt x="479" y="229"/>
                  </a:lnTo>
                  <a:lnTo>
                    <a:pt x="479" y="231"/>
                  </a:lnTo>
                  <a:lnTo>
                    <a:pt x="481" y="232"/>
                  </a:lnTo>
                  <a:lnTo>
                    <a:pt x="481" y="234"/>
                  </a:lnTo>
                  <a:lnTo>
                    <a:pt x="482" y="235"/>
                  </a:lnTo>
                  <a:lnTo>
                    <a:pt x="484" y="237"/>
                  </a:lnTo>
                  <a:lnTo>
                    <a:pt x="487" y="238"/>
                  </a:lnTo>
                  <a:lnTo>
                    <a:pt x="489" y="238"/>
                  </a:lnTo>
                  <a:lnTo>
                    <a:pt x="489" y="240"/>
                  </a:lnTo>
                  <a:lnTo>
                    <a:pt x="489" y="241"/>
                  </a:lnTo>
                  <a:lnTo>
                    <a:pt x="490" y="241"/>
                  </a:lnTo>
                  <a:lnTo>
                    <a:pt x="490" y="240"/>
                  </a:lnTo>
                  <a:lnTo>
                    <a:pt x="492" y="240"/>
                  </a:lnTo>
                  <a:lnTo>
                    <a:pt x="493" y="241"/>
                  </a:lnTo>
                  <a:lnTo>
                    <a:pt x="492" y="243"/>
                  </a:lnTo>
                  <a:lnTo>
                    <a:pt x="493" y="243"/>
                  </a:lnTo>
                  <a:lnTo>
                    <a:pt x="495" y="243"/>
                  </a:lnTo>
                  <a:lnTo>
                    <a:pt x="496" y="245"/>
                  </a:lnTo>
                  <a:lnTo>
                    <a:pt x="496" y="246"/>
                  </a:lnTo>
                  <a:lnTo>
                    <a:pt x="496" y="251"/>
                  </a:lnTo>
                  <a:lnTo>
                    <a:pt x="496" y="254"/>
                  </a:lnTo>
                  <a:lnTo>
                    <a:pt x="495" y="256"/>
                  </a:lnTo>
                  <a:lnTo>
                    <a:pt x="493" y="254"/>
                  </a:lnTo>
                  <a:lnTo>
                    <a:pt x="489" y="256"/>
                  </a:lnTo>
                  <a:lnTo>
                    <a:pt x="490" y="256"/>
                  </a:lnTo>
                  <a:lnTo>
                    <a:pt x="490" y="257"/>
                  </a:lnTo>
                  <a:lnTo>
                    <a:pt x="489" y="257"/>
                  </a:lnTo>
                  <a:lnTo>
                    <a:pt x="487" y="257"/>
                  </a:lnTo>
                  <a:lnTo>
                    <a:pt x="485" y="257"/>
                  </a:lnTo>
                  <a:lnTo>
                    <a:pt x="484" y="257"/>
                  </a:lnTo>
                  <a:lnTo>
                    <a:pt x="482" y="257"/>
                  </a:lnTo>
                  <a:lnTo>
                    <a:pt x="482" y="259"/>
                  </a:lnTo>
                  <a:lnTo>
                    <a:pt x="484" y="260"/>
                  </a:lnTo>
                  <a:lnTo>
                    <a:pt x="484" y="262"/>
                  </a:lnTo>
                  <a:lnTo>
                    <a:pt x="482" y="263"/>
                  </a:lnTo>
                  <a:lnTo>
                    <a:pt x="481" y="266"/>
                  </a:lnTo>
                  <a:lnTo>
                    <a:pt x="479" y="266"/>
                  </a:lnTo>
                  <a:lnTo>
                    <a:pt x="478" y="268"/>
                  </a:lnTo>
                  <a:lnTo>
                    <a:pt x="476" y="269"/>
                  </a:lnTo>
                  <a:lnTo>
                    <a:pt x="475" y="271"/>
                  </a:lnTo>
                  <a:lnTo>
                    <a:pt x="473" y="272"/>
                  </a:lnTo>
                  <a:lnTo>
                    <a:pt x="470" y="272"/>
                  </a:lnTo>
                  <a:lnTo>
                    <a:pt x="470" y="274"/>
                  </a:lnTo>
                  <a:lnTo>
                    <a:pt x="470" y="275"/>
                  </a:lnTo>
                  <a:lnTo>
                    <a:pt x="469" y="275"/>
                  </a:lnTo>
                  <a:lnTo>
                    <a:pt x="469" y="274"/>
                  </a:lnTo>
                  <a:lnTo>
                    <a:pt x="467" y="275"/>
                  </a:lnTo>
                  <a:lnTo>
                    <a:pt x="466" y="275"/>
                  </a:lnTo>
                  <a:lnTo>
                    <a:pt x="464" y="275"/>
                  </a:lnTo>
                  <a:lnTo>
                    <a:pt x="459" y="274"/>
                  </a:lnTo>
                  <a:lnTo>
                    <a:pt x="458" y="275"/>
                  </a:lnTo>
                  <a:lnTo>
                    <a:pt x="456" y="275"/>
                  </a:lnTo>
                  <a:lnTo>
                    <a:pt x="455" y="275"/>
                  </a:lnTo>
                  <a:lnTo>
                    <a:pt x="452" y="274"/>
                  </a:lnTo>
                  <a:lnTo>
                    <a:pt x="448" y="274"/>
                  </a:lnTo>
                  <a:lnTo>
                    <a:pt x="447" y="272"/>
                  </a:lnTo>
                  <a:lnTo>
                    <a:pt x="447" y="269"/>
                  </a:lnTo>
                  <a:lnTo>
                    <a:pt x="447" y="268"/>
                  </a:lnTo>
                  <a:lnTo>
                    <a:pt x="445" y="266"/>
                  </a:lnTo>
                  <a:lnTo>
                    <a:pt x="444" y="266"/>
                  </a:lnTo>
                  <a:lnTo>
                    <a:pt x="442" y="266"/>
                  </a:lnTo>
                  <a:lnTo>
                    <a:pt x="439" y="265"/>
                  </a:lnTo>
                  <a:lnTo>
                    <a:pt x="438" y="265"/>
                  </a:lnTo>
                  <a:lnTo>
                    <a:pt x="436" y="265"/>
                  </a:lnTo>
                  <a:lnTo>
                    <a:pt x="435" y="266"/>
                  </a:lnTo>
                  <a:lnTo>
                    <a:pt x="433" y="266"/>
                  </a:lnTo>
                  <a:lnTo>
                    <a:pt x="432" y="266"/>
                  </a:lnTo>
                  <a:lnTo>
                    <a:pt x="429" y="266"/>
                  </a:lnTo>
                  <a:lnTo>
                    <a:pt x="427" y="268"/>
                  </a:lnTo>
                  <a:lnTo>
                    <a:pt x="426" y="272"/>
                  </a:lnTo>
                  <a:lnTo>
                    <a:pt x="426" y="274"/>
                  </a:lnTo>
                  <a:lnTo>
                    <a:pt x="426" y="275"/>
                  </a:lnTo>
                  <a:lnTo>
                    <a:pt x="424" y="277"/>
                  </a:lnTo>
                  <a:lnTo>
                    <a:pt x="421" y="280"/>
                  </a:lnTo>
                  <a:lnTo>
                    <a:pt x="419" y="282"/>
                  </a:lnTo>
                  <a:lnTo>
                    <a:pt x="424" y="285"/>
                  </a:lnTo>
                  <a:lnTo>
                    <a:pt x="426" y="286"/>
                  </a:lnTo>
                  <a:lnTo>
                    <a:pt x="426" y="291"/>
                  </a:lnTo>
                  <a:lnTo>
                    <a:pt x="427" y="293"/>
                  </a:lnTo>
                  <a:lnTo>
                    <a:pt x="429" y="294"/>
                  </a:lnTo>
                  <a:lnTo>
                    <a:pt x="430" y="296"/>
                  </a:lnTo>
                  <a:lnTo>
                    <a:pt x="432" y="296"/>
                  </a:lnTo>
                  <a:lnTo>
                    <a:pt x="433" y="296"/>
                  </a:lnTo>
                  <a:lnTo>
                    <a:pt x="433" y="297"/>
                  </a:lnTo>
                  <a:lnTo>
                    <a:pt x="433" y="299"/>
                  </a:lnTo>
                  <a:lnTo>
                    <a:pt x="435" y="300"/>
                  </a:lnTo>
                  <a:lnTo>
                    <a:pt x="436" y="302"/>
                  </a:lnTo>
                  <a:lnTo>
                    <a:pt x="436" y="303"/>
                  </a:lnTo>
                  <a:lnTo>
                    <a:pt x="436" y="306"/>
                  </a:lnTo>
                  <a:lnTo>
                    <a:pt x="436" y="308"/>
                  </a:lnTo>
                  <a:lnTo>
                    <a:pt x="432" y="311"/>
                  </a:lnTo>
                  <a:lnTo>
                    <a:pt x="433" y="312"/>
                  </a:lnTo>
                  <a:lnTo>
                    <a:pt x="435" y="315"/>
                  </a:lnTo>
                  <a:lnTo>
                    <a:pt x="436" y="319"/>
                  </a:lnTo>
                  <a:lnTo>
                    <a:pt x="438" y="320"/>
                  </a:lnTo>
                  <a:lnTo>
                    <a:pt x="439" y="322"/>
                  </a:lnTo>
                  <a:lnTo>
                    <a:pt x="439" y="323"/>
                  </a:lnTo>
                  <a:lnTo>
                    <a:pt x="436" y="323"/>
                  </a:lnTo>
                  <a:lnTo>
                    <a:pt x="438" y="325"/>
                  </a:lnTo>
                  <a:lnTo>
                    <a:pt x="436" y="325"/>
                  </a:lnTo>
                  <a:lnTo>
                    <a:pt x="436" y="326"/>
                  </a:lnTo>
                  <a:lnTo>
                    <a:pt x="438" y="328"/>
                  </a:lnTo>
                  <a:lnTo>
                    <a:pt x="438" y="330"/>
                  </a:lnTo>
                  <a:lnTo>
                    <a:pt x="438" y="333"/>
                  </a:lnTo>
                  <a:lnTo>
                    <a:pt x="438" y="334"/>
                  </a:lnTo>
                  <a:lnTo>
                    <a:pt x="438" y="336"/>
                  </a:lnTo>
                  <a:lnTo>
                    <a:pt x="439" y="337"/>
                  </a:lnTo>
                  <a:lnTo>
                    <a:pt x="439" y="339"/>
                  </a:lnTo>
                  <a:lnTo>
                    <a:pt x="438" y="340"/>
                  </a:lnTo>
                  <a:lnTo>
                    <a:pt x="438" y="342"/>
                  </a:lnTo>
                  <a:lnTo>
                    <a:pt x="436" y="342"/>
                  </a:lnTo>
                  <a:lnTo>
                    <a:pt x="438" y="345"/>
                  </a:lnTo>
                  <a:lnTo>
                    <a:pt x="439" y="345"/>
                  </a:lnTo>
                  <a:lnTo>
                    <a:pt x="439" y="346"/>
                  </a:lnTo>
                  <a:lnTo>
                    <a:pt x="441" y="346"/>
                  </a:lnTo>
                  <a:lnTo>
                    <a:pt x="442" y="346"/>
                  </a:lnTo>
                  <a:lnTo>
                    <a:pt x="444" y="348"/>
                  </a:lnTo>
                  <a:lnTo>
                    <a:pt x="442" y="348"/>
                  </a:lnTo>
                  <a:lnTo>
                    <a:pt x="442" y="349"/>
                  </a:lnTo>
                  <a:lnTo>
                    <a:pt x="442" y="351"/>
                  </a:lnTo>
                  <a:lnTo>
                    <a:pt x="442" y="352"/>
                  </a:lnTo>
                  <a:lnTo>
                    <a:pt x="444" y="352"/>
                  </a:lnTo>
                  <a:lnTo>
                    <a:pt x="445" y="354"/>
                  </a:lnTo>
                  <a:lnTo>
                    <a:pt x="447" y="356"/>
                  </a:lnTo>
                  <a:lnTo>
                    <a:pt x="447" y="357"/>
                  </a:lnTo>
                  <a:lnTo>
                    <a:pt x="447" y="360"/>
                  </a:lnTo>
                  <a:lnTo>
                    <a:pt x="441" y="360"/>
                  </a:lnTo>
                  <a:lnTo>
                    <a:pt x="432" y="359"/>
                  </a:lnTo>
                  <a:lnTo>
                    <a:pt x="427" y="359"/>
                  </a:lnTo>
                  <a:lnTo>
                    <a:pt x="422" y="360"/>
                  </a:lnTo>
                  <a:lnTo>
                    <a:pt x="422" y="362"/>
                  </a:lnTo>
                  <a:lnTo>
                    <a:pt x="421" y="363"/>
                  </a:lnTo>
                  <a:lnTo>
                    <a:pt x="421" y="365"/>
                  </a:lnTo>
                  <a:lnTo>
                    <a:pt x="419" y="365"/>
                  </a:lnTo>
                  <a:lnTo>
                    <a:pt x="418" y="365"/>
                  </a:lnTo>
                  <a:lnTo>
                    <a:pt x="415" y="363"/>
                  </a:lnTo>
                  <a:lnTo>
                    <a:pt x="415" y="362"/>
                  </a:lnTo>
                  <a:lnTo>
                    <a:pt x="412" y="362"/>
                  </a:lnTo>
                  <a:lnTo>
                    <a:pt x="405" y="362"/>
                  </a:lnTo>
                  <a:lnTo>
                    <a:pt x="404" y="363"/>
                  </a:lnTo>
                  <a:lnTo>
                    <a:pt x="402" y="363"/>
                  </a:lnTo>
                  <a:lnTo>
                    <a:pt x="404" y="365"/>
                  </a:lnTo>
                  <a:lnTo>
                    <a:pt x="402" y="365"/>
                  </a:lnTo>
                  <a:lnTo>
                    <a:pt x="402" y="366"/>
                  </a:lnTo>
                  <a:lnTo>
                    <a:pt x="404" y="366"/>
                  </a:lnTo>
                  <a:lnTo>
                    <a:pt x="404" y="368"/>
                  </a:lnTo>
                  <a:lnTo>
                    <a:pt x="404" y="370"/>
                  </a:lnTo>
                  <a:lnTo>
                    <a:pt x="402" y="370"/>
                  </a:lnTo>
                  <a:lnTo>
                    <a:pt x="402" y="368"/>
                  </a:lnTo>
                  <a:lnTo>
                    <a:pt x="402" y="370"/>
                  </a:lnTo>
                  <a:lnTo>
                    <a:pt x="401" y="370"/>
                  </a:lnTo>
                  <a:lnTo>
                    <a:pt x="401" y="371"/>
                  </a:lnTo>
                  <a:lnTo>
                    <a:pt x="399" y="373"/>
                  </a:lnTo>
                  <a:lnTo>
                    <a:pt x="398" y="373"/>
                  </a:lnTo>
                  <a:lnTo>
                    <a:pt x="396" y="374"/>
                  </a:lnTo>
                  <a:lnTo>
                    <a:pt x="398" y="376"/>
                  </a:lnTo>
                  <a:lnTo>
                    <a:pt x="396" y="377"/>
                  </a:lnTo>
                  <a:lnTo>
                    <a:pt x="395" y="377"/>
                  </a:lnTo>
                  <a:lnTo>
                    <a:pt x="393" y="377"/>
                  </a:lnTo>
                  <a:lnTo>
                    <a:pt x="393" y="379"/>
                  </a:lnTo>
                  <a:lnTo>
                    <a:pt x="392" y="380"/>
                  </a:lnTo>
                  <a:lnTo>
                    <a:pt x="392" y="382"/>
                  </a:lnTo>
                  <a:lnTo>
                    <a:pt x="390" y="383"/>
                  </a:lnTo>
                  <a:lnTo>
                    <a:pt x="390" y="385"/>
                  </a:lnTo>
                  <a:lnTo>
                    <a:pt x="390" y="386"/>
                  </a:lnTo>
                  <a:lnTo>
                    <a:pt x="389" y="388"/>
                  </a:lnTo>
                  <a:lnTo>
                    <a:pt x="387" y="389"/>
                  </a:lnTo>
                  <a:lnTo>
                    <a:pt x="389" y="389"/>
                  </a:lnTo>
                  <a:lnTo>
                    <a:pt x="389" y="391"/>
                  </a:lnTo>
                  <a:lnTo>
                    <a:pt x="389" y="393"/>
                  </a:lnTo>
                  <a:lnTo>
                    <a:pt x="387" y="394"/>
                  </a:lnTo>
                  <a:lnTo>
                    <a:pt x="385" y="394"/>
                  </a:lnTo>
                  <a:lnTo>
                    <a:pt x="385" y="396"/>
                  </a:lnTo>
                  <a:lnTo>
                    <a:pt x="384" y="397"/>
                  </a:lnTo>
                  <a:lnTo>
                    <a:pt x="385" y="399"/>
                  </a:lnTo>
                  <a:lnTo>
                    <a:pt x="384" y="399"/>
                  </a:lnTo>
                  <a:lnTo>
                    <a:pt x="384" y="400"/>
                  </a:lnTo>
                  <a:lnTo>
                    <a:pt x="382" y="402"/>
                  </a:lnTo>
                  <a:lnTo>
                    <a:pt x="382" y="403"/>
                  </a:lnTo>
                  <a:lnTo>
                    <a:pt x="384" y="403"/>
                  </a:lnTo>
                  <a:lnTo>
                    <a:pt x="384" y="405"/>
                  </a:lnTo>
                  <a:lnTo>
                    <a:pt x="382" y="405"/>
                  </a:lnTo>
                  <a:lnTo>
                    <a:pt x="382" y="406"/>
                  </a:lnTo>
                  <a:lnTo>
                    <a:pt x="384" y="406"/>
                  </a:lnTo>
                  <a:lnTo>
                    <a:pt x="385" y="406"/>
                  </a:lnTo>
                  <a:lnTo>
                    <a:pt x="385" y="408"/>
                  </a:lnTo>
                  <a:lnTo>
                    <a:pt x="384" y="409"/>
                  </a:lnTo>
                  <a:lnTo>
                    <a:pt x="385" y="409"/>
                  </a:lnTo>
                  <a:lnTo>
                    <a:pt x="385" y="411"/>
                  </a:lnTo>
                  <a:lnTo>
                    <a:pt x="385" y="412"/>
                  </a:lnTo>
                  <a:lnTo>
                    <a:pt x="387" y="412"/>
                  </a:lnTo>
                  <a:lnTo>
                    <a:pt x="387" y="414"/>
                  </a:lnTo>
                  <a:lnTo>
                    <a:pt x="385" y="414"/>
                  </a:lnTo>
                  <a:lnTo>
                    <a:pt x="385" y="416"/>
                  </a:lnTo>
                  <a:lnTo>
                    <a:pt x="385" y="417"/>
                  </a:lnTo>
                  <a:lnTo>
                    <a:pt x="387" y="417"/>
                  </a:lnTo>
                  <a:lnTo>
                    <a:pt x="389" y="420"/>
                  </a:lnTo>
                  <a:lnTo>
                    <a:pt x="389" y="422"/>
                  </a:lnTo>
                  <a:lnTo>
                    <a:pt x="389" y="425"/>
                  </a:lnTo>
                  <a:lnTo>
                    <a:pt x="387" y="426"/>
                  </a:lnTo>
                  <a:lnTo>
                    <a:pt x="385" y="426"/>
                  </a:lnTo>
                  <a:lnTo>
                    <a:pt x="385" y="428"/>
                  </a:lnTo>
                  <a:lnTo>
                    <a:pt x="384" y="430"/>
                  </a:lnTo>
                  <a:lnTo>
                    <a:pt x="384" y="433"/>
                  </a:lnTo>
                  <a:lnTo>
                    <a:pt x="382" y="433"/>
                  </a:lnTo>
                  <a:lnTo>
                    <a:pt x="382" y="431"/>
                  </a:lnTo>
                  <a:lnTo>
                    <a:pt x="381" y="431"/>
                  </a:lnTo>
                  <a:lnTo>
                    <a:pt x="379" y="431"/>
                  </a:lnTo>
                  <a:lnTo>
                    <a:pt x="378" y="428"/>
                  </a:lnTo>
                  <a:lnTo>
                    <a:pt x="376" y="428"/>
                  </a:lnTo>
                  <a:lnTo>
                    <a:pt x="375" y="428"/>
                  </a:lnTo>
                  <a:lnTo>
                    <a:pt x="373" y="426"/>
                  </a:lnTo>
                  <a:lnTo>
                    <a:pt x="371" y="425"/>
                  </a:lnTo>
                  <a:lnTo>
                    <a:pt x="371" y="423"/>
                  </a:lnTo>
                  <a:lnTo>
                    <a:pt x="371" y="422"/>
                  </a:lnTo>
                  <a:lnTo>
                    <a:pt x="371" y="420"/>
                  </a:lnTo>
                  <a:lnTo>
                    <a:pt x="371" y="419"/>
                  </a:lnTo>
                  <a:lnTo>
                    <a:pt x="368" y="417"/>
                  </a:lnTo>
                  <a:lnTo>
                    <a:pt x="368" y="416"/>
                  </a:lnTo>
                  <a:lnTo>
                    <a:pt x="365" y="414"/>
                  </a:lnTo>
                  <a:lnTo>
                    <a:pt x="364" y="412"/>
                  </a:lnTo>
                  <a:lnTo>
                    <a:pt x="362" y="412"/>
                  </a:lnTo>
                  <a:lnTo>
                    <a:pt x="356" y="412"/>
                  </a:lnTo>
                  <a:lnTo>
                    <a:pt x="355" y="412"/>
                  </a:lnTo>
                  <a:lnTo>
                    <a:pt x="352" y="414"/>
                  </a:lnTo>
                  <a:lnTo>
                    <a:pt x="350" y="414"/>
                  </a:lnTo>
                  <a:lnTo>
                    <a:pt x="349" y="414"/>
                  </a:lnTo>
                  <a:lnTo>
                    <a:pt x="347" y="416"/>
                  </a:lnTo>
                  <a:lnTo>
                    <a:pt x="347" y="417"/>
                  </a:lnTo>
                  <a:lnTo>
                    <a:pt x="341" y="416"/>
                  </a:lnTo>
                  <a:lnTo>
                    <a:pt x="341" y="414"/>
                  </a:lnTo>
                  <a:lnTo>
                    <a:pt x="339" y="412"/>
                  </a:lnTo>
                  <a:lnTo>
                    <a:pt x="339" y="411"/>
                  </a:lnTo>
                  <a:lnTo>
                    <a:pt x="338" y="411"/>
                  </a:lnTo>
                  <a:lnTo>
                    <a:pt x="336" y="411"/>
                  </a:lnTo>
                  <a:lnTo>
                    <a:pt x="334" y="412"/>
                  </a:lnTo>
                  <a:lnTo>
                    <a:pt x="333" y="414"/>
                  </a:lnTo>
                  <a:lnTo>
                    <a:pt x="331" y="416"/>
                  </a:lnTo>
                  <a:lnTo>
                    <a:pt x="330" y="416"/>
                  </a:lnTo>
                  <a:lnTo>
                    <a:pt x="328" y="417"/>
                  </a:lnTo>
                  <a:lnTo>
                    <a:pt x="328" y="419"/>
                  </a:lnTo>
                  <a:lnTo>
                    <a:pt x="327" y="420"/>
                  </a:lnTo>
                  <a:lnTo>
                    <a:pt x="324" y="419"/>
                  </a:lnTo>
                  <a:lnTo>
                    <a:pt x="322" y="420"/>
                  </a:lnTo>
                  <a:lnTo>
                    <a:pt x="321" y="420"/>
                  </a:lnTo>
                  <a:lnTo>
                    <a:pt x="321" y="422"/>
                  </a:lnTo>
                  <a:lnTo>
                    <a:pt x="319" y="422"/>
                  </a:lnTo>
                  <a:lnTo>
                    <a:pt x="318" y="420"/>
                  </a:lnTo>
                  <a:lnTo>
                    <a:pt x="318" y="417"/>
                  </a:lnTo>
                  <a:lnTo>
                    <a:pt x="318" y="416"/>
                  </a:lnTo>
                  <a:lnTo>
                    <a:pt x="316" y="416"/>
                  </a:lnTo>
                  <a:lnTo>
                    <a:pt x="315" y="414"/>
                  </a:lnTo>
                  <a:lnTo>
                    <a:pt x="315" y="411"/>
                  </a:lnTo>
                  <a:lnTo>
                    <a:pt x="315" y="409"/>
                  </a:lnTo>
                  <a:lnTo>
                    <a:pt x="315" y="408"/>
                  </a:lnTo>
                  <a:lnTo>
                    <a:pt x="313" y="405"/>
                  </a:lnTo>
                  <a:lnTo>
                    <a:pt x="312" y="402"/>
                  </a:lnTo>
                  <a:lnTo>
                    <a:pt x="312" y="400"/>
                  </a:lnTo>
                  <a:lnTo>
                    <a:pt x="310" y="400"/>
                  </a:lnTo>
                  <a:lnTo>
                    <a:pt x="307" y="400"/>
                  </a:lnTo>
                  <a:lnTo>
                    <a:pt x="305" y="400"/>
                  </a:lnTo>
                  <a:lnTo>
                    <a:pt x="304" y="402"/>
                  </a:lnTo>
                  <a:lnTo>
                    <a:pt x="304" y="403"/>
                  </a:lnTo>
                  <a:lnTo>
                    <a:pt x="302" y="405"/>
                  </a:lnTo>
                  <a:lnTo>
                    <a:pt x="301" y="405"/>
                  </a:lnTo>
                  <a:lnTo>
                    <a:pt x="298" y="405"/>
                  </a:lnTo>
                  <a:lnTo>
                    <a:pt x="296" y="406"/>
                  </a:lnTo>
                  <a:lnTo>
                    <a:pt x="294" y="406"/>
                  </a:lnTo>
                  <a:lnTo>
                    <a:pt x="293" y="408"/>
                  </a:lnTo>
                  <a:lnTo>
                    <a:pt x="291" y="409"/>
                  </a:lnTo>
                  <a:lnTo>
                    <a:pt x="290" y="412"/>
                  </a:lnTo>
                  <a:lnTo>
                    <a:pt x="290" y="414"/>
                  </a:lnTo>
                  <a:lnTo>
                    <a:pt x="290" y="417"/>
                  </a:lnTo>
                  <a:lnTo>
                    <a:pt x="288" y="419"/>
                  </a:lnTo>
                  <a:lnTo>
                    <a:pt x="288" y="417"/>
                  </a:lnTo>
                  <a:lnTo>
                    <a:pt x="288" y="416"/>
                  </a:lnTo>
                  <a:lnTo>
                    <a:pt x="287" y="416"/>
                  </a:lnTo>
                  <a:lnTo>
                    <a:pt x="285" y="416"/>
                  </a:lnTo>
                  <a:lnTo>
                    <a:pt x="284" y="414"/>
                  </a:lnTo>
                  <a:lnTo>
                    <a:pt x="284" y="409"/>
                  </a:lnTo>
                  <a:lnTo>
                    <a:pt x="282" y="408"/>
                  </a:lnTo>
                  <a:lnTo>
                    <a:pt x="282" y="406"/>
                  </a:lnTo>
                  <a:lnTo>
                    <a:pt x="281" y="405"/>
                  </a:lnTo>
                  <a:lnTo>
                    <a:pt x="276" y="405"/>
                  </a:lnTo>
                  <a:lnTo>
                    <a:pt x="275" y="405"/>
                  </a:lnTo>
                  <a:lnTo>
                    <a:pt x="271" y="406"/>
                  </a:lnTo>
                  <a:lnTo>
                    <a:pt x="270" y="408"/>
                  </a:lnTo>
                  <a:lnTo>
                    <a:pt x="268" y="408"/>
                  </a:lnTo>
                  <a:lnTo>
                    <a:pt x="268" y="405"/>
                  </a:lnTo>
                  <a:lnTo>
                    <a:pt x="267" y="405"/>
                  </a:lnTo>
                  <a:lnTo>
                    <a:pt x="267" y="403"/>
                  </a:lnTo>
                  <a:lnTo>
                    <a:pt x="265" y="403"/>
                  </a:lnTo>
                  <a:lnTo>
                    <a:pt x="265" y="402"/>
                  </a:lnTo>
                  <a:lnTo>
                    <a:pt x="264" y="402"/>
                  </a:lnTo>
                  <a:lnTo>
                    <a:pt x="264" y="400"/>
                  </a:lnTo>
                  <a:lnTo>
                    <a:pt x="264" y="399"/>
                  </a:lnTo>
                  <a:lnTo>
                    <a:pt x="262" y="397"/>
                  </a:lnTo>
                  <a:lnTo>
                    <a:pt x="261" y="399"/>
                  </a:lnTo>
                  <a:lnTo>
                    <a:pt x="259" y="400"/>
                  </a:lnTo>
                  <a:lnTo>
                    <a:pt x="259" y="402"/>
                  </a:lnTo>
                  <a:lnTo>
                    <a:pt x="257" y="405"/>
                  </a:lnTo>
                  <a:lnTo>
                    <a:pt x="256" y="405"/>
                  </a:lnTo>
                  <a:lnTo>
                    <a:pt x="254" y="406"/>
                  </a:lnTo>
                  <a:lnTo>
                    <a:pt x="250" y="406"/>
                  </a:lnTo>
                  <a:lnTo>
                    <a:pt x="248" y="405"/>
                  </a:lnTo>
                  <a:lnTo>
                    <a:pt x="245" y="402"/>
                  </a:lnTo>
                  <a:lnTo>
                    <a:pt x="244" y="400"/>
                  </a:lnTo>
                  <a:lnTo>
                    <a:pt x="242" y="402"/>
                  </a:lnTo>
                  <a:lnTo>
                    <a:pt x="241" y="402"/>
                  </a:lnTo>
                  <a:lnTo>
                    <a:pt x="241" y="403"/>
                  </a:lnTo>
                  <a:lnTo>
                    <a:pt x="241" y="405"/>
                  </a:lnTo>
                  <a:lnTo>
                    <a:pt x="241" y="406"/>
                  </a:lnTo>
                  <a:lnTo>
                    <a:pt x="241" y="408"/>
                  </a:lnTo>
                  <a:lnTo>
                    <a:pt x="241" y="409"/>
                  </a:lnTo>
                  <a:lnTo>
                    <a:pt x="238" y="412"/>
                  </a:lnTo>
                  <a:lnTo>
                    <a:pt x="238" y="414"/>
                  </a:lnTo>
                  <a:lnTo>
                    <a:pt x="236" y="414"/>
                  </a:lnTo>
                  <a:lnTo>
                    <a:pt x="236" y="412"/>
                  </a:lnTo>
                  <a:lnTo>
                    <a:pt x="235" y="412"/>
                  </a:lnTo>
                  <a:lnTo>
                    <a:pt x="235" y="411"/>
                  </a:lnTo>
                  <a:lnTo>
                    <a:pt x="233" y="411"/>
                  </a:lnTo>
                  <a:lnTo>
                    <a:pt x="236" y="406"/>
                  </a:lnTo>
                  <a:lnTo>
                    <a:pt x="236" y="405"/>
                  </a:lnTo>
                  <a:lnTo>
                    <a:pt x="235" y="403"/>
                  </a:lnTo>
                  <a:lnTo>
                    <a:pt x="231" y="403"/>
                  </a:lnTo>
                  <a:lnTo>
                    <a:pt x="225" y="400"/>
                  </a:lnTo>
                  <a:lnTo>
                    <a:pt x="224" y="400"/>
                  </a:lnTo>
                  <a:lnTo>
                    <a:pt x="222" y="402"/>
                  </a:lnTo>
                  <a:lnTo>
                    <a:pt x="220" y="403"/>
                  </a:lnTo>
                  <a:lnTo>
                    <a:pt x="219" y="403"/>
                  </a:lnTo>
                  <a:lnTo>
                    <a:pt x="216" y="402"/>
                  </a:lnTo>
                  <a:lnTo>
                    <a:pt x="214" y="403"/>
                  </a:lnTo>
                  <a:lnTo>
                    <a:pt x="213" y="403"/>
                  </a:lnTo>
                  <a:lnTo>
                    <a:pt x="213" y="402"/>
                  </a:lnTo>
                  <a:lnTo>
                    <a:pt x="213" y="399"/>
                  </a:lnTo>
                  <a:lnTo>
                    <a:pt x="211" y="397"/>
                  </a:lnTo>
                  <a:lnTo>
                    <a:pt x="210" y="397"/>
                  </a:lnTo>
                  <a:lnTo>
                    <a:pt x="208" y="397"/>
                  </a:lnTo>
                  <a:lnTo>
                    <a:pt x="208" y="396"/>
                  </a:lnTo>
                  <a:lnTo>
                    <a:pt x="208" y="393"/>
                  </a:lnTo>
                  <a:lnTo>
                    <a:pt x="208" y="391"/>
                  </a:lnTo>
                  <a:lnTo>
                    <a:pt x="208" y="389"/>
                  </a:lnTo>
                  <a:lnTo>
                    <a:pt x="207" y="389"/>
                  </a:lnTo>
                  <a:lnTo>
                    <a:pt x="205" y="388"/>
                  </a:lnTo>
                  <a:lnTo>
                    <a:pt x="201" y="388"/>
                  </a:lnTo>
                  <a:lnTo>
                    <a:pt x="194" y="391"/>
                  </a:lnTo>
                  <a:lnTo>
                    <a:pt x="191" y="389"/>
                  </a:lnTo>
                  <a:lnTo>
                    <a:pt x="182" y="385"/>
                  </a:lnTo>
                  <a:lnTo>
                    <a:pt x="170" y="385"/>
                  </a:lnTo>
                  <a:lnTo>
                    <a:pt x="168" y="383"/>
                  </a:lnTo>
                  <a:lnTo>
                    <a:pt x="168" y="382"/>
                  </a:lnTo>
                  <a:lnTo>
                    <a:pt x="156" y="380"/>
                  </a:lnTo>
                  <a:lnTo>
                    <a:pt x="154" y="380"/>
                  </a:lnTo>
                  <a:lnTo>
                    <a:pt x="151" y="377"/>
                  </a:lnTo>
                  <a:lnTo>
                    <a:pt x="150" y="377"/>
                  </a:lnTo>
                  <a:lnTo>
                    <a:pt x="147" y="377"/>
                  </a:lnTo>
                  <a:lnTo>
                    <a:pt x="134" y="374"/>
                  </a:lnTo>
                  <a:lnTo>
                    <a:pt x="131" y="376"/>
                  </a:lnTo>
                  <a:lnTo>
                    <a:pt x="124" y="376"/>
                  </a:lnTo>
                  <a:lnTo>
                    <a:pt x="113" y="376"/>
                  </a:lnTo>
                  <a:lnTo>
                    <a:pt x="105" y="373"/>
                  </a:lnTo>
                  <a:lnTo>
                    <a:pt x="102" y="373"/>
                  </a:lnTo>
                  <a:lnTo>
                    <a:pt x="100" y="374"/>
                  </a:lnTo>
                  <a:lnTo>
                    <a:pt x="96" y="376"/>
                  </a:lnTo>
                  <a:lnTo>
                    <a:pt x="80" y="379"/>
                  </a:lnTo>
                  <a:lnTo>
                    <a:pt x="79" y="379"/>
                  </a:lnTo>
                  <a:lnTo>
                    <a:pt x="76" y="377"/>
                  </a:lnTo>
                  <a:lnTo>
                    <a:pt x="63" y="379"/>
                  </a:lnTo>
                  <a:lnTo>
                    <a:pt x="62" y="379"/>
                  </a:lnTo>
                  <a:lnTo>
                    <a:pt x="62" y="380"/>
                  </a:lnTo>
                  <a:lnTo>
                    <a:pt x="59" y="383"/>
                  </a:lnTo>
                  <a:lnTo>
                    <a:pt x="59" y="385"/>
                  </a:lnTo>
                  <a:lnTo>
                    <a:pt x="57" y="391"/>
                  </a:lnTo>
                  <a:lnTo>
                    <a:pt x="56" y="393"/>
                  </a:lnTo>
                  <a:lnTo>
                    <a:pt x="50" y="397"/>
                  </a:lnTo>
                  <a:lnTo>
                    <a:pt x="42" y="403"/>
                  </a:lnTo>
                  <a:lnTo>
                    <a:pt x="40" y="403"/>
                  </a:lnTo>
                  <a:lnTo>
                    <a:pt x="39" y="402"/>
                  </a:lnTo>
                  <a:lnTo>
                    <a:pt x="37" y="400"/>
                  </a:lnTo>
                  <a:lnTo>
                    <a:pt x="36" y="400"/>
                  </a:lnTo>
                  <a:lnTo>
                    <a:pt x="34" y="400"/>
                  </a:lnTo>
                  <a:lnTo>
                    <a:pt x="29" y="399"/>
                  </a:lnTo>
                  <a:lnTo>
                    <a:pt x="23" y="400"/>
                  </a:lnTo>
                  <a:lnTo>
                    <a:pt x="22" y="402"/>
                  </a:lnTo>
                  <a:lnTo>
                    <a:pt x="22" y="403"/>
                  </a:lnTo>
                  <a:lnTo>
                    <a:pt x="23" y="408"/>
                  </a:lnTo>
                  <a:lnTo>
                    <a:pt x="23" y="409"/>
                  </a:lnTo>
                  <a:close/>
                </a:path>
              </a:pathLst>
            </a:custGeom>
            <a:solidFill>
              <a:srgbClr val="494949"/>
            </a:solidFill>
            <a:ln w="3175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177792" indent="-177792" defTabSz="711165">
                <a:defRPr/>
              </a:pPr>
              <a:endParaRPr lang="en-US" sz="2000" kern="0">
                <a:solidFill>
                  <a:srgbClr val="FFFFFF"/>
                </a:solidFill>
                <a:latin typeface="Arial" panose="020B0604020202020204"/>
              </a:endParaRPr>
            </a:p>
          </p:txBody>
        </p:sp>
        <p:sp>
          <p:nvSpPr>
            <p:cNvPr id="37" name="Freeform 20">
              <a:extLst>
                <a:ext uri="{FF2B5EF4-FFF2-40B4-BE49-F238E27FC236}">
                  <a16:creationId xmlns:a16="http://schemas.microsoft.com/office/drawing/2014/main" id="{4D0D3CC4-CE07-C75B-C6AF-6F979AAC9075}"/>
                </a:ext>
              </a:extLst>
            </p:cNvPr>
            <p:cNvSpPr>
              <a:spLocks/>
            </p:cNvSpPr>
            <p:nvPr/>
          </p:nvSpPr>
          <p:spPr bwMode="auto">
            <a:xfrm>
              <a:off x="8317345" y="4207308"/>
              <a:ext cx="431512" cy="334818"/>
            </a:xfrm>
            <a:custGeom>
              <a:avLst/>
              <a:gdLst>
                <a:gd name="T0" fmla="*/ 287 w 299"/>
                <a:gd name="T1" fmla="*/ 84 h 232"/>
                <a:gd name="T2" fmla="*/ 284 w 299"/>
                <a:gd name="T3" fmla="*/ 97 h 232"/>
                <a:gd name="T4" fmla="*/ 290 w 299"/>
                <a:gd name="T5" fmla="*/ 103 h 232"/>
                <a:gd name="T6" fmla="*/ 294 w 299"/>
                <a:gd name="T7" fmla="*/ 111 h 232"/>
                <a:gd name="T8" fmla="*/ 290 w 299"/>
                <a:gd name="T9" fmla="*/ 121 h 232"/>
                <a:gd name="T10" fmla="*/ 270 w 299"/>
                <a:gd name="T11" fmla="*/ 123 h 232"/>
                <a:gd name="T12" fmla="*/ 258 w 299"/>
                <a:gd name="T13" fmla="*/ 138 h 232"/>
                <a:gd name="T14" fmla="*/ 248 w 299"/>
                <a:gd name="T15" fmla="*/ 143 h 232"/>
                <a:gd name="T16" fmla="*/ 244 w 299"/>
                <a:gd name="T17" fmla="*/ 154 h 232"/>
                <a:gd name="T18" fmla="*/ 245 w 299"/>
                <a:gd name="T19" fmla="*/ 169 h 232"/>
                <a:gd name="T20" fmla="*/ 238 w 299"/>
                <a:gd name="T21" fmla="*/ 181 h 232"/>
                <a:gd name="T22" fmla="*/ 235 w 299"/>
                <a:gd name="T23" fmla="*/ 195 h 232"/>
                <a:gd name="T24" fmla="*/ 245 w 299"/>
                <a:gd name="T25" fmla="*/ 197 h 232"/>
                <a:gd name="T26" fmla="*/ 245 w 299"/>
                <a:gd name="T27" fmla="*/ 209 h 232"/>
                <a:gd name="T28" fmla="*/ 232 w 299"/>
                <a:gd name="T29" fmla="*/ 208 h 232"/>
                <a:gd name="T30" fmla="*/ 232 w 299"/>
                <a:gd name="T31" fmla="*/ 197 h 232"/>
                <a:gd name="T32" fmla="*/ 217 w 299"/>
                <a:gd name="T33" fmla="*/ 198 h 232"/>
                <a:gd name="T34" fmla="*/ 207 w 299"/>
                <a:gd name="T35" fmla="*/ 211 h 232"/>
                <a:gd name="T36" fmla="*/ 196 w 299"/>
                <a:gd name="T37" fmla="*/ 214 h 232"/>
                <a:gd name="T38" fmla="*/ 196 w 299"/>
                <a:gd name="T39" fmla="*/ 224 h 232"/>
                <a:gd name="T40" fmla="*/ 182 w 299"/>
                <a:gd name="T41" fmla="*/ 226 h 232"/>
                <a:gd name="T42" fmla="*/ 167 w 299"/>
                <a:gd name="T43" fmla="*/ 227 h 232"/>
                <a:gd name="T44" fmla="*/ 151 w 299"/>
                <a:gd name="T45" fmla="*/ 227 h 232"/>
                <a:gd name="T46" fmla="*/ 136 w 299"/>
                <a:gd name="T47" fmla="*/ 230 h 232"/>
                <a:gd name="T48" fmla="*/ 127 w 299"/>
                <a:gd name="T49" fmla="*/ 223 h 232"/>
                <a:gd name="T50" fmla="*/ 125 w 299"/>
                <a:gd name="T51" fmla="*/ 208 h 232"/>
                <a:gd name="T52" fmla="*/ 113 w 299"/>
                <a:gd name="T53" fmla="*/ 198 h 232"/>
                <a:gd name="T54" fmla="*/ 103 w 299"/>
                <a:gd name="T55" fmla="*/ 191 h 232"/>
                <a:gd name="T56" fmla="*/ 93 w 299"/>
                <a:gd name="T57" fmla="*/ 188 h 232"/>
                <a:gd name="T58" fmla="*/ 87 w 299"/>
                <a:gd name="T59" fmla="*/ 167 h 232"/>
                <a:gd name="T60" fmla="*/ 90 w 299"/>
                <a:gd name="T61" fmla="*/ 157 h 232"/>
                <a:gd name="T62" fmla="*/ 94 w 299"/>
                <a:gd name="T63" fmla="*/ 148 h 232"/>
                <a:gd name="T64" fmla="*/ 88 w 299"/>
                <a:gd name="T65" fmla="*/ 138 h 232"/>
                <a:gd name="T66" fmla="*/ 81 w 299"/>
                <a:gd name="T67" fmla="*/ 127 h 232"/>
                <a:gd name="T68" fmla="*/ 54 w 299"/>
                <a:gd name="T69" fmla="*/ 129 h 232"/>
                <a:gd name="T70" fmla="*/ 48 w 299"/>
                <a:gd name="T71" fmla="*/ 124 h 232"/>
                <a:gd name="T72" fmla="*/ 37 w 299"/>
                <a:gd name="T73" fmla="*/ 121 h 232"/>
                <a:gd name="T74" fmla="*/ 19 w 299"/>
                <a:gd name="T75" fmla="*/ 107 h 232"/>
                <a:gd name="T76" fmla="*/ 13 w 299"/>
                <a:gd name="T77" fmla="*/ 103 h 232"/>
                <a:gd name="T78" fmla="*/ 11 w 299"/>
                <a:gd name="T79" fmla="*/ 92 h 232"/>
                <a:gd name="T80" fmla="*/ 8 w 299"/>
                <a:gd name="T81" fmla="*/ 78 h 232"/>
                <a:gd name="T82" fmla="*/ 2 w 299"/>
                <a:gd name="T83" fmla="*/ 61 h 232"/>
                <a:gd name="T84" fmla="*/ 2 w 299"/>
                <a:gd name="T85" fmla="*/ 37 h 232"/>
                <a:gd name="T86" fmla="*/ 10 w 299"/>
                <a:gd name="T87" fmla="*/ 26 h 232"/>
                <a:gd name="T88" fmla="*/ 26 w 299"/>
                <a:gd name="T89" fmla="*/ 14 h 232"/>
                <a:gd name="T90" fmla="*/ 59 w 299"/>
                <a:gd name="T91" fmla="*/ 3 h 232"/>
                <a:gd name="T92" fmla="*/ 85 w 299"/>
                <a:gd name="T93" fmla="*/ 7 h 232"/>
                <a:gd name="T94" fmla="*/ 103 w 299"/>
                <a:gd name="T95" fmla="*/ 10 h 232"/>
                <a:gd name="T96" fmla="*/ 119 w 299"/>
                <a:gd name="T97" fmla="*/ 6 h 232"/>
                <a:gd name="T98" fmla="*/ 139 w 299"/>
                <a:gd name="T99" fmla="*/ 7 h 232"/>
                <a:gd name="T100" fmla="*/ 147 w 299"/>
                <a:gd name="T101" fmla="*/ 9 h 232"/>
                <a:gd name="T102" fmla="*/ 173 w 299"/>
                <a:gd name="T103" fmla="*/ 14 h 232"/>
                <a:gd name="T104" fmla="*/ 190 w 299"/>
                <a:gd name="T105" fmla="*/ 6 h 232"/>
                <a:gd name="T106" fmla="*/ 202 w 299"/>
                <a:gd name="T107" fmla="*/ 1 h 232"/>
                <a:gd name="T108" fmla="*/ 208 w 299"/>
                <a:gd name="T109" fmla="*/ 20 h 232"/>
                <a:gd name="T110" fmla="*/ 239 w 299"/>
                <a:gd name="T111" fmla="*/ 27 h 232"/>
                <a:gd name="T112" fmla="*/ 251 w 299"/>
                <a:gd name="T113" fmla="*/ 41 h 232"/>
                <a:gd name="T114" fmla="*/ 273 w 299"/>
                <a:gd name="T115" fmla="*/ 64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99" h="232">
                  <a:moveTo>
                    <a:pt x="288" y="72"/>
                  </a:moveTo>
                  <a:lnTo>
                    <a:pt x="290" y="74"/>
                  </a:lnTo>
                  <a:lnTo>
                    <a:pt x="290" y="77"/>
                  </a:lnTo>
                  <a:lnTo>
                    <a:pt x="290" y="78"/>
                  </a:lnTo>
                  <a:lnTo>
                    <a:pt x="288" y="81"/>
                  </a:lnTo>
                  <a:lnTo>
                    <a:pt x="288" y="83"/>
                  </a:lnTo>
                  <a:lnTo>
                    <a:pt x="287" y="84"/>
                  </a:lnTo>
                  <a:lnTo>
                    <a:pt x="285" y="86"/>
                  </a:lnTo>
                  <a:lnTo>
                    <a:pt x="285" y="87"/>
                  </a:lnTo>
                  <a:lnTo>
                    <a:pt x="287" y="89"/>
                  </a:lnTo>
                  <a:lnTo>
                    <a:pt x="287" y="90"/>
                  </a:lnTo>
                  <a:lnTo>
                    <a:pt x="284" y="92"/>
                  </a:lnTo>
                  <a:lnTo>
                    <a:pt x="284" y="93"/>
                  </a:lnTo>
                  <a:lnTo>
                    <a:pt x="284" y="97"/>
                  </a:lnTo>
                  <a:lnTo>
                    <a:pt x="282" y="98"/>
                  </a:lnTo>
                  <a:lnTo>
                    <a:pt x="282" y="100"/>
                  </a:lnTo>
                  <a:lnTo>
                    <a:pt x="281" y="101"/>
                  </a:lnTo>
                  <a:lnTo>
                    <a:pt x="282" y="103"/>
                  </a:lnTo>
                  <a:lnTo>
                    <a:pt x="285" y="104"/>
                  </a:lnTo>
                  <a:lnTo>
                    <a:pt x="287" y="104"/>
                  </a:lnTo>
                  <a:lnTo>
                    <a:pt x="290" y="103"/>
                  </a:lnTo>
                  <a:lnTo>
                    <a:pt x="298" y="104"/>
                  </a:lnTo>
                  <a:lnTo>
                    <a:pt x="299" y="106"/>
                  </a:lnTo>
                  <a:lnTo>
                    <a:pt x="299" y="107"/>
                  </a:lnTo>
                  <a:lnTo>
                    <a:pt x="299" y="109"/>
                  </a:lnTo>
                  <a:lnTo>
                    <a:pt x="298" y="111"/>
                  </a:lnTo>
                  <a:lnTo>
                    <a:pt x="296" y="111"/>
                  </a:lnTo>
                  <a:lnTo>
                    <a:pt x="294" y="111"/>
                  </a:lnTo>
                  <a:lnTo>
                    <a:pt x="293" y="112"/>
                  </a:lnTo>
                  <a:lnTo>
                    <a:pt x="291" y="112"/>
                  </a:lnTo>
                  <a:lnTo>
                    <a:pt x="291" y="114"/>
                  </a:lnTo>
                  <a:lnTo>
                    <a:pt x="291" y="115"/>
                  </a:lnTo>
                  <a:lnTo>
                    <a:pt x="290" y="117"/>
                  </a:lnTo>
                  <a:lnTo>
                    <a:pt x="290" y="120"/>
                  </a:lnTo>
                  <a:lnTo>
                    <a:pt x="290" y="121"/>
                  </a:lnTo>
                  <a:lnTo>
                    <a:pt x="288" y="121"/>
                  </a:lnTo>
                  <a:lnTo>
                    <a:pt x="282" y="120"/>
                  </a:lnTo>
                  <a:lnTo>
                    <a:pt x="281" y="120"/>
                  </a:lnTo>
                  <a:lnTo>
                    <a:pt x="281" y="121"/>
                  </a:lnTo>
                  <a:lnTo>
                    <a:pt x="275" y="120"/>
                  </a:lnTo>
                  <a:lnTo>
                    <a:pt x="272" y="120"/>
                  </a:lnTo>
                  <a:lnTo>
                    <a:pt x="270" y="123"/>
                  </a:lnTo>
                  <a:lnTo>
                    <a:pt x="270" y="126"/>
                  </a:lnTo>
                  <a:lnTo>
                    <a:pt x="270" y="127"/>
                  </a:lnTo>
                  <a:lnTo>
                    <a:pt x="268" y="132"/>
                  </a:lnTo>
                  <a:lnTo>
                    <a:pt x="267" y="134"/>
                  </a:lnTo>
                  <a:lnTo>
                    <a:pt x="265" y="135"/>
                  </a:lnTo>
                  <a:lnTo>
                    <a:pt x="264" y="137"/>
                  </a:lnTo>
                  <a:lnTo>
                    <a:pt x="258" y="138"/>
                  </a:lnTo>
                  <a:lnTo>
                    <a:pt x="256" y="138"/>
                  </a:lnTo>
                  <a:lnTo>
                    <a:pt x="254" y="137"/>
                  </a:lnTo>
                  <a:lnTo>
                    <a:pt x="253" y="137"/>
                  </a:lnTo>
                  <a:lnTo>
                    <a:pt x="251" y="138"/>
                  </a:lnTo>
                  <a:lnTo>
                    <a:pt x="250" y="140"/>
                  </a:lnTo>
                  <a:lnTo>
                    <a:pt x="250" y="141"/>
                  </a:lnTo>
                  <a:lnTo>
                    <a:pt x="248" y="143"/>
                  </a:lnTo>
                  <a:lnTo>
                    <a:pt x="247" y="144"/>
                  </a:lnTo>
                  <a:lnTo>
                    <a:pt x="247" y="146"/>
                  </a:lnTo>
                  <a:lnTo>
                    <a:pt x="247" y="149"/>
                  </a:lnTo>
                  <a:lnTo>
                    <a:pt x="247" y="151"/>
                  </a:lnTo>
                  <a:lnTo>
                    <a:pt x="245" y="151"/>
                  </a:lnTo>
                  <a:lnTo>
                    <a:pt x="244" y="152"/>
                  </a:lnTo>
                  <a:lnTo>
                    <a:pt x="244" y="154"/>
                  </a:lnTo>
                  <a:lnTo>
                    <a:pt x="244" y="158"/>
                  </a:lnTo>
                  <a:lnTo>
                    <a:pt x="244" y="160"/>
                  </a:lnTo>
                  <a:lnTo>
                    <a:pt x="244" y="161"/>
                  </a:lnTo>
                  <a:lnTo>
                    <a:pt x="242" y="163"/>
                  </a:lnTo>
                  <a:lnTo>
                    <a:pt x="244" y="164"/>
                  </a:lnTo>
                  <a:lnTo>
                    <a:pt x="245" y="167"/>
                  </a:lnTo>
                  <a:lnTo>
                    <a:pt x="245" y="169"/>
                  </a:lnTo>
                  <a:lnTo>
                    <a:pt x="245" y="171"/>
                  </a:lnTo>
                  <a:lnTo>
                    <a:pt x="244" y="172"/>
                  </a:lnTo>
                  <a:lnTo>
                    <a:pt x="242" y="174"/>
                  </a:lnTo>
                  <a:lnTo>
                    <a:pt x="239" y="175"/>
                  </a:lnTo>
                  <a:lnTo>
                    <a:pt x="239" y="177"/>
                  </a:lnTo>
                  <a:lnTo>
                    <a:pt x="238" y="178"/>
                  </a:lnTo>
                  <a:lnTo>
                    <a:pt x="238" y="181"/>
                  </a:lnTo>
                  <a:lnTo>
                    <a:pt x="238" y="183"/>
                  </a:lnTo>
                  <a:lnTo>
                    <a:pt x="238" y="185"/>
                  </a:lnTo>
                  <a:lnTo>
                    <a:pt x="238" y="186"/>
                  </a:lnTo>
                  <a:lnTo>
                    <a:pt x="235" y="189"/>
                  </a:lnTo>
                  <a:lnTo>
                    <a:pt x="233" y="191"/>
                  </a:lnTo>
                  <a:lnTo>
                    <a:pt x="233" y="194"/>
                  </a:lnTo>
                  <a:lnTo>
                    <a:pt x="235" y="195"/>
                  </a:lnTo>
                  <a:lnTo>
                    <a:pt x="236" y="195"/>
                  </a:lnTo>
                  <a:lnTo>
                    <a:pt x="238" y="195"/>
                  </a:lnTo>
                  <a:lnTo>
                    <a:pt x="241" y="194"/>
                  </a:lnTo>
                  <a:lnTo>
                    <a:pt x="242" y="194"/>
                  </a:lnTo>
                  <a:lnTo>
                    <a:pt x="242" y="195"/>
                  </a:lnTo>
                  <a:lnTo>
                    <a:pt x="244" y="197"/>
                  </a:lnTo>
                  <a:lnTo>
                    <a:pt x="245" y="197"/>
                  </a:lnTo>
                  <a:lnTo>
                    <a:pt x="245" y="198"/>
                  </a:lnTo>
                  <a:lnTo>
                    <a:pt x="247" y="200"/>
                  </a:lnTo>
                  <a:lnTo>
                    <a:pt x="247" y="201"/>
                  </a:lnTo>
                  <a:lnTo>
                    <a:pt x="247" y="203"/>
                  </a:lnTo>
                  <a:lnTo>
                    <a:pt x="247" y="206"/>
                  </a:lnTo>
                  <a:lnTo>
                    <a:pt x="245" y="208"/>
                  </a:lnTo>
                  <a:lnTo>
                    <a:pt x="245" y="209"/>
                  </a:lnTo>
                  <a:lnTo>
                    <a:pt x="244" y="209"/>
                  </a:lnTo>
                  <a:lnTo>
                    <a:pt x="242" y="209"/>
                  </a:lnTo>
                  <a:lnTo>
                    <a:pt x="241" y="211"/>
                  </a:lnTo>
                  <a:lnTo>
                    <a:pt x="239" y="211"/>
                  </a:lnTo>
                  <a:lnTo>
                    <a:pt x="235" y="209"/>
                  </a:lnTo>
                  <a:lnTo>
                    <a:pt x="233" y="209"/>
                  </a:lnTo>
                  <a:lnTo>
                    <a:pt x="232" y="208"/>
                  </a:lnTo>
                  <a:lnTo>
                    <a:pt x="232" y="206"/>
                  </a:lnTo>
                  <a:lnTo>
                    <a:pt x="233" y="204"/>
                  </a:lnTo>
                  <a:lnTo>
                    <a:pt x="232" y="203"/>
                  </a:lnTo>
                  <a:lnTo>
                    <a:pt x="233" y="203"/>
                  </a:lnTo>
                  <a:lnTo>
                    <a:pt x="233" y="201"/>
                  </a:lnTo>
                  <a:lnTo>
                    <a:pt x="235" y="201"/>
                  </a:lnTo>
                  <a:lnTo>
                    <a:pt x="232" y="197"/>
                  </a:lnTo>
                  <a:lnTo>
                    <a:pt x="232" y="195"/>
                  </a:lnTo>
                  <a:lnTo>
                    <a:pt x="230" y="195"/>
                  </a:lnTo>
                  <a:lnTo>
                    <a:pt x="228" y="195"/>
                  </a:lnTo>
                  <a:lnTo>
                    <a:pt x="227" y="198"/>
                  </a:lnTo>
                  <a:lnTo>
                    <a:pt x="225" y="200"/>
                  </a:lnTo>
                  <a:lnTo>
                    <a:pt x="221" y="200"/>
                  </a:lnTo>
                  <a:lnTo>
                    <a:pt x="217" y="198"/>
                  </a:lnTo>
                  <a:lnTo>
                    <a:pt x="217" y="200"/>
                  </a:lnTo>
                  <a:lnTo>
                    <a:pt x="216" y="200"/>
                  </a:lnTo>
                  <a:lnTo>
                    <a:pt x="214" y="204"/>
                  </a:lnTo>
                  <a:lnTo>
                    <a:pt x="214" y="206"/>
                  </a:lnTo>
                  <a:lnTo>
                    <a:pt x="211" y="209"/>
                  </a:lnTo>
                  <a:lnTo>
                    <a:pt x="210" y="211"/>
                  </a:lnTo>
                  <a:lnTo>
                    <a:pt x="207" y="211"/>
                  </a:lnTo>
                  <a:lnTo>
                    <a:pt x="204" y="209"/>
                  </a:lnTo>
                  <a:lnTo>
                    <a:pt x="201" y="209"/>
                  </a:lnTo>
                  <a:lnTo>
                    <a:pt x="199" y="209"/>
                  </a:lnTo>
                  <a:lnTo>
                    <a:pt x="198" y="211"/>
                  </a:lnTo>
                  <a:lnTo>
                    <a:pt x="196" y="211"/>
                  </a:lnTo>
                  <a:lnTo>
                    <a:pt x="196" y="212"/>
                  </a:lnTo>
                  <a:lnTo>
                    <a:pt x="196" y="214"/>
                  </a:lnTo>
                  <a:lnTo>
                    <a:pt x="195" y="214"/>
                  </a:lnTo>
                  <a:lnTo>
                    <a:pt x="195" y="215"/>
                  </a:lnTo>
                  <a:lnTo>
                    <a:pt x="196" y="217"/>
                  </a:lnTo>
                  <a:lnTo>
                    <a:pt x="196" y="218"/>
                  </a:lnTo>
                  <a:lnTo>
                    <a:pt x="198" y="220"/>
                  </a:lnTo>
                  <a:lnTo>
                    <a:pt x="196" y="223"/>
                  </a:lnTo>
                  <a:lnTo>
                    <a:pt x="196" y="224"/>
                  </a:lnTo>
                  <a:lnTo>
                    <a:pt x="195" y="224"/>
                  </a:lnTo>
                  <a:lnTo>
                    <a:pt x="191" y="224"/>
                  </a:lnTo>
                  <a:lnTo>
                    <a:pt x="190" y="224"/>
                  </a:lnTo>
                  <a:lnTo>
                    <a:pt x="190" y="223"/>
                  </a:lnTo>
                  <a:lnTo>
                    <a:pt x="188" y="223"/>
                  </a:lnTo>
                  <a:lnTo>
                    <a:pt x="184" y="224"/>
                  </a:lnTo>
                  <a:lnTo>
                    <a:pt x="182" y="226"/>
                  </a:lnTo>
                  <a:lnTo>
                    <a:pt x="176" y="230"/>
                  </a:lnTo>
                  <a:lnTo>
                    <a:pt x="174" y="232"/>
                  </a:lnTo>
                  <a:lnTo>
                    <a:pt x="171" y="232"/>
                  </a:lnTo>
                  <a:lnTo>
                    <a:pt x="170" y="230"/>
                  </a:lnTo>
                  <a:lnTo>
                    <a:pt x="168" y="230"/>
                  </a:lnTo>
                  <a:lnTo>
                    <a:pt x="167" y="230"/>
                  </a:lnTo>
                  <a:lnTo>
                    <a:pt x="167" y="227"/>
                  </a:lnTo>
                  <a:lnTo>
                    <a:pt x="165" y="226"/>
                  </a:lnTo>
                  <a:lnTo>
                    <a:pt x="164" y="226"/>
                  </a:lnTo>
                  <a:lnTo>
                    <a:pt x="161" y="226"/>
                  </a:lnTo>
                  <a:lnTo>
                    <a:pt x="158" y="227"/>
                  </a:lnTo>
                  <a:lnTo>
                    <a:pt x="156" y="227"/>
                  </a:lnTo>
                  <a:lnTo>
                    <a:pt x="153" y="227"/>
                  </a:lnTo>
                  <a:lnTo>
                    <a:pt x="151" y="227"/>
                  </a:lnTo>
                  <a:lnTo>
                    <a:pt x="150" y="226"/>
                  </a:lnTo>
                  <a:lnTo>
                    <a:pt x="145" y="229"/>
                  </a:lnTo>
                  <a:lnTo>
                    <a:pt x="144" y="229"/>
                  </a:lnTo>
                  <a:lnTo>
                    <a:pt x="144" y="227"/>
                  </a:lnTo>
                  <a:lnTo>
                    <a:pt x="142" y="229"/>
                  </a:lnTo>
                  <a:lnTo>
                    <a:pt x="137" y="229"/>
                  </a:lnTo>
                  <a:lnTo>
                    <a:pt x="136" y="230"/>
                  </a:lnTo>
                  <a:lnTo>
                    <a:pt x="134" y="230"/>
                  </a:lnTo>
                  <a:lnTo>
                    <a:pt x="130" y="227"/>
                  </a:lnTo>
                  <a:lnTo>
                    <a:pt x="127" y="227"/>
                  </a:lnTo>
                  <a:lnTo>
                    <a:pt x="128" y="226"/>
                  </a:lnTo>
                  <a:lnTo>
                    <a:pt x="127" y="226"/>
                  </a:lnTo>
                  <a:lnTo>
                    <a:pt x="127" y="224"/>
                  </a:lnTo>
                  <a:lnTo>
                    <a:pt x="127" y="223"/>
                  </a:lnTo>
                  <a:lnTo>
                    <a:pt x="127" y="221"/>
                  </a:lnTo>
                  <a:lnTo>
                    <a:pt x="128" y="220"/>
                  </a:lnTo>
                  <a:lnTo>
                    <a:pt x="128" y="218"/>
                  </a:lnTo>
                  <a:lnTo>
                    <a:pt x="127" y="214"/>
                  </a:lnTo>
                  <a:lnTo>
                    <a:pt x="127" y="212"/>
                  </a:lnTo>
                  <a:lnTo>
                    <a:pt x="127" y="211"/>
                  </a:lnTo>
                  <a:lnTo>
                    <a:pt x="125" y="208"/>
                  </a:lnTo>
                  <a:lnTo>
                    <a:pt x="124" y="206"/>
                  </a:lnTo>
                  <a:lnTo>
                    <a:pt x="122" y="206"/>
                  </a:lnTo>
                  <a:lnTo>
                    <a:pt x="122" y="204"/>
                  </a:lnTo>
                  <a:lnTo>
                    <a:pt x="121" y="203"/>
                  </a:lnTo>
                  <a:lnTo>
                    <a:pt x="119" y="201"/>
                  </a:lnTo>
                  <a:lnTo>
                    <a:pt x="114" y="200"/>
                  </a:lnTo>
                  <a:lnTo>
                    <a:pt x="113" y="198"/>
                  </a:lnTo>
                  <a:lnTo>
                    <a:pt x="110" y="195"/>
                  </a:lnTo>
                  <a:lnTo>
                    <a:pt x="108" y="195"/>
                  </a:lnTo>
                  <a:lnTo>
                    <a:pt x="107" y="195"/>
                  </a:lnTo>
                  <a:lnTo>
                    <a:pt x="105" y="195"/>
                  </a:lnTo>
                  <a:lnTo>
                    <a:pt x="103" y="194"/>
                  </a:lnTo>
                  <a:lnTo>
                    <a:pt x="103" y="192"/>
                  </a:lnTo>
                  <a:lnTo>
                    <a:pt x="103" y="191"/>
                  </a:lnTo>
                  <a:lnTo>
                    <a:pt x="102" y="191"/>
                  </a:lnTo>
                  <a:lnTo>
                    <a:pt x="100" y="189"/>
                  </a:lnTo>
                  <a:lnTo>
                    <a:pt x="100" y="188"/>
                  </a:lnTo>
                  <a:lnTo>
                    <a:pt x="99" y="188"/>
                  </a:lnTo>
                  <a:lnTo>
                    <a:pt x="97" y="188"/>
                  </a:lnTo>
                  <a:lnTo>
                    <a:pt x="94" y="186"/>
                  </a:lnTo>
                  <a:lnTo>
                    <a:pt x="93" y="188"/>
                  </a:lnTo>
                  <a:lnTo>
                    <a:pt x="91" y="189"/>
                  </a:lnTo>
                  <a:lnTo>
                    <a:pt x="90" y="191"/>
                  </a:lnTo>
                  <a:lnTo>
                    <a:pt x="87" y="185"/>
                  </a:lnTo>
                  <a:lnTo>
                    <a:pt x="85" y="181"/>
                  </a:lnTo>
                  <a:lnTo>
                    <a:pt x="85" y="178"/>
                  </a:lnTo>
                  <a:lnTo>
                    <a:pt x="85" y="171"/>
                  </a:lnTo>
                  <a:lnTo>
                    <a:pt x="87" y="167"/>
                  </a:lnTo>
                  <a:lnTo>
                    <a:pt x="87" y="166"/>
                  </a:lnTo>
                  <a:lnTo>
                    <a:pt x="87" y="164"/>
                  </a:lnTo>
                  <a:lnTo>
                    <a:pt x="87" y="163"/>
                  </a:lnTo>
                  <a:lnTo>
                    <a:pt x="87" y="161"/>
                  </a:lnTo>
                  <a:lnTo>
                    <a:pt x="88" y="158"/>
                  </a:lnTo>
                  <a:lnTo>
                    <a:pt x="88" y="157"/>
                  </a:lnTo>
                  <a:lnTo>
                    <a:pt x="90" y="157"/>
                  </a:lnTo>
                  <a:lnTo>
                    <a:pt x="90" y="155"/>
                  </a:lnTo>
                  <a:lnTo>
                    <a:pt x="91" y="154"/>
                  </a:lnTo>
                  <a:lnTo>
                    <a:pt x="93" y="154"/>
                  </a:lnTo>
                  <a:lnTo>
                    <a:pt x="93" y="152"/>
                  </a:lnTo>
                  <a:lnTo>
                    <a:pt x="94" y="151"/>
                  </a:lnTo>
                  <a:lnTo>
                    <a:pt x="94" y="149"/>
                  </a:lnTo>
                  <a:lnTo>
                    <a:pt x="94" y="148"/>
                  </a:lnTo>
                  <a:lnTo>
                    <a:pt x="93" y="144"/>
                  </a:lnTo>
                  <a:lnTo>
                    <a:pt x="93" y="143"/>
                  </a:lnTo>
                  <a:lnTo>
                    <a:pt x="93" y="141"/>
                  </a:lnTo>
                  <a:lnTo>
                    <a:pt x="90" y="140"/>
                  </a:lnTo>
                  <a:lnTo>
                    <a:pt x="88" y="140"/>
                  </a:lnTo>
                  <a:lnTo>
                    <a:pt x="90" y="138"/>
                  </a:lnTo>
                  <a:lnTo>
                    <a:pt x="88" y="138"/>
                  </a:lnTo>
                  <a:lnTo>
                    <a:pt x="88" y="137"/>
                  </a:lnTo>
                  <a:lnTo>
                    <a:pt x="87" y="137"/>
                  </a:lnTo>
                  <a:lnTo>
                    <a:pt x="84" y="137"/>
                  </a:lnTo>
                  <a:lnTo>
                    <a:pt x="82" y="135"/>
                  </a:lnTo>
                  <a:lnTo>
                    <a:pt x="82" y="134"/>
                  </a:lnTo>
                  <a:lnTo>
                    <a:pt x="81" y="129"/>
                  </a:lnTo>
                  <a:lnTo>
                    <a:pt x="81" y="127"/>
                  </a:lnTo>
                  <a:lnTo>
                    <a:pt x="81" y="126"/>
                  </a:lnTo>
                  <a:lnTo>
                    <a:pt x="79" y="126"/>
                  </a:lnTo>
                  <a:lnTo>
                    <a:pt x="73" y="127"/>
                  </a:lnTo>
                  <a:lnTo>
                    <a:pt x="63" y="126"/>
                  </a:lnTo>
                  <a:lnTo>
                    <a:pt x="57" y="127"/>
                  </a:lnTo>
                  <a:lnTo>
                    <a:pt x="56" y="129"/>
                  </a:lnTo>
                  <a:lnTo>
                    <a:pt x="54" y="129"/>
                  </a:lnTo>
                  <a:lnTo>
                    <a:pt x="53" y="129"/>
                  </a:lnTo>
                  <a:lnTo>
                    <a:pt x="51" y="129"/>
                  </a:lnTo>
                  <a:lnTo>
                    <a:pt x="51" y="127"/>
                  </a:lnTo>
                  <a:lnTo>
                    <a:pt x="51" y="126"/>
                  </a:lnTo>
                  <a:lnTo>
                    <a:pt x="51" y="124"/>
                  </a:lnTo>
                  <a:lnTo>
                    <a:pt x="50" y="124"/>
                  </a:lnTo>
                  <a:lnTo>
                    <a:pt x="48" y="124"/>
                  </a:lnTo>
                  <a:lnTo>
                    <a:pt x="47" y="126"/>
                  </a:lnTo>
                  <a:lnTo>
                    <a:pt x="47" y="124"/>
                  </a:lnTo>
                  <a:lnTo>
                    <a:pt x="45" y="124"/>
                  </a:lnTo>
                  <a:lnTo>
                    <a:pt x="44" y="124"/>
                  </a:lnTo>
                  <a:lnTo>
                    <a:pt x="42" y="123"/>
                  </a:lnTo>
                  <a:lnTo>
                    <a:pt x="40" y="121"/>
                  </a:lnTo>
                  <a:lnTo>
                    <a:pt x="37" y="121"/>
                  </a:lnTo>
                  <a:lnTo>
                    <a:pt x="36" y="120"/>
                  </a:lnTo>
                  <a:lnTo>
                    <a:pt x="36" y="118"/>
                  </a:lnTo>
                  <a:lnTo>
                    <a:pt x="31" y="115"/>
                  </a:lnTo>
                  <a:lnTo>
                    <a:pt x="30" y="115"/>
                  </a:lnTo>
                  <a:lnTo>
                    <a:pt x="25" y="115"/>
                  </a:lnTo>
                  <a:lnTo>
                    <a:pt x="22" y="114"/>
                  </a:lnTo>
                  <a:lnTo>
                    <a:pt x="19" y="107"/>
                  </a:lnTo>
                  <a:lnTo>
                    <a:pt x="17" y="106"/>
                  </a:lnTo>
                  <a:lnTo>
                    <a:pt x="16" y="106"/>
                  </a:lnTo>
                  <a:lnTo>
                    <a:pt x="13" y="109"/>
                  </a:lnTo>
                  <a:lnTo>
                    <a:pt x="13" y="107"/>
                  </a:lnTo>
                  <a:lnTo>
                    <a:pt x="13" y="106"/>
                  </a:lnTo>
                  <a:lnTo>
                    <a:pt x="13" y="104"/>
                  </a:lnTo>
                  <a:lnTo>
                    <a:pt x="13" y="103"/>
                  </a:lnTo>
                  <a:lnTo>
                    <a:pt x="11" y="101"/>
                  </a:lnTo>
                  <a:lnTo>
                    <a:pt x="11" y="98"/>
                  </a:lnTo>
                  <a:lnTo>
                    <a:pt x="8" y="101"/>
                  </a:lnTo>
                  <a:lnTo>
                    <a:pt x="10" y="97"/>
                  </a:lnTo>
                  <a:lnTo>
                    <a:pt x="10" y="95"/>
                  </a:lnTo>
                  <a:lnTo>
                    <a:pt x="11" y="93"/>
                  </a:lnTo>
                  <a:lnTo>
                    <a:pt x="11" y="92"/>
                  </a:lnTo>
                  <a:lnTo>
                    <a:pt x="11" y="89"/>
                  </a:lnTo>
                  <a:lnTo>
                    <a:pt x="10" y="86"/>
                  </a:lnTo>
                  <a:lnTo>
                    <a:pt x="10" y="84"/>
                  </a:lnTo>
                  <a:lnTo>
                    <a:pt x="8" y="83"/>
                  </a:lnTo>
                  <a:lnTo>
                    <a:pt x="8" y="81"/>
                  </a:lnTo>
                  <a:lnTo>
                    <a:pt x="8" y="80"/>
                  </a:lnTo>
                  <a:lnTo>
                    <a:pt x="8" y="78"/>
                  </a:lnTo>
                  <a:lnTo>
                    <a:pt x="7" y="74"/>
                  </a:lnTo>
                  <a:lnTo>
                    <a:pt x="7" y="72"/>
                  </a:lnTo>
                  <a:lnTo>
                    <a:pt x="7" y="70"/>
                  </a:lnTo>
                  <a:lnTo>
                    <a:pt x="5" y="69"/>
                  </a:lnTo>
                  <a:lnTo>
                    <a:pt x="3" y="66"/>
                  </a:lnTo>
                  <a:lnTo>
                    <a:pt x="2" y="64"/>
                  </a:lnTo>
                  <a:lnTo>
                    <a:pt x="2" y="61"/>
                  </a:lnTo>
                  <a:lnTo>
                    <a:pt x="2" y="60"/>
                  </a:lnTo>
                  <a:lnTo>
                    <a:pt x="0" y="52"/>
                  </a:lnTo>
                  <a:lnTo>
                    <a:pt x="0" y="49"/>
                  </a:lnTo>
                  <a:lnTo>
                    <a:pt x="0" y="47"/>
                  </a:lnTo>
                  <a:lnTo>
                    <a:pt x="0" y="46"/>
                  </a:lnTo>
                  <a:lnTo>
                    <a:pt x="2" y="44"/>
                  </a:lnTo>
                  <a:lnTo>
                    <a:pt x="2" y="37"/>
                  </a:lnTo>
                  <a:lnTo>
                    <a:pt x="0" y="33"/>
                  </a:lnTo>
                  <a:lnTo>
                    <a:pt x="3" y="33"/>
                  </a:lnTo>
                  <a:lnTo>
                    <a:pt x="7" y="33"/>
                  </a:lnTo>
                  <a:lnTo>
                    <a:pt x="8" y="32"/>
                  </a:lnTo>
                  <a:lnTo>
                    <a:pt x="10" y="30"/>
                  </a:lnTo>
                  <a:lnTo>
                    <a:pt x="10" y="29"/>
                  </a:lnTo>
                  <a:lnTo>
                    <a:pt x="10" y="26"/>
                  </a:lnTo>
                  <a:lnTo>
                    <a:pt x="11" y="23"/>
                  </a:lnTo>
                  <a:lnTo>
                    <a:pt x="13" y="21"/>
                  </a:lnTo>
                  <a:lnTo>
                    <a:pt x="16" y="20"/>
                  </a:lnTo>
                  <a:lnTo>
                    <a:pt x="17" y="18"/>
                  </a:lnTo>
                  <a:lnTo>
                    <a:pt x="19" y="18"/>
                  </a:lnTo>
                  <a:lnTo>
                    <a:pt x="20" y="18"/>
                  </a:lnTo>
                  <a:lnTo>
                    <a:pt x="26" y="14"/>
                  </a:lnTo>
                  <a:lnTo>
                    <a:pt x="30" y="12"/>
                  </a:lnTo>
                  <a:lnTo>
                    <a:pt x="34" y="12"/>
                  </a:lnTo>
                  <a:lnTo>
                    <a:pt x="48" y="4"/>
                  </a:lnTo>
                  <a:lnTo>
                    <a:pt x="50" y="4"/>
                  </a:lnTo>
                  <a:lnTo>
                    <a:pt x="56" y="1"/>
                  </a:lnTo>
                  <a:lnTo>
                    <a:pt x="57" y="1"/>
                  </a:lnTo>
                  <a:lnTo>
                    <a:pt x="59" y="3"/>
                  </a:lnTo>
                  <a:lnTo>
                    <a:pt x="60" y="4"/>
                  </a:lnTo>
                  <a:lnTo>
                    <a:pt x="62" y="4"/>
                  </a:lnTo>
                  <a:lnTo>
                    <a:pt x="77" y="4"/>
                  </a:lnTo>
                  <a:lnTo>
                    <a:pt x="81" y="4"/>
                  </a:lnTo>
                  <a:lnTo>
                    <a:pt x="82" y="6"/>
                  </a:lnTo>
                  <a:lnTo>
                    <a:pt x="84" y="7"/>
                  </a:lnTo>
                  <a:lnTo>
                    <a:pt x="85" y="7"/>
                  </a:lnTo>
                  <a:lnTo>
                    <a:pt x="93" y="4"/>
                  </a:lnTo>
                  <a:lnTo>
                    <a:pt x="94" y="3"/>
                  </a:lnTo>
                  <a:lnTo>
                    <a:pt x="96" y="3"/>
                  </a:lnTo>
                  <a:lnTo>
                    <a:pt x="99" y="3"/>
                  </a:lnTo>
                  <a:lnTo>
                    <a:pt x="100" y="3"/>
                  </a:lnTo>
                  <a:lnTo>
                    <a:pt x="100" y="6"/>
                  </a:lnTo>
                  <a:lnTo>
                    <a:pt x="103" y="10"/>
                  </a:lnTo>
                  <a:lnTo>
                    <a:pt x="105" y="12"/>
                  </a:lnTo>
                  <a:lnTo>
                    <a:pt x="108" y="12"/>
                  </a:lnTo>
                  <a:lnTo>
                    <a:pt x="111" y="9"/>
                  </a:lnTo>
                  <a:lnTo>
                    <a:pt x="110" y="7"/>
                  </a:lnTo>
                  <a:lnTo>
                    <a:pt x="111" y="7"/>
                  </a:lnTo>
                  <a:lnTo>
                    <a:pt x="117" y="6"/>
                  </a:lnTo>
                  <a:lnTo>
                    <a:pt x="119" y="6"/>
                  </a:lnTo>
                  <a:lnTo>
                    <a:pt x="122" y="7"/>
                  </a:lnTo>
                  <a:lnTo>
                    <a:pt x="127" y="10"/>
                  </a:lnTo>
                  <a:lnTo>
                    <a:pt x="130" y="10"/>
                  </a:lnTo>
                  <a:lnTo>
                    <a:pt x="133" y="7"/>
                  </a:lnTo>
                  <a:lnTo>
                    <a:pt x="134" y="7"/>
                  </a:lnTo>
                  <a:lnTo>
                    <a:pt x="137" y="7"/>
                  </a:lnTo>
                  <a:lnTo>
                    <a:pt x="139" y="7"/>
                  </a:lnTo>
                  <a:lnTo>
                    <a:pt x="139" y="9"/>
                  </a:lnTo>
                  <a:lnTo>
                    <a:pt x="140" y="9"/>
                  </a:lnTo>
                  <a:lnTo>
                    <a:pt x="139" y="9"/>
                  </a:lnTo>
                  <a:lnTo>
                    <a:pt x="140" y="10"/>
                  </a:lnTo>
                  <a:lnTo>
                    <a:pt x="142" y="10"/>
                  </a:lnTo>
                  <a:lnTo>
                    <a:pt x="145" y="9"/>
                  </a:lnTo>
                  <a:lnTo>
                    <a:pt x="147" y="9"/>
                  </a:lnTo>
                  <a:lnTo>
                    <a:pt x="153" y="12"/>
                  </a:lnTo>
                  <a:lnTo>
                    <a:pt x="158" y="15"/>
                  </a:lnTo>
                  <a:lnTo>
                    <a:pt x="159" y="17"/>
                  </a:lnTo>
                  <a:lnTo>
                    <a:pt x="162" y="17"/>
                  </a:lnTo>
                  <a:lnTo>
                    <a:pt x="170" y="14"/>
                  </a:lnTo>
                  <a:lnTo>
                    <a:pt x="171" y="12"/>
                  </a:lnTo>
                  <a:lnTo>
                    <a:pt x="173" y="14"/>
                  </a:lnTo>
                  <a:lnTo>
                    <a:pt x="176" y="17"/>
                  </a:lnTo>
                  <a:lnTo>
                    <a:pt x="177" y="17"/>
                  </a:lnTo>
                  <a:lnTo>
                    <a:pt x="179" y="15"/>
                  </a:lnTo>
                  <a:lnTo>
                    <a:pt x="182" y="14"/>
                  </a:lnTo>
                  <a:lnTo>
                    <a:pt x="184" y="12"/>
                  </a:lnTo>
                  <a:lnTo>
                    <a:pt x="187" y="7"/>
                  </a:lnTo>
                  <a:lnTo>
                    <a:pt x="190" y="6"/>
                  </a:lnTo>
                  <a:lnTo>
                    <a:pt x="191" y="4"/>
                  </a:lnTo>
                  <a:lnTo>
                    <a:pt x="196" y="3"/>
                  </a:lnTo>
                  <a:lnTo>
                    <a:pt x="198" y="3"/>
                  </a:lnTo>
                  <a:lnTo>
                    <a:pt x="199" y="1"/>
                  </a:lnTo>
                  <a:lnTo>
                    <a:pt x="199" y="0"/>
                  </a:lnTo>
                  <a:lnTo>
                    <a:pt x="201" y="0"/>
                  </a:lnTo>
                  <a:lnTo>
                    <a:pt x="202" y="1"/>
                  </a:lnTo>
                  <a:lnTo>
                    <a:pt x="202" y="6"/>
                  </a:lnTo>
                  <a:lnTo>
                    <a:pt x="204" y="10"/>
                  </a:lnTo>
                  <a:lnTo>
                    <a:pt x="205" y="12"/>
                  </a:lnTo>
                  <a:lnTo>
                    <a:pt x="205" y="14"/>
                  </a:lnTo>
                  <a:lnTo>
                    <a:pt x="207" y="15"/>
                  </a:lnTo>
                  <a:lnTo>
                    <a:pt x="207" y="17"/>
                  </a:lnTo>
                  <a:lnTo>
                    <a:pt x="208" y="20"/>
                  </a:lnTo>
                  <a:lnTo>
                    <a:pt x="210" y="23"/>
                  </a:lnTo>
                  <a:lnTo>
                    <a:pt x="211" y="24"/>
                  </a:lnTo>
                  <a:lnTo>
                    <a:pt x="224" y="26"/>
                  </a:lnTo>
                  <a:lnTo>
                    <a:pt x="230" y="27"/>
                  </a:lnTo>
                  <a:lnTo>
                    <a:pt x="233" y="26"/>
                  </a:lnTo>
                  <a:lnTo>
                    <a:pt x="236" y="27"/>
                  </a:lnTo>
                  <a:lnTo>
                    <a:pt x="239" y="27"/>
                  </a:lnTo>
                  <a:lnTo>
                    <a:pt x="241" y="27"/>
                  </a:lnTo>
                  <a:lnTo>
                    <a:pt x="241" y="29"/>
                  </a:lnTo>
                  <a:lnTo>
                    <a:pt x="242" y="32"/>
                  </a:lnTo>
                  <a:lnTo>
                    <a:pt x="242" y="33"/>
                  </a:lnTo>
                  <a:lnTo>
                    <a:pt x="245" y="35"/>
                  </a:lnTo>
                  <a:lnTo>
                    <a:pt x="247" y="37"/>
                  </a:lnTo>
                  <a:lnTo>
                    <a:pt x="251" y="41"/>
                  </a:lnTo>
                  <a:lnTo>
                    <a:pt x="256" y="44"/>
                  </a:lnTo>
                  <a:lnTo>
                    <a:pt x="259" y="46"/>
                  </a:lnTo>
                  <a:lnTo>
                    <a:pt x="262" y="50"/>
                  </a:lnTo>
                  <a:lnTo>
                    <a:pt x="267" y="55"/>
                  </a:lnTo>
                  <a:lnTo>
                    <a:pt x="268" y="56"/>
                  </a:lnTo>
                  <a:lnTo>
                    <a:pt x="270" y="60"/>
                  </a:lnTo>
                  <a:lnTo>
                    <a:pt x="273" y="64"/>
                  </a:lnTo>
                  <a:lnTo>
                    <a:pt x="276" y="67"/>
                  </a:lnTo>
                  <a:lnTo>
                    <a:pt x="284" y="70"/>
                  </a:lnTo>
                  <a:lnTo>
                    <a:pt x="285" y="70"/>
                  </a:lnTo>
                  <a:lnTo>
                    <a:pt x="288" y="72"/>
                  </a:lnTo>
                  <a:close/>
                </a:path>
              </a:pathLst>
            </a:custGeom>
            <a:solidFill>
              <a:srgbClr val="494949"/>
            </a:solidFill>
            <a:ln w="3175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177792" indent="-177792" defTabSz="711165">
                <a:defRPr/>
              </a:pPr>
              <a:endParaRPr lang="en-US" sz="2000" kern="0">
                <a:solidFill>
                  <a:srgbClr val="FFFFFF"/>
                </a:solidFill>
                <a:latin typeface="Arial" panose="020B0604020202020204"/>
              </a:endParaRPr>
            </a:p>
          </p:txBody>
        </p:sp>
        <p:sp>
          <p:nvSpPr>
            <p:cNvPr id="38" name="Freeform 53">
              <a:extLst>
                <a:ext uri="{FF2B5EF4-FFF2-40B4-BE49-F238E27FC236}">
                  <a16:creationId xmlns:a16="http://schemas.microsoft.com/office/drawing/2014/main" id="{259921B3-9381-508C-3D8B-D5271101DD33}"/>
                </a:ext>
              </a:extLst>
            </p:cNvPr>
            <p:cNvSpPr>
              <a:spLocks/>
            </p:cNvSpPr>
            <p:nvPr/>
          </p:nvSpPr>
          <p:spPr bwMode="auto">
            <a:xfrm>
              <a:off x="8313016" y="3979285"/>
              <a:ext cx="542636" cy="331932"/>
            </a:xfrm>
            <a:custGeom>
              <a:avLst/>
              <a:gdLst>
                <a:gd name="T0" fmla="*/ 347 w 376"/>
                <a:gd name="T1" fmla="*/ 67 h 230"/>
                <a:gd name="T2" fmla="*/ 356 w 376"/>
                <a:gd name="T3" fmla="*/ 87 h 230"/>
                <a:gd name="T4" fmla="*/ 352 w 376"/>
                <a:gd name="T5" fmla="*/ 101 h 230"/>
                <a:gd name="T6" fmla="*/ 352 w 376"/>
                <a:gd name="T7" fmla="*/ 117 h 230"/>
                <a:gd name="T8" fmla="*/ 358 w 376"/>
                <a:gd name="T9" fmla="*/ 128 h 230"/>
                <a:gd name="T10" fmla="*/ 370 w 376"/>
                <a:gd name="T11" fmla="*/ 147 h 230"/>
                <a:gd name="T12" fmla="*/ 373 w 376"/>
                <a:gd name="T13" fmla="*/ 158 h 230"/>
                <a:gd name="T14" fmla="*/ 375 w 376"/>
                <a:gd name="T15" fmla="*/ 178 h 230"/>
                <a:gd name="T16" fmla="*/ 364 w 376"/>
                <a:gd name="T17" fmla="*/ 187 h 230"/>
                <a:gd name="T18" fmla="*/ 353 w 376"/>
                <a:gd name="T19" fmla="*/ 198 h 230"/>
                <a:gd name="T20" fmla="*/ 342 w 376"/>
                <a:gd name="T21" fmla="*/ 218 h 230"/>
                <a:gd name="T22" fmla="*/ 325 w 376"/>
                <a:gd name="T23" fmla="*/ 218 h 230"/>
                <a:gd name="T24" fmla="*/ 304 w 376"/>
                <a:gd name="T25" fmla="*/ 225 h 230"/>
                <a:gd name="T26" fmla="*/ 279 w 376"/>
                <a:gd name="T27" fmla="*/ 225 h 230"/>
                <a:gd name="T28" fmla="*/ 254 w 376"/>
                <a:gd name="T29" fmla="*/ 199 h 230"/>
                <a:gd name="T30" fmla="*/ 239 w 376"/>
                <a:gd name="T31" fmla="*/ 185 h 230"/>
                <a:gd name="T32" fmla="*/ 210 w 376"/>
                <a:gd name="T33" fmla="*/ 173 h 230"/>
                <a:gd name="T34" fmla="*/ 202 w 376"/>
                <a:gd name="T35" fmla="*/ 159 h 230"/>
                <a:gd name="T36" fmla="*/ 182 w 376"/>
                <a:gd name="T37" fmla="*/ 173 h 230"/>
                <a:gd name="T38" fmla="*/ 161 w 376"/>
                <a:gd name="T39" fmla="*/ 173 h 230"/>
                <a:gd name="T40" fmla="*/ 142 w 376"/>
                <a:gd name="T41" fmla="*/ 167 h 230"/>
                <a:gd name="T42" fmla="*/ 122 w 376"/>
                <a:gd name="T43" fmla="*/ 164 h 230"/>
                <a:gd name="T44" fmla="*/ 103 w 376"/>
                <a:gd name="T45" fmla="*/ 164 h 230"/>
                <a:gd name="T46" fmla="*/ 85 w 376"/>
                <a:gd name="T47" fmla="*/ 164 h 230"/>
                <a:gd name="T48" fmla="*/ 53 w 376"/>
                <a:gd name="T49" fmla="*/ 162 h 230"/>
                <a:gd name="T50" fmla="*/ 19 w 376"/>
                <a:gd name="T51" fmla="*/ 178 h 230"/>
                <a:gd name="T52" fmla="*/ 6 w 376"/>
                <a:gd name="T53" fmla="*/ 191 h 230"/>
                <a:gd name="T54" fmla="*/ 0 w 376"/>
                <a:gd name="T55" fmla="*/ 172 h 230"/>
                <a:gd name="T56" fmla="*/ 2 w 376"/>
                <a:gd name="T57" fmla="*/ 158 h 230"/>
                <a:gd name="T58" fmla="*/ 3 w 376"/>
                <a:gd name="T59" fmla="*/ 156 h 230"/>
                <a:gd name="T60" fmla="*/ 5 w 376"/>
                <a:gd name="T61" fmla="*/ 158 h 230"/>
                <a:gd name="T62" fmla="*/ 2 w 376"/>
                <a:gd name="T63" fmla="*/ 148 h 230"/>
                <a:gd name="T64" fmla="*/ 5 w 376"/>
                <a:gd name="T65" fmla="*/ 124 h 230"/>
                <a:gd name="T66" fmla="*/ 16 w 376"/>
                <a:gd name="T67" fmla="*/ 108 h 230"/>
                <a:gd name="T68" fmla="*/ 22 w 376"/>
                <a:gd name="T69" fmla="*/ 93 h 230"/>
                <a:gd name="T70" fmla="*/ 25 w 376"/>
                <a:gd name="T71" fmla="*/ 74 h 230"/>
                <a:gd name="T72" fmla="*/ 51 w 376"/>
                <a:gd name="T73" fmla="*/ 47 h 230"/>
                <a:gd name="T74" fmla="*/ 85 w 376"/>
                <a:gd name="T75" fmla="*/ 33 h 230"/>
                <a:gd name="T76" fmla="*/ 106 w 376"/>
                <a:gd name="T77" fmla="*/ 67 h 230"/>
                <a:gd name="T78" fmla="*/ 114 w 376"/>
                <a:gd name="T79" fmla="*/ 77 h 230"/>
                <a:gd name="T80" fmla="*/ 124 w 376"/>
                <a:gd name="T81" fmla="*/ 99 h 230"/>
                <a:gd name="T82" fmla="*/ 150 w 376"/>
                <a:gd name="T83" fmla="*/ 105 h 230"/>
                <a:gd name="T84" fmla="*/ 168 w 376"/>
                <a:gd name="T85" fmla="*/ 93 h 230"/>
                <a:gd name="T86" fmla="*/ 179 w 376"/>
                <a:gd name="T87" fmla="*/ 76 h 230"/>
                <a:gd name="T88" fmla="*/ 176 w 376"/>
                <a:gd name="T89" fmla="*/ 39 h 230"/>
                <a:gd name="T90" fmla="*/ 176 w 376"/>
                <a:gd name="T91" fmla="*/ 22 h 230"/>
                <a:gd name="T92" fmla="*/ 187 w 376"/>
                <a:gd name="T93" fmla="*/ 13 h 230"/>
                <a:gd name="T94" fmla="*/ 201 w 376"/>
                <a:gd name="T95" fmla="*/ 8 h 230"/>
                <a:gd name="T96" fmla="*/ 216 w 376"/>
                <a:gd name="T97" fmla="*/ 0 h 230"/>
                <a:gd name="T98" fmla="*/ 224 w 376"/>
                <a:gd name="T99" fmla="*/ 5 h 230"/>
                <a:gd name="T100" fmla="*/ 227 w 376"/>
                <a:gd name="T101" fmla="*/ 5 h 230"/>
                <a:gd name="T102" fmla="*/ 238 w 376"/>
                <a:gd name="T103" fmla="*/ 14 h 230"/>
                <a:gd name="T104" fmla="*/ 248 w 376"/>
                <a:gd name="T105" fmla="*/ 16 h 230"/>
                <a:gd name="T106" fmla="*/ 262 w 376"/>
                <a:gd name="T107" fmla="*/ 28 h 230"/>
                <a:gd name="T108" fmla="*/ 284 w 376"/>
                <a:gd name="T109" fmla="*/ 51 h 230"/>
                <a:gd name="T110" fmla="*/ 296 w 376"/>
                <a:gd name="T111" fmla="*/ 50 h 230"/>
                <a:gd name="T112" fmla="*/ 308 w 376"/>
                <a:gd name="T113" fmla="*/ 45 h 230"/>
                <a:gd name="T114" fmla="*/ 330 w 376"/>
                <a:gd name="T115" fmla="*/ 54 h 2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376" h="230">
                  <a:moveTo>
                    <a:pt x="331" y="54"/>
                  </a:moveTo>
                  <a:lnTo>
                    <a:pt x="341" y="53"/>
                  </a:lnTo>
                  <a:lnTo>
                    <a:pt x="341" y="58"/>
                  </a:lnTo>
                  <a:lnTo>
                    <a:pt x="341" y="59"/>
                  </a:lnTo>
                  <a:lnTo>
                    <a:pt x="339" y="62"/>
                  </a:lnTo>
                  <a:lnTo>
                    <a:pt x="339" y="64"/>
                  </a:lnTo>
                  <a:lnTo>
                    <a:pt x="341" y="65"/>
                  </a:lnTo>
                  <a:lnTo>
                    <a:pt x="347" y="67"/>
                  </a:lnTo>
                  <a:lnTo>
                    <a:pt x="350" y="70"/>
                  </a:lnTo>
                  <a:lnTo>
                    <a:pt x="350" y="71"/>
                  </a:lnTo>
                  <a:lnTo>
                    <a:pt x="355" y="74"/>
                  </a:lnTo>
                  <a:lnTo>
                    <a:pt x="356" y="74"/>
                  </a:lnTo>
                  <a:lnTo>
                    <a:pt x="356" y="76"/>
                  </a:lnTo>
                  <a:lnTo>
                    <a:pt x="358" y="79"/>
                  </a:lnTo>
                  <a:lnTo>
                    <a:pt x="356" y="84"/>
                  </a:lnTo>
                  <a:lnTo>
                    <a:pt x="356" y="87"/>
                  </a:lnTo>
                  <a:lnTo>
                    <a:pt x="356" y="90"/>
                  </a:lnTo>
                  <a:lnTo>
                    <a:pt x="355" y="91"/>
                  </a:lnTo>
                  <a:lnTo>
                    <a:pt x="350" y="93"/>
                  </a:lnTo>
                  <a:lnTo>
                    <a:pt x="349" y="95"/>
                  </a:lnTo>
                  <a:lnTo>
                    <a:pt x="350" y="96"/>
                  </a:lnTo>
                  <a:lnTo>
                    <a:pt x="350" y="98"/>
                  </a:lnTo>
                  <a:lnTo>
                    <a:pt x="352" y="98"/>
                  </a:lnTo>
                  <a:lnTo>
                    <a:pt x="352" y="101"/>
                  </a:lnTo>
                  <a:lnTo>
                    <a:pt x="352" y="104"/>
                  </a:lnTo>
                  <a:lnTo>
                    <a:pt x="350" y="105"/>
                  </a:lnTo>
                  <a:lnTo>
                    <a:pt x="350" y="107"/>
                  </a:lnTo>
                  <a:lnTo>
                    <a:pt x="350" y="108"/>
                  </a:lnTo>
                  <a:lnTo>
                    <a:pt x="347" y="116"/>
                  </a:lnTo>
                  <a:lnTo>
                    <a:pt x="345" y="119"/>
                  </a:lnTo>
                  <a:lnTo>
                    <a:pt x="347" y="119"/>
                  </a:lnTo>
                  <a:lnTo>
                    <a:pt x="352" y="117"/>
                  </a:lnTo>
                  <a:lnTo>
                    <a:pt x="355" y="116"/>
                  </a:lnTo>
                  <a:lnTo>
                    <a:pt x="356" y="117"/>
                  </a:lnTo>
                  <a:lnTo>
                    <a:pt x="358" y="117"/>
                  </a:lnTo>
                  <a:lnTo>
                    <a:pt x="359" y="121"/>
                  </a:lnTo>
                  <a:lnTo>
                    <a:pt x="361" y="122"/>
                  </a:lnTo>
                  <a:lnTo>
                    <a:pt x="359" y="125"/>
                  </a:lnTo>
                  <a:lnTo>
                    <a:pt x="359" y="127"/>
                  </a:lnTo>
                  <a:lnTo>
                    <a:pt x="358" y="128"/>
                  </a:lnTo>
                  <a:lnTo>
                    <a:pt x="359" y="130"/>
                  </a:lnTo>
                  <a:lnTo>
                    <a:pt x="364" y="135"/>
                  </a:lnTo>
                  <a:lnTo>
                    <a:pt x="365" y="136"/>
                  </a:lnTo>
                  <a:lnTo>
                    <a:pt x="365" y="141"/>
                  </a:lnTo>
                  <a:lnTo>
                    <a:pt x="365" y="142"/>
                  </a:lnTo>
                  <a:lnTo>
                    <a:pt x="365" y="144"/>
                  </a:lnTo>
                  <a:lnTo>
                    <a:pt x="367" y="145"/>
                  </a:lnTo>
                  <a:lnTo>
                    <a:pt x="370" y="147"/>
                  </a:lnTo>
                  <a:lnTo>
                    <a:pt x="371" y="147"/>
                  </a:lnTo>
                  <a:lnTo>
                    <a:pt x="371" y="148"/>
                  </a:lnTo>
                  <a:lnTo>
                    <a:pt x="371" y="150"/>
                  </a:lnTo>
                  <a:lnTo>
                    <a:pt x="370" y="150"/>
                  </a:lnTo>
                  <a:lnTo>
                    <a:pt x="370" y="151"/>
                  </a:lnTo>
                  <a:lnTo>
                    <a:pt x="370" y="153"/>
                  </a:lnTo>
                  <a:lnTo>
                    <a:pt x="373" y="156"/>
                  </a:lnTo>
                  <a:lnTo>
                    <a:pt x="373" y="158"/>
                  </a:lnTo>
                  <a:lnTo>
                    <a:pt x="373" y="159"/>
                  </a:lnTo>
                  <a:lnTo>
                    <a:pt x="373" y="162"/>
                  </a:lnTo>
                  <a:lnTo>
                    <a:pt x="373" y="164"/>
                  </a:lnTo>
                  <a:lnTo>
                    <a:pt x="375" y="165"/>
                  </a:lnTo>
                  <a:lnTo>
                    <a:pt x="376" y="173"/>
                  </a:lnTo>
                  <a:lnTo>
                    <a:pt x="376" y="175"/>
                  </a:lnTo>
                  <a:lnTo>
                    <a:pt x="376" y="176"/>
                  </a:lnTo>
                  <a:lnTo>
                    <a:pt x="375" y="178"/>
                  </a:lnTo>
                  <a:lnTo>
                    <a:pt x="375" y="179"/>
                  </a:lnTo>
                  <a:lnTo>
                    <a:pt x="375" y="181"/>
                  </a:lnTo>
                  <a:lnTo>
                    <a:pt x="375" y="184"/>
                  </a:lnTo>
                  <a:lnTo>
                    <a:pt x="373" y="185"/>
                  </a:lnTo>
                  <a:lnTo>
                    <a:pt x="371" y="184"/>
                  </a:lnTo>
                  <a:lnTo>
                    <a:pt x="368" y="185"/>
                  </a:lnTo>
                  <a:lnTo>
                    <a:pt x="367" y="187"/>
                  </a:lnTo>
                  <a:lnTo>
                    <a:pt x="364" y="187"/>
                  </a:lnTo>
                  <a:lnTo>
                    <a:pt x="362" y="188"/>
                  </a:lnTo>
                  <a:lnTo>
                    <a:pt x="361" y="188"/>
                  </a:lnTo>
                  <a:lnTo>
                    <a:pt x="361" y="190"/>
                  </a:lnTo>
                  <a:lnTo>
                    <a:pt x="359" y="190"/>
                  </a:lnTo>
                  <a:lnTo>
                    <a:pt x="359" y="191"/>
                  </a:lnTo>
                  <a:lnTo>
                    <a:pt x="359" y="193"/>
                  </a:lnTo>
                  <a:lnTo>
                    <a:pt x="355" y="196"/>
                  </a:lnTo>
                  <a:lnTo>
                    <a:pt x="353" y="198"/>
                  </a:lnTo>
                  <a:lnTo>
                    <a:pt x="353" y="199"/>
                  </a:lnTo>
                  <a:lnTo>
                    <a:pt x="352" y="202"/>
                  </a:lnTo>
                  <a:lnTo>
                    <a:pt x="347" y="205"/>
                  </a:lnTo>
                  <a:lnTo>
                    <a:pt x="345" y="210"/>
                  </a:lnTo>
                  <a:lnTo>
                    <a:pt x="345" y="214"/>
                  </a:lnTo>
                  <a:lnTo>
                    <a:pt x="344" y="216"/>
                  </a:lnTo>
                  <a:lnTo>
                    <a:pt x="344" y="218"/>
                  </a:lnTo>
                  <a:lnTo>
                    <a:pt x="342" y="218"/>
                  </a:lnTo>
                  <a:lnTo>
                    <a:pt x="336" y="218"/>
                  </a:lnTo>
                  <a:lnTo>
                    <a:pt x="334" y="216"/>
                  </a:lnTo>
                  <a:lnTo>
                    <a:pt x="333" y="216"/>
                  </a:lnTo>
                  <a:lnTo>
                    <a:pt x="331" y="214"/>
                  </a:lnTo>
                  <a:lnTo>
                    <a:pt x="330" y="216"/>
                  </a:lnTo>
                  <a:lnTo>
                    <a:pt x="328" y="218"/>
                  </a:lnTo>
                  <a:lnTo>
                    <a:pt x="327" y="218"/>
                  </a:lnTo>
                  <a:lnTo>
                    <a:pt x="325" y="218"/>
                  </a:lnTo>
                  <a:lnTo>
                    <a:pt x="322" y="214"/>
                  </a:lnTo>
                  <a:lnTo>
                    <a:pt x="321" y="214"/>
                  </a:lnTo>
                  <a:lnTo>
                    <a:pt x="319" y="213"/>
                  </a:lnTo>
                  <a:lnTo>
                    <a:pt x="312" y="214"/>
                  </a:lnTo>
                  <a:lnTo>
                    <a:pt x="312" y="216"/>
                  </a:lnTo>
                  <a:lnTo>
                    <a:pt x="308" y="219"/>
                  </a:lnTo>
                  <a:lnTo>
                    <a:pt x="305" y="224"/>
                  </a:lnTo>
                  <a:lnTo>
                    <a:pt x="304" y="225"/>
                  </a:lnTo>
                  <a:lnTo>
                    <a:pt x="299" y="228"/>
                  </a:lnTo>
                  <a:lnTo>
                    <a:pt x="296" y="227"/>
                  </a:lnTo>
                  <a:lnTo>
                    <a:pt x="294" y="227"/>
                  </a:lnTo>
                  <a:lnTo>
                    <a:pt x="293" y="227"/>
                  </a:lnTo>
                  <a:lnTo>
                    <a:pt x="291" y="230"/>
                  </a:lnTo>
                  <a:lnTo>
                    <a:pt x="288" y="228"/>
                  </a:lnTo>
                  <a:lnTo>
                    <a:pt x="287" y="228"/>
                  </a:lnTo>
                  <a:lnTo>
                    <a:pt x="279" y="225"/>
                  </a:lnTo>
                  <a:lnTo>
                    <a:pt x="276" y="222"/>
                  </a:lnTo>
                  <a:lnTo>
                    <a:pt x="273" y="218"/>
                  </a:lnTo>
                  <a:lnTo>
                    <a:pt x="271" y="214"/>
                  </a:lnTo>
                  <a:lnTo>
                    <a:pt x="270" y="213"/>
                  </a:lnTo>
                  <a:lnTo>
                    <a:pt x="265" y="208"/>
                  </a:lnTo>
                  <a:lnTo>
                    <a:pt x="262" y="204"/>
                  </a:lnTo>
                  <a:lnTo>
                    <a:pt x="259" y="202"/>
                  </a:lnTo>
                  <a:lnTo>
                    <a:pt x="254" y="199"/>
                  </a:lnTo>
                  <a:lnTo>
                    <a:pt x="250" y="195"/>
                  </a:lnTo>
                  <a:lnTo>
                    <a:pt x="248" y="193"/>
                  </a:lnTo>
                  <a:lnTo>
                    <a:pt x="245" y="191"/>
                  </a:lnTo>
                  <a:lnTo>
                    <a:pt x="245" y="190"/>
                  </a:lnTo>
                  <a:lnTo>
                    <a:pt x="244" y="187"/>
                  </a:lnTo>
                  <a:lnTo>
                    <a:pt x="244" y="185"/>
                  </a:lnTo>
                  <a:lnTo>
                    <a:pt x="242" y="185"/>
                  </a:lnTo>
                  <a:lnTo>
                    <a:pt x="239" y="185"/>
                  </a:lnTo>
                  <a:lnTo>
                    <a:pt x="236" y="184"/>
                  </a:lnTo>
                  <a:lnTo>
                    <a:pt x="233" y="185"/>
                  </a:lnTo>
                  <a:lnTo>
                    <a:pt x="227" y="184"/>
                  </a:lnTo>
                  <a:lnTo>
                    <a:pt x="214" y="182"/>
                  </a:lnTo>
                  <a:lnTo>
                    <a:pt x="213" y="181"/>
                  </a:lnTo>
                  <a:lnTo>
                    <a:pt x="211" y="178"/>
                  </a:lnTo>
                  <a:lnTo>
                    <a:pt x="210" y="175"/>
                  </a:lnTo>
                  <a:lnTo>
                    <a:pt x="210" y="173"/>
                  </a:lnTo>
                  <a:lnTo>
                    <a:pt x="208" y="172"/>
                  </a:lnTo>
                  <a:lnTo>
                    <a:pt x="208" y="170"/>
                  </a:lnTo>
                  <a:lnTo>
                    <a:pt x="207" y="168"/>
                  </a:lnTo>
                  <a:lnTo>
                    <a:pt x="205" y="164"/>
                  </a:lnTo>
                  <a:lnTo>
                    <a:pt x="205" y="159"/>
                  </a:lnTo>
                  <a:lnTo>
                    <a:pt x="204" y="158"/>
                  </a:lnTo>
                  <a:lnTo>
                    <a:pt x="202" y="158"/>
                  </a:lnTo>
                  <a:lnTo>
                    <a:pt x="202" y="159"/>
                  </a:lnTo>
                  <a:lnTo>
                    <a:pt x="201" y="161"/>
                  </a:lnTo>
                  <a:lnTo>
                    <a:pt x="199" y="161"/>
                  </a:lnTo>
                  <a:lnTo>
                    <a:pt x="194" y="162"/>
                  </a:lnTo>
                  <a:lnTo>
                    <a:pt x="193" y="164"/>
                  </a:lnTo>
                  <a:lnTo>
                    <a:pt x="190" y="165"/>
                  </a:lnTo>
                  <a:lnTo>
                    <a:pt x="187" y="170"/>
                  </a:lnTo>
                  <a:lnTo>
                    <a:pt x="185" y="172"/>
                  </a:lnTo>
                  <a:lnTo>
                    <a:pt x="182" y="173"/>
                  </a:lnTo>
                  <a:lnTo>
                    <a:pt x="180" y="175"/>
                  </a:lnTo>
                  <a:lnTo>
                    <a:pt x="179" y="175"/>
                  </a:lnTo>
                  <a:lnTo>
                    <a:pt x="176" y="172"/>
                  </a:lnTo>
                  <a:lnTo>
                    <a:pt x="174" y="170"/>
                  </a:lnTo>
                  <a:lnTo>
                    <a:pt x="173" y="172"/>
                  </a:lnTo>
                  <a:lnTo>
                    <a:pt x="165" y="175"/>
                  </a:lnTo>
                  <a:lnTo>
                    <a:pt x="162" y="175"/>
                  </a:lnTo>
                  <a:lnTo>
                    <a:pt x="161" y="173"/>
                  </a:lnTo>
                  <a:lnTo>
                    <a:pt x="156" y="170"/>
                  </a:lnTo>
                  <a:lnTo>
                    <a:pt x="150" y="167"/>
                  </a:lnTo>
                  <a:lnTo>
                    <a:pt x="148" y="167"/>
                  </a:lnTo>
                  <a:lnTo>
                    <a:pt x="145" y="168"/>
                  </a:lnTo>
                  <a:lnTo>
                    <a:pt x="143" y="168"/>
                  </a:lnTo>
                  <a:lnTo>
                    <a:pt x="142" y="167"/>
                  </a:lnTo>
                  <a:lnTo>
                    <a:pt x="143" y="167"/>
                  </a:lnTo>
                  <a:lnTo>
                    <a:pt x="142" y="167"/>
                  </a:lnTo>
                  <a:lnTo>
                    <a:pt x="142" y="165"/>
                  </a:lnTo>
                  <a:lnTo>
                    <a:pt x="140" y="165"/>
                  </a:lnTo>
                  <a:lnTo>
                    <a:pt x="137" y="165"/>
                  </a:lnTo>
                  <a:lnTo>
                    <a:pt x="136" y="165"/>
                  </a:lnTo>
                  <a:lnTo>
                    <a:pt x="133" y="168"/>
                  </a:lnTo>
                  <a:lnTo>
                    <a:pt x="130" y="168"/>
                  </a:lnTo>
                  <a:lnTo>
                    <a:pt x="125" y="165"/>
                  </a:lnTo>
                  <a:lnTo>
                    <a:pt x="122" y="164"/>
                  </a:lnTo>
                  <a:lnTo>
                    <a:pt x="120" y="164"/>
                  </a:lnTo>
                  <a:lnTo>
                    <a:pt x="114" y="165"/>
                  </a:lnTo>
                  <a:lnTo>
                    <a:pt x="113" y="165"/>
                  </a:lnTo>
                  <a:lnTo>
                    <a:pt x="114" y="167"/>
                  </a:lnTo>
                  <a:lnTo>
                    <a:pt x="111" y="170"/>
                  </a:lnTo>
                  <a:lnTo>
                    <a:pt x="108" y="170"/>
                  </a:lnTo>
                  <a:lnTo>
                    <a:pt x="106" y="168"/>
                  </a:lnTo>
                  <a:lnTo>
                    <a:pt x="103" y="164"/>
                  </a:lnTo>
                  <a:lnTo>
                    <a:pt x="103" y="161"/>
                  </a:lnTo>
                  <a:lnTo>
                    <a:pt x="102" y="161"/>
                  </a:lnTo>
                  <a:lnTo>
                    <a:pt x="99" y="161"/>
                  </a:lnTo>
                  <a:lnTo>
                    <a:pt x="97" y="161"/>
                  </a:lnTo>
                  <a:lnTo>
                    <a:pt x="96" y="162"/>
                  </a:lnTo>
                  <a:lnTo>
                    <a:pt x="88" y="165"/>
                  </a:lnTo>
                  <a:lnTo>
                    <a:pt x="87" y="165"/>
                  </a:lnTo>
                  <a:lnTo>
                    <a:pt x="85" y="164"/>
                  </a:lnTo>
                  <a:lnTo>
                    <a:pt x="84" y="162"/>
                  </a:lnTo>
                  <a:lnTo>
                    <a:pt x="80" y="162"/>
                  </a:lnTo>
                  <a:lnTo>
                    <a:pt x="65" y="162"/>
                  </a:lnTo>
                  <a:lnTo>
                    <a:pt x="63" y="162"/>
                  </a:lnTo>
                  <a:lnTo>
                    <a:pt x="62" y="161"/>
                  </a:lnTo>
                  <a:lnTo>
                    <a:pt x="60" y="159"/>
                  </a:lnTo>
                  <a:lnTo>
                    <a:pt x="59" y="159"/>
                  </a:lnTo>
                  <a:lnTo>
                    <a:pt x="53" y="162"/>
                  </a:lnTo>
                  <a:lnTo>
                    <a:pt x="51" y="162"/>
                  </a:lnTo>
                  <a:lnTo>
                    <a:pt x="37" y="170"/>
                  </a:lnTo>
                  <a:lnTo>
                    <a:pt x="33" y="170"/>
                  </a:lnTo>
                  <a:lnTo>
                    <a:pt x="29" y="172"/>
                  </a:lnTo>
                  <a:lnTo>
                    <a:pt x="23" y="176"/>
                  </a:lnTo>
                  <a:lnTo>
                    <a:pt x="22" y="176"/>
                  </a:lnTo>
                  <a:lnTo>
                    <a:pt x="20" y="176"/>
                  </a:lnTo>
                  <a:lnTo>
                    <a:pt x="19" y="178"/>
                  </a:lnTo>
                  <a:lnTo>
                    <a:pt x="16" y="179"/>
                  </a:lnTo>
                  <a:lnTo>
                    <a:pt x="14" y="181"/>
                  </a:lnTo>
                  <a:lnTo>
                    <a:pt x="13" y="184"/>
                  </a:lnTo>
                  <a:lnTo>
                    <a:pt x="13" y="187"/>
                  </a:lnTo>
                  <a:lnTo>
                    <a:pt x="13" y="188"/>
                  </a:lnTo>
                  <a:lnTo>
                    <a:pt x="11" y="190"/>
                  </a:lnTo>
                  <a:lnTo>
                    <a:pt x="10" y="191"/>
                  </a:lnTo>
                  <a:lnTo>
                    <a:pt x="6" y="191"/>
                  </a:lnTo>
                  <a:lnTo>
                    <a:pt x="3" y="191"/>
                  </a:lnTo>
                  <a:lnTo>
                    <a:pt x="3" y="188"/>
                  </a:lnTo>
                  <a:lnTo>
                    <a:pt x="3" y="185"/>
                  </a:lnTo>
                  <a:lnTo>
                    <a:pt x="0" y="179"/>
                  </a:lnTo>
                  <a:lnTo>
                    <a:pt x="0" y="178"/>
                  </a:lnTo>
                  <a:lnTo>
                    <a:pt x="0" y="175"/>
                  </a:lnTo>
                  <a:lnTo>
                    <a:pt x="0" y="173"/>
                  </a:lnTo>
                  <a:lnTo>
                    <a:pt x="0" y="172"/>
                  </a:lnTo>
                  <a:lnTo>
                    <a:pt x="0" y="170"/>
                  </a:lnTo>
                  <a:lnTo>
                    <a:pt x="0" y="165"/>
                  </a:lnTo>
                  <a:lnTo>
                    <a:pt x="0" y="164"/>
                  </a:lnTo>
                  <a:lnTo>
                    <a:pt x="0" y="162"/>
                  </a:lnTo>
                  <a:lnTo>
                    <a:pt x="0" y="161"/>
                  </a:lnTo>
                  <a:lnTo>
                    <a:pt x="0" y="159"/>
                  </a:lnTo>
                  <a:lnTo>
                    <a:pt x="2" y="159"/>
                  </a:lnTo>
                  <a:lnTo>
                    <a:pt x="2" y="158"/>
                  </a:lnTo>
                  <a:lnTo>
                    <a:pt x="2" y="154"/>
                  </a:lnTo>
                  <a:lnTo>
                    <a:pt x="2" y="153"/>
                  </a:lnTo>
                  <a:lnTo>
                    <a:pt x="2" y="151"/>
                  </a:lnTo>
                  <a:lnTo>
                    <a:pt x="2" y="150"/>
                  </a:lnTo>
                  <a:lnTo>
                    <a:pt x="2" y="151"/>
                  </a:lnTo>
                  <a:lnTo>
                    <a:pt x="3" y="151"/>
                  </a:lnTo>
                  <a:lnTo>
                    <a:pt x="3" y="154"/>
                  </a:lnTo>
                  <a:lnTo>
                    <a:pt x="3" y="156"/>
                  </a:lnTo>
                  <a:lnTo>
                    <a:pt x="3" y="158"/>
                  </a:lnTo>
                  <a:lnTo>
                    <a:pt x="3" y="159"/>
                  </a:lnTo>
                  <a:lnTo>
                    <a:pt x="3" y="161"/>
                  </a:lnTo>
                  <a:lnTo>
                    <a:pt x="3" y="162"/>
                  </a:lnTo>
                  <a:lnTo>
                    <a:pt x="5" y="162"/>
                  </a:lnTo>
                  <a:lnTo>
                    <a:pt x="5" y="161"/>
                  </a:lnTo>
                  <a:lnTo>
                    <a:pt x="5" y="159"/>
                  </a:lnTo>
                  <a:lnTo>
                    <a:pt x="5" y="158"/>
                  </a:lnTo>
                  <a:lnTo>
                    <a:pt x="5" y="156"/>
                  </a:lnTo>
                  <a:lnTo>
                    <a:pt x="5" y="154"/>
                  </a:lnTo>
                  <a:lnTo>
                    <a:pt x="5" y="153"/>
                  </a:lnTo>
                  <a:lnTo>
                    <a:pt x="5" y="151"/>
                  </a:lnTo>
                  <a:lnTo>
                    <a:pt x="3" y="151"/>
                  </a:lnTo>
                  <a:lnTo>
                    <a:pt x="3" y="150"/>
                  </a:lnTo>
                  <a:lnTo>
                    <a:pt x="2" y="150"/>
                  </a:lnTo>
                  <a:lnTo>
                    <a:pt x="2" y="148"/>
                  </a:lnTo>
                  <a:lnTo>
                    <a:pt x="0" y="148"/>
                  </a:lnTo>
                  <a:lnTo>
                    <a:pt x="0" y="147"/>
                  </a:lnTo>
                  <a:lnTo>
                    <a:pt x="2" y="147"/>
                  </a:lnTo>
                  <a:lnTo>
                    <a:pt x="2" y="142"/>
                  </a:lnTo>
                  <a:lnTo>
                    <a:pt x="3" y="138"/>
                  </a:lnTo>
                  <a:lnTo>
                    <a:pt x="5" y="135"/>
                  </a:lnTo>
                  <a:lnTo>
                    <a:pt x="5" y="125"/>
                  </a:lnTo>
                  <a:lnTo>
                    <a:pt x="5" y="124"/>
                  </a:lnTo>
                  <a:lnTo>
                    <a:pt x="3" y="122"/>
                  </a:lnTo>
                  <a:lnTo>
                    <a:pt x="3" y="121"/>
                  </a:lnTo>
                  <a:lnTo>
                    <a:pt x="5" y="119"/>
                  </a:lnTo>
                  <a:lnTo>
                    <a:pt x="10" y="116"/>
                  </a:lnTo>
                  <a:lnTo>
                    <a:pt x="13" y="113"/>
                  </a:lnTo>
                  <a:lnTo>
                    <a:pt x="14" y="111"/>
                  </a:lnTo>
                  <a:lnTo>
                    <a:pt x="16" y="110"/>
                  </a:lnTo>
                  <a:lnTo>
                    <a:pt x="16" y="108"/>
                  </a:lnTo>
                  <a:lnTo>
                    <a:pt x="17" y="108"/>
                  </a:lnTo>
                  <a:lnTo>
                    <a:pt x="19" y="107"/>
                  </a:lnTo>
                  <a:lnTo>
                    <a:pt x="20" y="105"/>
                  </a:lnTo>
                  <a:lnTo>
                    <a:pt x="20" y="104"/>
                  </a:lnTo>
                  <a:lnTo>
                    <a:pt x="22" y="101"/>
                  </a:lnTo>
                  <a:lnTo>
                    <a:pt x="23" y="98"/>
                  </a:lnTo>
                  <a:lnTo>
                    <a:pt x="23" y="93"/>
                  </a:lnTo>
                  <a:lnTo>
                    <a:pt x="22" y="93"/>
                  </a:lnTo>
                  <a:lnTo>
                    <a:pt x="22" y="90"/>
                  </a:lnTo>
                  <a:lnTo>
                    <a:pt x="22" y="88"/>
                  </a:lnTo>
                  <a:lnTo>
                    <a:pt x="23" y="87"/>
                  </a:lnTo>
                  <a:lnTo>
                    <a:pt x="23" y="80"/>
                  </a:lnTo>
                  <a:lnTo>
                    <a:pt x="23" y="79"/>
                  </a:lnTo>
                  <a:lnTo>
                    <a:pt x="23" y="76"/>
                  </a:lnTo>
                  <a:lnTo>
                    <a:pt x="23" y="74"/>
                  </a:lnTo>
                  <a:lnTo>
                    <a:pt x="25" y="74"/>
                  </a:lnTo>
                  <a:lnTo>
                    <a:pt x="25" y="73"/>
                  </a:lnTo>
                  <a:lnTo>
                    <a:pt x="26" y="73"/>
                  </a:lnTo>
                  <a:lnTo>
                    <a:pt x="28" y="67"/>
                  </a:lnTo>
                  <a:lnTo>
                    <a:pt x="31" y="62"/>
                  </a:lnTo>
                  <a:lnTo>
                    <a:pt x="37" y="51"/>
                  </a:lnTo>
                  <a:lnTo>
                    <a:pt x="39" y="50"/>
                  </a:lnTo>
                  <a:lnTo>
                    <a:pt x="42" y="48"/>
                  </a:lnTo>
                  <a:lnTo>
                    <a:pt x="51" y="47"/>
                  </a:lnTo>
                  <a:lnTo>
                    <a:pt x="53" y="47"/>
                  </a:lnTo>
                  <a:lnTo>
                    <a:pt x="63" y="40"/>
                  </a:lnTo>
                  <a:lnTo>
                    <a:pt x="79" y="33"/>
                  </a:lnTo>
                  <a:lnTo>
                    <a:pt x="80" y="33"/>
                  </a:lnTo>
                  <a:lnTo>
                    <a:pt x="82" y="31"/>
                  </a:lnTo>
                  <a:lnTo>
                    <a:pt x="84" y="31"/>
                  </a:lnTo>
                  <a:lnTo>
                    <a:pt x="85" y="31"/>
                  </a:lnTo>
                  <a:lnTo>
                    <a:pt x="85" y="33"/>
                  </a:lnTo>
                  <a:lnTo>
                    <a:pt x="84" y="36"/>
                  </a:lnTo>
                  <a:lnTo>
                    <a:pt x="84" y="40"/>
                  </a:lnTo>
                  <a:lnTo>
                    <a:pt x="84" y="42"/>
                  </a:lnTo>
                  <a:lnTo>
                    <a:pt x="85" y="43"/>
                  </a:lnTo>
                  <a:lnTo>
                    <a:pt x="87" y="48"/>
                  </a:lnTo>
                  <a:lnTo>
                    <a:pt x="99" y="58"/>
                  </a:lnTo>
                  <a:lnTo>
                    <a:pt x="102" y="62"/>
                  </a:lnTo>
                  <a:lnTo>
                    <a:pt x="106" y="67"/>
                  </a:lnTo>
                  <a:lnTo>
                    <a:pt x="110" y="68"/>
                  </a:lnTo>
                  <a:lnTo>
                    <a:pt x="111" y="68"/>
                  </a:lnTo>
                  <a:lnTo>
                    <a:pt x="113" y="70"/>
                  </a:lnTo>
                  <a:lnTo>
                    <a:pt x="113" y="71"/>
                  </a:lnTo>
                  <a:lnTo>
                    <a:pt x="113" y="74"/>
                  </a:lnTo>
                  <a:lnTo>
                    <a:pt x="114" y="74"/>
                  </a:lnTo>
                  <a:lnTo>
                    <a:pt x="114" y="76"/>
                  </a:lnTo>
                  <a:lnTo>
                    <a:pt x="114" y="77"/>
                  </a:lnTo>
                  <a:lnTo>
                    <a:pt x="114" y="80"/>
                  </a:lnTo>
                  <a:lnTo>
                    <a:pt x="116" y="84"/>
                  </a:lnTo>
                  <a:lnTo>
                    <a:pt x="117" y="85"/>
                  </a:lnTo>
                  <a:lnTo>
                    <a:pt x="119" y="93"/>
                  </a:lnTo>
                  <a:lnTo>
                    <a:pt x="119" y="95"/>
                  </a:lnTo>
                  <a:lnTo>
                    <a:pt x="119" y="96"/>
                  </a:lnTo>
                  <a:lnTo>
                    <a:pt x="120" y="96"/>
                  </a:lnTo>
                  <a:lnTo>
                    <a:pt x="124" y="99"/>
                  </a:lnTo>
                  <a:lnTo>
                    <a:pt x="127" y="101"/>
                  </a:lnTo>
                  <a:lnTo>
                    <a:pt x="131" y="101"/>
                  </a:lnTo>
                  <a:lnTo>
                    <a:pt x="133" y="102"/>
                  </a:lnTo>
                  <a:lnTo>
                    <a:pt x="134" y="105"/>
                  </a:lnTo>
                  <a:lnTo>
                    <a:pt x="136" y="107"/>
                  </a:lnTo>
                  <a:lnTo>
                    <a:pt x="137" y="107"/>
                  </a:lnTo>
                  <a:lnTo>
                    <a:pt x="142" y="107"/>
                  </a:lnTo>
                  <a:lnTo>
                    <a:pt x="150" y="105"/>
                  </a:lnTo>
                  <a:lnTo>
                    <a:pt x="153" y="104"/>
                  </a:lnTo>
                  <a:lnTo>
                    <a:pt x="154" y="104"/>
                  </a:lnTo>
                  <a:lnTo>
                    <a:pt x="157" y="101"/>
                  </a:lnTo>
                  <a:lnTo>
                    <a:pt x="159" y="99"/>
                  </a:lnTo>
                  <a:lnTo>
                    <a:pt x="159" y="98"/>
                  </a:lnTo>
                  <a:lnTo>
                    <a:pt x="161" y="98"/>
                  </a:lnTo>
                  <a:lnTo>
                    <a:pt x="164" y="96"/>
                  </a:lnTo>
                  <a:lnTo>
                    <a:pt x="168" y="93"/>
                  </a:lnTo>
                  <a:lnTo>
                    <a:pt x="168" y="91"/>
                  </a:lnTo>
                  <a:lnTo>
                    <a:pt x="170" y="90"/>
                  </a:lnTo>
                  <a:lnTo>
                    <a:pt x="171" y="90"/>
                  </a:lnTo>
                  <a:lnTo>
                    <a:pt x="171" y="88"/>
                  </a:lnTo>
                  <a:lnTo>
                    <a:pt x="173" y="87"/>
                  </a:lnTo>
                  <a:lnTo>
                    <a:pt x="177" y="82"/>
                  </a:lnTo>
                  <a:lnTo>
                    <a:pt x="177" y="79"/>
                  </a:lnTo>
                  <a:lnTo>
                    <a:pt x="179" y="76"/>
                  </a:lnTo>
                  <a:lnTo>
                    <a:pt x="179" y="71"/>
                  </a:lnTo>
                  <a:lnTo>
                    <a:pt x="177" y="59"/>
                  </a:lnTo>
                  <a:lnTo>
                    <a:pt x="177" y="56"/>
                  </a:lnTo>
                  <a:lnTo>
                    <a:pt x="176" y="53"/>
                  </a:lnTo>
                  <a:lnTo>
                    <a:pt x="176" y="51"/>
                  </a:lnTo>
                  <a:lnTo>
                    <a:pt x="176" y="48"/>
                  </a:lnTo>
                  <a:lnTo>
                    <a:pt x="176" y="45"/>
                  </a:lnTo>
                  <a:lnTo>
                    <a:pt x="176" y="39"/>
                  </a:lnTo>
                  <a:lnTo>
                    <a:pt x="173" y="34"/>
                  </a:lnTo>
                  <a:lnTo>
                    <a:pt x="173" y="33"/>
                  </a:lnTo>
                  <a:lnTo>
                    <a:pt x="173" y="31"/>
                  </a:lnTo>
                  <a:lnTo>
                    <a:pt x="173" y="27"/>
                  </a:lnTo>
                  <a:lnTo>
                    <a:pt x="171" y="24"/>
                  </a:lnTo>
                  <a:lnTo>
                    <a:pt x="173" y="22"/>
                  </a:lnTo>
                  <a:lnTo>
                    <a:pt x="173" y="21"/>
                  </a:lnTo>
                  <a:lnTo>
                    <a:pt x="176" y="22"/>
                  </a:lnTo>
                  <a:lnTo>
                    <a:pt x="177" y="22"/>
                  </a:lnTo>
                  <a:lnTo>
                    <a:pt x="177" y="21"/>
                  </a:lnTo>
                  <a:lnTo>
                    <a:pt x="179" y="19"/>
                  </a:lnTo>
                  <a:lnTo>
                    <a:pt x="179" y="17"/>
                  </a:lnTo>
                  <a:lnTo>
                    <a:pt x="180" y="16"/>
                  </a:lnTo>
                  <a:lnTo>
                    <a:pt x="182" y="16"/>
                  </a:lnTo>
                  <a:lnTo>
                    <a:pt x="185" y="13"/>
                  </a:lnTo>
                  <a:lnTo>
                    <a:pt x="187" y="13"/>
                  </a:lnTo>
                  <a:lnTo>
                    <a:pt x="190" y="13"/>
                  </a:lnTo>
                  <a:lnTo>
                    <a:pt x="193" y="13"/>
                  </a:lnTo>
                  <a:lnTo>
                    <a:pt x="194" y="10"/>
                  </a:lnTo>
                  <a:lnTo>
                    <a:pt x="196" y="8"/>
                  </a:lnTo>
                  <a:lnTo>
                    <a:pt x="198" y="8"/>
                  </a:lnTo>
                  <a:lnTo>
                    <a:pt x="199" y="10"/>
                  </a:lnTo>
                  <a:lnTo>
                    <a:pt x="201" y="10"/>
                  </a:lnTo>
                  <a:lnTo>
                    <a:pt x="201" y="8"/>
                  </a:lnTo>
                  <a:lnTo>
                    <a:pt x="202" y="8"/>
                  </a:lnTo>
                  <a:lnTo>
                    <a:pt x="207" y="7"/>
                  </a:lnTo>
                  <a:lnTo>
                    <a:pt x="208" y="7"/>
                  </a:lnTo>
                  <a:lnTo>
                    <a:pt x="211" y="3"/>
                  </a:lnTo>
                  <a:lnTo>
                    <a:pt x="211" y="2"/>
                  </a:lnTo>
                  <a:lnTo>
                    <a:pt x="213" y="2"/>
                  </a:lnTo>
                  <a:lnTo>
                    <a:pt x="214" y="0"/>
                  </a:lnTo>
                  <a:lnTo>
                    <a:pt x="216" y="0"/>
                  </a:lnTo>
                  <a:lnTo>
                    <a:pt x="217" y="2"/>
                  </a:lnTo>
                  <a:lnTo>
                    <a:pt x="219" y="3"/>
                  </a:lnTo>
                  <a:lnTo>
                    <a:pt x="219" y="7"/>
                  </a:lnTo>
                  <a:lnTo>
                    <a:pt x="219" y="8"/>
                  </a:lnTo>
                  <a:lnTo>
                    <a:pt x="220" y="10"/>
                  </a:lnTo>
                  <a:lnTo>
                    <a:pt x="224" y="8"/>
                  </a:lnTo>
                  <a:lnTo>
                    <a:pt x="224" y="7"/>
                  </a:lnTo>
                  <a:lnTo>
                    <a:pt x="224" y="5"/>
                  </a:lnTo>
                  <a:lnTo>
                    <a:pt x="222" y="2"/>
                  </a:lnTo>
                  <a:lnTo>
                    <a:pt x="222" y="0"/>
                  </a:lnTo>
                  <a:lnTo>
                    <a:pt x="224" y="0"/>
                  </a:lnTo>
                  <a:lnTo>
                    <a:pt x="225" y="0"/>
                  </a:lnTo>
                  <a:lnTo>
                    <a:pt x="225" y="2"/>
                  </a:lnTo>
                  <a:lnTo>
                    <a:pt x="225" y="3"/>
                  </a:lnTo>
                  <a:lnTo>
                    <a:pt x="227" y="3"/>
                  </a:lnTo>
                  <a:lnTo>
                    <a:pt x="227" y="5"/>
                  </a:lnTo>
                  <a:lnTo>
                    <a:pt x="227" y="3"/>
                  </a:lnTo>
                  <a:lnTo>
                    <a:pt x="228" y="3"/>
                  </a:lnTo>
                  <a:lnTo>
                    <a:pt x="230" y="5"/>
                  </a:lnTo>
                  <a:lnTo>
                    <a:pt x="233" y="10"/>
                  </a:lnTo>
                  <a:lnTo>
                    <a:pt x="235" y="10"/>
                  </a:lnTo>
                  <a:lnTo>
                    <a:pt x="238" y="11"/>
                  </a:lnTo>
                  <a:lnTo>
                    <a:pt x="238" y="13"/>
                  </a:lnTo>
                  <a:lnTo>
                    <a:pt x="238" y="14"/>
                  </a:lnTo>
                  <a:lnTo>
                    <a:pt x="239" y="16"/>
                  </a:lnTo>
                  <a:lnTo>
                    <a:pt x="241" y="16"/>
                  </a:lnTo>
                  <a:lnTo>
                    <a:pt x="242" y="16"/>
                  </a:lnTo>
                  <a:lnTo>
                    <a:pt x="244" y="16"/>
                  </a:lnTo>
                  <a:lnTo>
                    <a:pt x="245" y="16"/>
                  </a:lnTo>
                  <a:lnTo>
                    <a:pt x="247" y="14"/>
                  </a:lnTo>
                  <a:lnTo>
                    <a:pt x="247" y="16"/>
                  </a:lnTo>
                  <a:lnTo>
                    <a:pt x="248" y="16"/>
                  </a:lnTo>
                  <a:lnTo>
                    <a:pt x="248" y="19"/>
                  </a:lnTo>
                  <a:lnTo>
                    <a:pt x="248" y="21"/>
                  </a:lnTo>
                  <a:lnTo>
                    <a:pt x="250" y="22"/>
                  </a:lnTo>
                  <a:lnTo>
                    <a:pt x="261" y="22"/>
                  </a:lnTo>
                  <a:lnTo>
                    <a:pt x="262" y="24"/>
                  </a:lnTo>
                  <a:lnTo>
                    <a:pt x="262" y="25"/>
                  </a:lnTo>
                  <a:lnTo>
                    <a:pt x="262" y="27"/>
                  </a:lnTo>
                  <a:lnTo>
                    <a:pt x="262" y="28"/>
                  </a:lnTo>
                  <a:lnTo>
                    <a:pt x="262" y="30"/>
                  </a:lnTo>
                  <a:lnTo>
                    <a:pt x="268" y="34"/>
                  </a:lnTo>
                  <a:lnTo>
                    <a:pt x="270" y="36"/>
                  </a:lnTo>
                  <a:lnTo>
                    <a:pt x="275" y="45"/>
                  </a:lnTo>
                  <a:lnTo>
                    <a:pt x="276" y="47"/>
                  </a:lnTo>
                  <a:lnTo>
                    <a:pt x="279" y="48"/>
                  </a:lnTo>
                  <a:lnTo>
                    <a:pt x="284" y="50"/>
                  </a:lnTo>
                  <a:lnTo>
                    <a:pt x="284" y="51"/>
                  </a:lnTo>
                  <a:lnTo>
                    <a:pt x="287" y="54"/>
                  </a:lnTo>
                  <a:lnTo>
                    <a:pt x="288" y="54"/>
                  </a:lnTo>
                  <a:lnTo>
                    <a:pt x="290" y="53"/>
                  </a:lnTo>
                  <a:lnTo>
                    <a:pt x="290" y="54"/>
                  </a:lnTo>
                  <a:lnTo>
                    <a:pt x="291" y="54"/>
                  </a:lnTo>
                  <a:lnTo>
                    <a:pt x="293" y="53"/>
                  </a:lnTo>
                  <a:lnTo>
                    <a:pt x="294" y="51"/>
                  </a:lnTo>
                  <a:lnTo>
                    <a:pt x="296" y="50"/>
                  </a:lnTo>
                  <a:lnTo>
                    <a:pt x="297" y="50"/>
                  </a:lnTo>
                  <a:lnTo>
                    <a:pt x="302" y="50"/>
                  </a:lnTo>
                  <a:lnTo>
                    <a:pt x="304" y="48"/>
                  </a:lnTo>
                  <a:lnTo>
                    <a:pt x="304" y="47"/>
                  </a:lnTo>
                  <a:lnTo>
                    <a:pt x="305" y="45"/>
                  </a:lnTo>
                  <a:lnTo>
                    <a:pt x="307" y="43"/>
                  </a:lnTo>
                  <a:lnTo>
                    <a:pt x="307" y="45"/>
                  </a:lnTo>
                  <a:lnTo>
                    <a:pt x="308" y="45"/>
                  </a:lnTo>
                  <a:lnTo>
                    <a:pt x="310" y="45"/>
                  </a:lnTo>
                  <a:lnTo>
                    <a:pt x="312" y="45"/>
                  </a:lnTo>
                  <a:lnTo>
                    <a:pt x="313" y="47"/>
                  </a:lnTo>
                  <a:lnTo>
                    <a:pt x="315" y="50"/>
                  </a:lnTo>
                  <a:lnTo>
                    <a:pt x="316" y="51"/>
                  </a:lnTo>
                  <a:lnTo>
                    <a:pt x="318" y="51"/>
                  </a:lnTo>
                  <a:lnTo>
                    <a:pt x="322" y="51"/>
                  </a:lnTo>
                  <a:lnTo>
                    <a:pt x="330" y="54"/>
                  </a:lnTo>
                  <a:lnTo>
                    <a:pt x="331" y="54"/>
                  </a:lnTo>
                  <a:close/>
                </a:path>
              </a:pathLst>
            </a:custGeom>
            <a:solidFill>
              <a:srgbClr val="494949"/>
            </a:solidFill>
            <a:ln w="3175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177792" indent="-177792" defTabSz="711165">
                <a:defRPr/>
              </a:pPr>
              <a:endParaRPr lang="en-US" sz="2000" kern="0">
                <a:solidFill>
                  <a:srgbClr val="FFFFFF"/>
                </a:solidFill>
                <a:latin typeface="Arial" panose="020B0604020202020204"/>
              </a:endParaRPr>
            </a:p>
          </p:txBody>
        </p:sp>
        <p:sp>
          <p:nvSpPr>
            <p:cNvPr id="39" name="Freeform 505">
              <a:extLst>
                <a:ext uri="{FF2B5EF4-FFF2-40B4-BE49-F238E27FC236}">
                  <a16:creationId xmlns:a16="http://schemas.microsoft.com/office/drawing/2014/main" id="{69B61D4E-635B-B170-B89E-320307F71521}"/>
                </a:ext>
              </a:extLst>
            </p:cNvPr>
            <p:cNvSpPr>
              <a:spLocks/>
            </p:cNvSpPr>
            <p:nvPr/>
          </p:nvSpPr>
          <p:spPr bwMode="auto">
            <a:xfrm>
              <a:off x="9176038" y="5439785"/>
              <a:ext cx="311727" cy="196273"/>
            </a:xfrm>
            <a:custGeom>
              <a:avLst/>
              <a:gdLst>
                <a:gd name="T0" fmla="*/ 65 w 216"/>
                <a:gd name="T1" fmla="*/ 2 h 136"/>
                <a:gd name="T2" fmla="*/ 75 w 216"/>
                <a:gd name="T3" fmla="*/ 5 h 136"/>
                <a:gd name="T4" fmla="*/ 88 w 216"/>
                <a:gd name="T5" fmla="*/ 10 h 136"/>
                <a:gd name="T6" fmla="*/ 99 w 216"/>
                <a:gd name="T7" fmla="*/ 13 h 136"/>
                <a:gd name="T8" fmla="*/ 103 w 216"/>
                <a:gd name="T9" fmla="*/ 21 h 136"/>
                <a:gd name="T10" fmla="*/ 112 w 216"/>
                <a:gd name="T11" fmla="*/ 19 h 136"/>
                <a:gd name="T12" fmla="*/ 120 w 216"/>
                <a:gd name="T13" fmla="*/ 27 h 136"/>
                <a:gd name="T14" fmla="*/ 126 w 216"/>
                <a:gd name="T15" fmla="*/ 36 h 136"/>
                <a:gd name="T16" fmla="*/ 148 w 216"/>
                <a:gd name="T17" fmla="*/ 64 h 136"/>
                <a:gd name="T18" fmla="*/ 169 w 216"/>
                <a:gd name="T19" fmla="*/ 65 h 136"/>
                <a:gd name="T20" fmla="*/ 172 w 216"/>
                <a:gd name="T21" fmla="*/ 59 h 136"/>
                <a:gd name="T22" fmla="*/ 176 w 216"/>
                <a:gd name="T23" fmla="*/ 58 h 136"/>
                <a:gd name="T24" fmla="*/ 185 w 216"/>
                <a:gd name="T25" fmla="*/ 64 h 136"/>
                <a:gd name="T26" fmla="*/ 196 w 216"/>
                <a:gd name="T27" fmla="*/ 58 h 136"/>
                <a:gd name="T28" fmla="*/ 200 w 216"/>
                <a:gd name="T29" fmla="*/ 58 h 136"/>
                <a:gd name="T30" fmla="*/ 208 w 216"/>
                <a:gd name="T31" fmla="*/ 59 h 136"/>
                <a:gd name="T32" fmla="*/ 216 w 216"/>
                <a:gd name="T33" fmla="*/ 61 h 136"/>
                <a:gd name="T34" fmla="*/ 211 w 216"/>
                <a:gd name="T35" fmla="*/ 65 h 136"/>
                <a:gd name="T36" fmla="*/ 208 w 216"/>
                <a:gd name="T37" fmla="*/ 70 h 136"/>
                <a:gd name="T38" fmla="*/ 205 w 216"/>
                <a:gd name="T39" fmla="*/ 79 h 136"/>
                <a:gd name="T40" fmla="*/ 206 w 216"/>
                <a:gd name="T41" fmla="*/ 87 h 136"/>
                <a:gd name="T42" fmla="*/ 194 w 216"/>
                <a:gd name="T43" fmla="*/ 90 h 136"/>
                <a:gd name="T44" fmla="*/ 183 w 216"/>
                <a:gd name="T45" fmla="*/ 90 h 136"/>
                <a:gd name="T46" fmla="*/ 174 w 216"/>
                <a:gd name="T47" fmla="*/ 90 h 136"/>
                <a:gd name="T48" fmla="*/ 162 w 216"/>
                <a:gd name="T49" fmla="*/ 82 h 136"/>
                <a:gd name="T50" fmla="*/ 152 w 216"/>
                <a:gd name="T51" fmla="*/ 87 h 136"/>
                <a:gd name="T52" fmla="*/ 154 w 216"/>
                <a:gd name="T53" fmla="*/ 91 h 136"/>
                <a:gd name="T54" fmla="*/ 149 w 216"/>
                <a:gd name="T55" fmla="*/ 95 h 136"/>
                <a:gd name="T56" fmla="*/ 143 w 216"/>
                <a:gd name="T57" fmla="*/ 96 h 136"/>
                <a:gd name="T58" fmla="*/ 137 w 216"/>
                <a:gd name="T59" fmla="*/ 104 h 136"/>
                <a:gd name="T60" fmla="*/ 131 w 216"/>
                <a:gd name="T61" fmla="*/ 102 h 136"/>
                <a:gd name="T62" fmla="*/ 123 w 216"/>
                <a:gd name="T63" fmla="*/ 104 h 136"/>
                <a:gd name="T64" fmla="*/ 112 w 216"/>
                <a:gd name="T65" fmla="*/ 107 h 136"/>
                <a:gd name="T66" fmla="*/ 102 w 216"/>
                <a:gd name="T67" fmla="*/ 114 h 136"/>
                <a:gd name="T68" fmla="*/ 94 w 216"/>
                <a:gd name="T69" fmla="*/ 124 h 136"/>
                <a:gd name="T70" fmla="*/ 88 w 216"/>
                <a:gd name="T71" fmla="*/ 128 h 136"/>
                <a:gd name="T72" fmla="*/ 77 w 216"/>
                <a:gd name="T73" fmla="*/ 136 h 136"/>
                <a:gd name="T74" fmla="*/ 69 w 216"/>
                <a:gd name="T75" fmla="*/ 136 h 136"/>
                <a:gd name="T76" fmla="*/ 59 w 216"/>
                <a:gd name="T77" fmla="*/ 130 h 136"/>
                <a:gd name="T78" fmla="*/ 52 w 216"/>
                <a:gd name="T79" fmla="*/ 127 h 136"/>
                <a:gd name="T80" fmla="*/ 49 w 216"/>
                <a:gd name="T81" fmla="*/ 121 h 136"/>
                <a:gd name="T82" fmla="*/ 56 w 216"/>
                <a:gd name="T83" fmla="*/ 119 h 136"/>
                <a:gd name="T84" fmla="*/ 56 w 216"/>
                <a:gd name="T85" fmla="*/ 114 h 136"/>
                <a:gd name="T86" fmla="*/ 54 w 216"/>
                <a:gd name="T87" fmla="*/ 105 h 136"/>
                <a:gd name="T88" fmla="*/ 59 w 216"/>
                <a:gd name="T89" fmla="*/ 98 h 136"/>
                <a:gd name="T90" fmla="*/ 57 w 216"/>
                <a:gd name="T91" fmla="*/ 88 h 136"/>
                <a:gd name="T92" fmla="*/ 49 w 216"/>
                <a:gd name="T93" fmla="*/ 77 h 136"/>
                <a:gd name="T94" fmla="*/ 40 w 216"/>
                <a:gd name="T95" fmla="*/ 79 h 136"/>
                <a:gd name="T96" fmla="*/ 32 w 216"/>
                <a:gd name="T97" fmla="*/ 73 h 136"/>
                <a:gd name="T98" fmla="*/ 22 w 216"/>
                <a:gd name="T99" fmla="*/ 65 h 136"/>
                <a:gd name="T100" fmla="*/ 6 w 216"/>
                <a:gd name="T101" fmla="*/ 67 h 136"/>
                <a:gd name="T102" fmla="*/ 0 w 216"/>
                <a:gd name="T103" fmla="*/ 61 h 136"/>
                <a:gd name="T104" fmla="*/ 12 w 216"/>
                <a:gd name="T105" fmla="*/ 51 h 136"/>
                <a:gd name="T106" fmla="*/ 19 w 216"/>
                <a:gd name="T107" fmla="*/ 50 h 136"/>
                <a:gd name="T108" fmla="*/ 35 w 216"/>
                <a:gd name="T109" fmla="*/ 36 h 136"/>
                <a:gd name="T110" fmla="*/ 37 w 216"/>
                <a:gd name="T111" fmla="*/ 33 h 136"/>
                <a:gd name="T112" fmla="*/ 46 w 216"/>
                <a:gd name="T113" fmla="*/ 33 h 136"/>
                <a:gd name="T114" fmla="*/ 52 w 216"/>
                <a:gd name="T115" fmla="*/ 28 h 136"/>
                <a:gd name="T116" fmla="*/ 59 w 216"/>
                <a:gd name="T117" fmla="*/ 25 h 136"/>
                <a:gd name="T118" fmla="*/ 63 w 216"/>
                <a:gd name="T119" fmla="*/ 27 h 136"/>
                <a:gd name="T120" fmla="*/ 68 w 216"/>
                <a:gd name="T121" fmla="*/ 22 h 136"/>
                <a:gd name="T122" fmla="*/ 60 w 216"/>
                <a:gd name="T123" fmla="*/ 21 h 136"/>
                <a:gd name="T124" fmla="*/ 60 w 216"/>
                <a:gd name="T125" fmla="*/ 13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16" h="136">
                  <a:moveTo>
                    <a:pt x="60" y="8"/>
                  </a:moveTo>
                  <a:lnTo>
                    <a:pt x="62" y="5"/>
                  </a:lnTo>
                  <a:lnTo>
                    <a:pt x="62" y="3"/>
                  </a:lnTo>
                  <a:lnTo>
                    <a:pt x="62" y="0"/>
                  </a:lnTo>
                  <a:lnTo>
                    <a:pt x="65" y="2"/>
                  </a:lnTo>
                  <a:lnTo>
                    <a:pt x="66" y="2"/>
                  </a:lnTo>
                  <a:lnTo>
                    <a:pt x="69" y="2"/>
                  </a:lnTo>
                  <a:lnTo>
                    <a:pt x="71" y="2"/>
                  </a:lnTo>
                  <a:lnTo>
                    <a:pt x="74" y="3"/>
                  </a:lnTo>
                  <a:lnTo>
                    <a:pt x="75" y="5"/>
                  </a:lnTo>
                  <a:lnTo>
                    <a:pt x="78" y="7"/>
                  </a:lnTo>
                  <a:lnTo>
                    <a:pt x="80" y="8"/>
                  </a:lnTo>
                  <a:lnTo>
                    <a:pt x="83" y="10"/>
                  </a:lnTo>
                  <a:lnTo>
                    <a:pt x="85" y="10"/>
                  </a:lnTo>
                  <a:lnTo>
                    <a:pt x="88" y="10"/>
                  </a:lnTo>
                  <a:lnTo>
                    <a:pt x="89" y="10"/>
                  </a:lnTo>
                  <a:lnTo>
                    <a:pt x="91" y="10"/>
                  </a:lnTo>
                  <a:lnTo>
                    <a:pt x="94" y="11"/>
                  </a:lnTo>
                  <a:lnTo>
                    <a:pt x="97" y="11"/>
                  </a:lnTo>
                  <a:lnTo>
                    <a:pt x="99" y="13"/>
                  </a:lnTo>
                  <a:lnTo>
                    <a:pt x="99" y="14"/>
                  </a:lnTo>
                  <a:lnTo>
                    <a:pt x="100" y="16"/>
                  </a:lnTo>
                  <a:lnTo>
                    <a:pt x="100" y="17"/>
                  </a:lnTo>
                  <a:lnTo>
                    <a:pt x="102" y="19"/>
                  </a:lnTo>
                  <a:lnTo>
                    <a:pt x="103" y="21"/>
                  </a:lnTo>
                  <a:lnTo>
                    <a:pt x="105" y="21"/>
                  </a:lnTo>
                  <a:lnTo>
                    <a:pt x="106" y="19"/>
                  </a:lnTo>
                  <a:lnTo>
                    <a:pt x="109" y="19"/>
                  </a:lnTo>
                  <a:lnTo>
                    <a:pt x="111" y="19"/>
                  </a:lnTo>
                  <a:lnTo>
                    <a:pt x="112" y="19"/>
                  </a:lnTo>
                  <a:lnTo>
                    <a:pt x="115" y="19"/>
                  </a:lnTo>
                  <a:lnTo>
                    <a:pt x="117" y="21"/>
                  </a:lnTo>
                  <a:lnTo>
                    <a:pt x="119" y="22"/>
                  </a:lnTo>
                  <a:lnTo>
                    <a:pt x="120" y="25"/>
                  </a:lnTo>
                  <a:lnTo>
                    <a:pt x="120" y="27"/>
                  </a:lnTo>
                  <a:lnTo>
                    <a:pt x="120" y="30"/>
                  </a:lnTo>
                  <a:lnTo>
                    <a:pt x="120" y="31"/>
                  </a:lnTo>
                  <a:lnTo>
                    <a:pt x="122" y="33"/>
                  </a:lnTo>
                  <a:lnTo>
                    <a:pt x="125" y="34"/>
                  </a:lnTo>
                  <a:lnTo>
                    <a:pt x="126" y="36"/>
                  </a:lnTo>
                  <a:lnTo>
                    <a:pt x="128" y="37"/>
                  </a:lnTo>
                  <a:lnTo>
                    <a:pt x="129" y="37"/>
                  </a:lnTo>
                  <a:lnTo>
                    <a:pt x="131" y="37"/>
                  </a:lnTo>
                  <a:lnTo>
                    <a:pt x="134" y="42"/>
                  </a:lnTo>
                  <a:lnTo>
                    <a:pt x="148" y="64"/>
                  </a:lnTo>
                  <a:lnTo>
                    <a:pt x="156" y="70"/>
                  </a:lnTo>
                  <a:lnTo>
                    <a:pt x="159" y="70"/>
                  </a:lnTo>
                  <a:lnTo>
                    <a:pt x="168" y="67"/>
                  </a:lnTo>
                  <a:lnTo>
                    <a:pt x="168" y="65"/>
                  </a:lnTo>
                  <a:lnTo>
                    <a:pt x="169" y="65"/>
                  </a:lnTo>
                  <a:lnTo>
                    <a:pt x="169" y="64"/>
                  </a:lnTo>
                  <a:lnTo>
                    <a:pt x="169" y="62"/>
                  </a:lnTo>
                  <a:lnTo>
                    <a:pt x="171" y="62"/>
                  </a:lnTo>
                  <a:lnTo>
                    <a:pt x="172" y="61"/>
                  </a:lnTo>
                  <a:lnTo>
                    <a:pt x="172" y="59"/>
                  </a:lnTo>
                  <a:lnTo>
                    <a:pt x="172" y="58"/>
                  </a:lnTo>
                  <a:lnTo>
                    <a:pt x="174" y="58"/>
                  </a:lnTo>
                  <a:lnTo>
                    <a:pt x="174" y="56"/>
                  </a:lnTo>
                  <a:lnTo>
                    <a:pt x="176" y="56"/>
                  </a:lnTo>
                  <a:lnTo>
                    <a:pt x="176" y="58"/>
                  </a:lnTo>
                  <a:lnTo>
                    <a:pt x="176" y="59"/>
                  </a:lnTo>
                  <a:lnTo>
                    <a:pt x="176" y="61"/>
                  </a:lnTo>
                  <a:lnTo>
                    <a:pt x="180" y="64"/>
                  </a:lnTo>
                  <a:lnTo>
                    <a:pt x="182" y="64"/>
                  </a:lnTo>
                  <a:lnTo>
                    <a:pt x="185" y="64"/>
                  </a:lnTo>
                  <a:lnTo>
                    <a:pt x="186" y="62"/>
                  </a:lnTo>
                  <a:lnTo>
                    <a:pt x="186" y="59"/>
                  </a:lnTo>
                  <a:lnTo>
                    <a:pt x="188" y="59"/>
                  </a:lnTo>
                  <a:lnTo>
                    <a:pt x="189" y="58"/>
                  </a:lnTo>
                  <a:lnTo>
                    <a:pt x="196" y="58"/>
                  </a:lnTo>
                  <a:lnTo>
                    <a:pt x="197" y="56"/>
                  </a:lnTo>
                  <a:lnTo>
                    <a:pt x="199" y="56"/>
                  </a:lnTo>
                  <a:lnTo>
                    <a:pt x="199" y="58"/>
                  </a:lnTo>
                  <a:lnTo>
                    <a:pt x="199" y="59"/>
                  </a:lnTo>
                  <a:lnTo>
                    <a:pt x="200" y="58"/>
                  </a:lnTo>
                  <a:lnTo>
                    <a:pt x="202" y="58"/>
                  </a:lnTo>
                  <a:lnTo>
                    <a:pt x="203" y="59"/>
                  </a:lnTo>
                  <a:lnTo>
                    <a:pt x="205" y="59"/>
                  </a:lnTo>
                  <a:lnTo>
                    <a:pt x="208" y="58"/>
                  </a:lnTo>
                  <a:lnTo>
                    <a:pt x="208" y="59"/>
                  </a:lnTo>
                  <a:lnTo>
                    <a:pt x="209" y="61"/>
                  </a:lnTo>
                  <a:lnTo>
                    <a:pt x="211" y="61"/>
                  </a:lnTo>
                  <a:lnTo>
                    <a:pt x="212" y="59"/>
                  </a:lnTo>
                  <a:lnTo>
                    <a:pt x="214" y="61"/>
                  </a:lnTo>
                  <a:lnTo>
                    <a:pt x="216" y="61"/>
                  </a:lnTo>
                  <a:lnTo>
                    <a:pt x="216" y="64"/>
                  </a:lnTo>
                  <a:lnTo>
                    <a:pt x="216" y="65"/>
                  </a:lnTo>
                  <a:lnTo>
                    <a:pt x="214" y="67"/>
                  </a:lnTo>
                  <a:lnTo>
                    <a:pt x="212" y="67"/>
                  </a:lnTo>
                  <a:lnTo>
                    <a:pt x="211" y="65"/>
                  </a:lnTo>
                  <a:lnTo>
                    <a:pt x="209" y="65"/>
                  </a:lnTo>
                  <a:lnTo>
                    <a:pt x="208" y="67"/>
                  </a:lnTo>
                  <a:lnTo>
                    <a:pt x="208" y="68"/>
                  </a:lnTo>
                  <a:lnTo>
                    <a:pt x="209" y="68"/>
                  </a:lnTo>
                  <a:lnTo>
                    <a:pt x="208" y="70"/>
                  </a:lnTo>
                  <a:lnTo>
                    <a:pt x="206" y="70"/>
                  </a:lnTo>
                  <a:lnTo>
                    <a:pt x="206" y="71"/>
                  </a:lnTo>
                  <a:lnTo>
                    <a:pt x="205" y="73"/>
                  </a:lnTo>
                  <a:lnTo>
                    <a:pt x="205" y="74"/>
                  </a:lnTo>
                  <a:lnTo>
                    <a:pt x="205" y="79"/>
                  </a:lnTo>
                  <a:lnTo>
                    <a:pt x="205" y="81"/>
                  </a:lnTo>
                  <a:lnTo>
                    <a:pt x="205" y="82"/>
                  </a:lnTo>
                  <a:lnTo>
                    <a:pt x="206" y="84"/>
                  </a:lnTo>
                  <a:lnTo>
                    <a:pt x="206" y="85"/>
                  </a:lnTo>
                  <a:lnTo>
                    <a:pt x="206" y="87"/>
                  </a:lnTo>
                  <a:lnTo>
                    <a:pt x="202" y="87"/>
                  </a:lnTo>
                  <a:lnTo>
                    <a:pt x="197" y="88"/>
                  </a:lnTo>
                  <a:lnTo>
                    <a:pt x="196" y="88"/>
                  </a:lnTo>
                  <a:lnTo>
                    <a:pt x="196" y="90"/>
                  </a:lnTo>
                  <a:lnTo>
                    <a:pt x="194" y="90"/>
                  </a:lnTo>
                  <a:lnTo>
                    <a:pt x="189" y="90"/>
                  </a:lnTo>
                  <a:lnTo>
                    <a:pt x="186" y="88"/>
                  </a:lnTo>
                  <a:lnTo>
                    <a:pt x="185" y="87"/>
                  </a:lnTo>
                  <a:lnTo>
                    <a:pt x="185" y="88"/>
                  </a:lnTo>
                  <a:lnTo>
                    <a:pt x="183" y="90"/>
                  </a:lnTo>
                  <a:lnTo>
                    <a:pt x="183" y="91"/>
                  </a:lnTo>
                  <a:lnTo>
                    <a:pt x="179" y="91"/>
                  </a:lnTo>
                  <a:lnTo>
                    <a:pt x="176" y="91"/>
                  </a:lnTo>
                  <a:lnTo>
                    <a:pt x="174" y="91"/>
                  </a:lnTo>
                  <a:lnTo>
                    <a:pt x="174" y="90"/>
                  </a:lnTo>
                  <a:lnTo>
                    <a:pt x="172" y="88"/>
                  </a:lnTo>
                  <a:lnTo>
                    <a:pt x="171" y="87"/>
                  </a:lnTo>
                  <a:lnTo>
                    <a:pt x="168" y="84"/>
                  </a:lnTo>
                  <a:lnTo>
                    <a:pt x="163" y="82"/>
                  </a:lnTo>
                  <a:lnTo>
                    <a:pt x="162" y="82"/>
                  </a:lnTo>
                  <a:lnTo>
                    <a:pt x="160" y="82"/>
                  </a:lnTo>
                  <a:lnTo>
                    <a:pt x="157" y="82"/>
                  </a:lnTo>
                  <a:lnTo>
                    <a:pt x="156" y="84"/>
                  </a:lnTo>
                  <a:lnTo>
                    <a:pt x="152" y="85"/>
                  </a:lnTo>
                  <a:lnTo>
                    <a:pt x="152" y="87"/>
                  </a:lnTo>
                  <a:lnTo>
                    <a:pt x="152" y="88"/>
                  </a:lnTo>
                  <a:lnTo>
                    <a:pt x="151" y="88"/>
                  </a:lnTo>
                  <a:lnTo>
                    <a:pt x="152" y="90"/>
                  </a:lnTo>
                  <a:lnTo>
                    <a:pt x="154" y="90"/>
                  </a:lnTo>
                  <a:lnTo>
                    <a:pt x="154" y="91"/>
                  </a:lnTo>
                  <a:lnTo>
                    <a:pt x="152" y="91"/>
                  </a:lnTo>
                  <a:lnTo>
                    <a:pt x="151" y="91"/>
                  </a:lnTo>
                  <a:lnTo>
                    <a:pt x="149" y="91"/>
                  </a:lnTo>
                  <a:lnTo>
                    <a:pt x="149" y="93"/>
                  </a:lnTo>
                  <a:lnTo>
                    <a:pt x="149" y="95"/>
                  </a:lnTo>
                  <a:lnTo>
                    <a:pt x="148" y="93"/>
                  </a:lnTo>
                  <a:lnTo>
                    <a:pt x="146" y="95"/>
                  </a:lnTo>
                  <a:lnTo>
                    <a:pt x="145" y="93"/>
                  </a:lnTo>
                  <a:lnTo>
                    <a:pt x="145" y="95"/>
                  </a:lnTo>
                  <a:lnTo>
                    <a:pt x="143" y="96"/>
                  </a:lnTo>
                  <a:lnTo>
                    <a:pt x="142" y="98"/>
                  </a:lnTo>
                  <a:lnTo>
                    <a:pt x="140" y="98"/>
                  </a:lnTo>
                  <a:lnTo>
                    <a:pt x="139" y="99"/>
                  </a:lnTo>
                  <a:lnTo>
                    <a:pt x="137" y="101"/>
                  </a:lnTo>
                  <a:lnTo>
                    <a:pt x="137" y="104"/>
                  </a:lnTo>
                  <a:lnTo>
                    <a:pt x="136" y="107"/>
                  </a:lnTo>
                  <a:lnTo>
                    <a:pt x="132" y="105"/>
                  </a:lnTo>
                  <a:lnTo>
                    <a:pt x="132" y="104"/>
                  </a:lnTo>
                  <a:lnTo>
                    <a:pt x="131" y="104"/>
                  </a:lnTo>
                  <a:lnTo>
                    <a:pt x="131" y="102"/>
                  </a:lnTo>
                  <a:lnTo>
                    <a:pt x="128" y="102"/>
                  </a:lnTo>
                  <a:lnTo>
                    <a:pt x="128" y="104"/>
                  </a:lnTo>
                  <a:lnTo>
                    <a:pt x="126" y="104"/>
                  </a:lnTo>
                  <a:lnTo>
                    <a:pt x="125" y="104"/>
                  </a:lnTo>
                  <a:lnTo>
                    <a:pt x="123" y="104"/>
                  </a:lnTo>
                  <a:lnTo>
                    <a:pt x="123" y="105"/>
                  </a:lnTo>
                  <a:lnTo>
                    <a:pt x="122" y="105"/>
                  </a:lnTo>
                  <a:lnTo>
                    <a:pt x="119" y="104"/>
                  </a:lnTo>
                  <a:lnTo>
                    <a:pt x="117" y="105"/>
                  </a:lnTo>
                  <a:lnTo>
                    <a:pt x="112" y="107"/>
                  </a:lnTo>
                  <a:lnTo>
                    <a:pt x="111" y="108"/>
                  </a:lnTo>
                  <a:lnTo>
                    <a:pt x="106" y="110"/>
                  </a:lnTo>
                  <a:lnTo>
                    <a:pt x="105" y="110"/>
                  </a:lnTo>
                  <a:lnTo>
                    <a:pt x="103" y="111"/>
                  </a:lnTo>
                  <a:lnTo>
                    <a:pt x="102" y="114"/>
                  </a:lnTo>
                  <a:lnTo>
                    <a:pt x="100" y="114"/>
                  </a:lnTo>
                  <a:lnTo>
                    <a:pt x="99" y="118"/>
                  </a:lnTo>
                  <a:lnTo>
                    <a:pt x="97" y="124"/>
                  </a:lnTo>
                  <a:lnTo>
                    <a:pt x="96" y="124"/>
                  </a:lnTo>
                  <a:lnTo>
                    <a:pt x="94" y="124"/>
                  </a:lnTo>
                  <a:lnTo>
                    <a:pt x="92" y="124"/>
                  </a:lnTo>
                  <a:lnTo>
                    <a:pt x="92" y="125"/>
                  </a:lnTo>
                  <a:lnTo>
                    <a:pt x="92" y="127"/>
                  </a:lnTo>
                  <a:lnTo>
                    <a:pt x="91" y="128"/>
                  </a:lnTo>
                  <a:lnTo>
                    <a:pt x="88" y="128"/>
                  </a:lnTo>
                  <a:lnTo>
                    <a:pt x="88" y="130"/>
                  </a:lnTo>
                  <a:lnTo>
                    <a:pt x="86" y="131"/>
                  </a:lnTo>
                  <a:lnTo>
                    <a:pt x="85" y="133"/>
                  </a:lnTo>
                  <a:lnTo>
                    <a:pt x="83" y="133"/>
                  </a:lnTo>
                  <a:lnTo>
                    <a:pt x="77" y="136"/>
                  </a:lnTo>
                  <a:lnTo>
                    <a:pt x="75" y="136"/>
                  </a:lnTo>
                  <a:lnTo>
                    <a:pt x="74" y="136"/>
                  </a:lnTo>
                  <a:lnTo>
                    <a:pt x="71" y="134"/>
                  </a:lnTo>
                  <a:lnTo>
                    <a:pt x="69" y="134"/>
                  </a:lnTo>
                  <a:lnTo>
                    <a:pt x="69" y="136"/>
                  </a:lnTo>
                  <a:lnTo>
                    <a:pt x="66" y="134"/>
                  </a:lnTo>
                  <a:lnTo>
                    <a:pt x="65" y="134"/>
                  </a:lnTo>
                  <a:lnTo>
                    <a:pt x="60" y="133"/>
                  </a:lnTo>
                  <a:lnTo>
                    <a:pt x="60" y="131"/>
                  </a:lnTo>
                  <a:lnTo>
                    <a:pt x="59" y="130"/>
                  </a:lnTo>
                  <a:lnTo>
                    <a:pt x="57" y="128"/>
                  </a:lnTo>
                  <a:lnTo>
                    <a:pt x="56" y="128"/>
                  </a:lnTo>
                  <a:lnTo>
                    <a:pt x="54" y="128"/>
                  </a:lnTo>
                  <a:lnTo>
                    <a:pt x="52" y="128"/>
                  </a:lnTo>
                  <a:lnTo>
                    <a:pt x="52" y="127"/>
                  </a:lnTo>
                  <a:lnTo>
                    <a:pt x="46" y="122"/>
                  </a:lnTo>
                  <a:lnTo>
                    <a:pt x="46" y="121"/>
                  </a:lnTo>
                  <a:lnTo>
                    <a:pt x="46" y="122"/>
                  </a:lnTo>
                  <a:lnTo>
                    <a:pt x="48" y="121"/>
                  </a:lnTo>
                  <a:lnTo>
                    <a:pt x="49" y="121"/>
                  </a:lnTo>
                  <a:lnTo>
                    <a:pt x="51" y="119"/>
                  </a:lnTo>
                  <a:lnTo>
                    <a:pt x="51" y="121"/>
                  </a:lnTo>
                  <a:lnTo>
                    <a:pt x="52" y="121"/>
                  </a:lnTo>
                  <a:lnTo>
                    <a:pt x="52" y="119"/>
                  </a:lnTo>
                  <a:lnTo>
                    <a:pt x="56" y="119"/>
                  </a:lnTo>
                  <a:lnTo>
                    <a:pt x="57" y="119"/>
                  </a:lnTo>
                  <a:lnTo>
                    <a:pt x="56" y="119"/>
                  </a:lnTo>
                  <a:lnTo>
                    <a:pt x="54" y="118"/>
                  </a:lnTo>
                  <a:lnTo>
                    <a:pt x="54" y="116"/>
                  </a:lnTo>
                  <a:lnTo>
                    <a:pt x="56" y="114"/>
                  </a:lnTo>
                  <a:lnTo>
                    <a:pt x="56" y="113"/>
                  </a:lnTo>
                  <a:lnTo>
                    <a:pt x="56" y="111"/>
                  </a:lnTo>
                  <a:lnTo>
                    <a:pt x="54" y="108"/>
                  </a:lnTo>
                  <a:lnTo>
                    <a:pt x="54" y="107"/>
                  </a:lnTo>
                  <a:lnTo>
                    <a:pt x="54" y="105"/>
                  </a:lnTo>
                  <a:lnTo>
                    <a:pt x="56" y="104"/>
                  </a:lnTo>
                  <a:lnTo>
                    <a:pt x="56" y="102"/>
                  </a:lnTo>
                  <a:lnTo>
                    <a:pt x="59" y="101"/>
                  </a:lnTo>
                  <a:lnTo>
                    <a:pt x="59" y="99"/>
                  </a:lnTo>
                  <a:lnTo>
                    <a:pt x="59" y="98"/>
                  </a:lnTo>
                  <a:lnTo>
                    <a:pt x="59" y="96"/>
                  </a:lnTo>
                  <a:lnTo>
                    <a:pt x="59" y="93"/>
                  </a:lnTo>
                  <a:lnTo>
                    <a:pt x="59" y="91"/>
                  </a:lnTo>
                  <a:lnTo>
                    <a:pt x="57" y="90"/>
                  </a:lnTo>
                  <a:lnTo>
                    <a:pt x="57" y="88"/>
                  </a:lnTo>
                  <a:lnTo>
                    <a:pt x="57" y="87"/>
                  </a:lnTo>
                  <a:lnTo>
                    <a:pt x="57" y="84"/>
                  </a:lnTo>
                  <a:lnTo>
                    <a:pt x="56" y="82"/>
                  </a:lnTo>
                  <a:lnTo>
                    <a:pt x="51" y="81"/>
                  </a:lnTo>
                  <a:lnTo>
                    <a:pt x="49" y="77"/>
                  </a:lnTo>
                  <a:lnTo>
                    <a:pt x="48" y="77"/>
                  </a:lnTo>
                  <a:lnTo>
                    <a:pt x="46" y="77"/>
                  </a:lnTo>
                  <a:lnTo>
                    <a:pt x="43" y="77"/>
                  </a:lnTo>
                  <a:lnTo>
                    <a:pt x="42" y="79"/>
                  </a:lnTo>
                  <a:lnTo>
                    <a:pt x="40" y="79"/>
                  </a:lnTo>
                  <a:lnTo>
                    <a:pt x="40" y="77"/>
                  </a:lnTo>
                  <a:lnTo>
                    <a:pt x="38" y="77"/>
                  </a:lnTo>
                  <a:lnTo>
                    <a:pt x="35" y="76"/>
                  </a:lnTo>
                  <a:lnTo>
                    <a:pt x="34" y="73"/>
                  </a:lnTo>
                  <a:lnTo>
                    <a:pt x="32" y="73"/>
                  </a:lnTo>
                  <a:lnTo>
                    <a:pt x="31" y="71"/>
                  </a:lnTo>
                  <a:lnTo>
                    <a:pt x="29" y="70"/>
                  </a:lnTo>
                  <a:lnTo>
                    <a:pt x="26" y="67"/>
                  </a:lnTo>
                  <a:lnTo>
                    <a:pt x="25" y="65"/>
                  </a:lnTo>
                  <a:lnTo>
                    <a:pt x="22" y="65"/>
                  </a:lnTo>
                  <a:lnTo>
                    <a:pt x="14" y="64"/>
                  </a:lnTo>
                  <a:lnTo>
                    <a:pt x="12" y="65"/>
                  </a:lnTo>
                  <a:lnTo>
                    <a:pt x="11" y="67"/>
                  </a:lnTo>
                  <a:lnTo>
                    <a:pt x="9" y="67"/>
                  </a:lnTo>
                  <a:lnTo>
                    <a:pt x="6" y="67"/>
                  </a:lnTo>
                  <a:lnTo>
                    <a:pt x="5" y="67"/>
                  </a:lnTo>
                  <a:lnTo>
                    <a:pt x="3" y="67"/>
                  </a:lnTo>
                  <a:lnTo>
                    <a:pt x="1" y="65"/>
                  </a:lnTo>
                  <a:lnTo>
                    <a:pt x="0" y="62"/>
                  </a:lnTo>
                  <a:lnTo>
                    <a:pt x="0" y="61"/>
                  </a:lnTo>
                  <a:lnTo>
                    <a:pt x="1" y="59"/>
                  </a:lnTo>
                  <a:lnTo>
                    <a:pt x="3" y="58"/>
                  </a:lnTo>
                  <a:lnTo>
                    <a:pt x="9" y="53"/>
                  </a:lnTo>
                  <a:lnTo>
                    <a:pt x="11" y="53"/>
                  </a:lnTo>
                  <a:lnTo>
                    <a:pt x="12" y="51"/>
                  </a:lnTo>
                  <a:lnTo>
                    <a:pt x="14" y="51"/>
                  </a:lnTo>
                  <a:lnTo>
                    <a:pt x="14" y="50"/>
                  </a:lnTo>
                  <a:lnTo>
                    <a:pt x="15" y="50"/>
                  </a:lnTo>
                  <a:lnTo>
                    <a:pt x="17" y="50"/>
                  </a:lnTo>
                  <a:lnTo>
                    <a:pt x="19" y="50"/>
                  </a:lnTo>
                  <a:lnTo>
                    <a:pt x="19" y="48"/>
                  </a:lnTo>
                  <a:lnTo>
                    <a:pt x="19" y="47"/>
                  </a:lnTo>
                  <a:lnTo>
                    <a:pt x="20" y="45"/>
                  </a:lnTo>
                  <a:lnTo>
                    <a:pt x="23" y="42"/>
                  </a:lnTo>
                  <a:lnTo>
                    <a:pt x="35" y="36"/>
                  </a:lnTo>
                  <a:lnTo>
                    <a:pt x="37" y="36"/>
                  </a:lnTo>
                  <a:lnTo>
                    <a:pt x="37" y="34"/>
                  </a:lnTo>
                  <a:lnTo>
                    <a:pt x="35" y="34"/>
                  </a:lnTo>
                  <a:lnTo>
                    <a:pt x="35" y="33"/>
                  </a:lnTo>
                  <a:lnTo>
                    <a:pt x="37" y="33"/>
                  </a:lnTo>
                  <a:lnTo>
                    <a:pt x="37" y="34"/>
                  </a:lnTo>
                  <a:lnTo>
                    <a:pt x="38" y="36"/>
                  </a:lnTo>
                  <a:lnTo>
                    <a:pt x="42" y="36"/>
                  </a:lnTo>
                  <a:lnTo>
                    <a:pt x="45" y="33"/>
                  </a:lnTo>
                  <a:lnTo>
                    <a:pt x="46" y="33"/>
                  </a:lnTo>
                  <a:lnTo>
                    <a:pt x="46" y="31"/>
                  </a:lnTo>
                  <a:lnTo>
                    <a:pt x="48" y="30"/>
                  </a:lnTo>
                  <a:lnTo>
                    <a:pt x="49" y="30"/>
                  </a:lnTo>
                  <a:lnTo>
                    <a:pt x="51" y="28"/>
                  </a:lnTo>
                  <a:lnTo>
                    <a:pt x="52" y="28"/>
                  </a:lnTo>
                  <a:lnTo>
                    <a:pt x="54" y="28"/>
                  </a:lnTo>
                  <a:lnTo>
                    <a:pt x="56" y="28"/>
                  </a:lnTo>
                  <a:lnTo>
                    <a:pt x="57" y="27"/>
                  </a:lnTo>
                  <a:lnTo>
                    <a:pt x="59" y="27"/>
                  </a:lnTo>
                  <a:lnTo>
                    <a:pt x="59" y="25"/>
                  </a:lnTo>
                  <a:lnTo>
                    <a:pt x="60" y="25"/>
                  </a:lnTo>
                  <a:lnTo>
                    <a:pt x="60" y="27"/>
                  </a:lnTo>
                  <a:lnTo>
                    <a:pt x="62" y="27"/>
                  </a:lnTo>
                  <a:lnTo>
                    <a:pt x="62" y="28"/>
                  </a:lnTo>
                  <a:lnTo>
                    <a:pt x="63" y="27"/>
                  </a:lnTo>
                  <a:lnTo>
                    <a:pt x="63" y="25"/>
                  </a:lnTo>
                  <a:lnTo>
                    <a:pt x="63" y="24"/>
                  </a:lnTo>
                  <a:lnTo>
                    <a:pt x="65" y="24"/>
                  </a:lnTo>
                  <a:lnTo>
                    <a:pt x="66" y="22"/>
                  </a:lnTo>
                  <a:lnTo>
                    <a:pt x="68" y="22"/>
                  </a:lnTo>
                  <a:lnTo>
                    <a:pt x="66" y="22"/>
                  </a:lnTo>
                  <a:lnTo>
                    <a:pt x="66" y="21"/>
                  </a:lnTo>
                  <a:lnTo>
                    <a:pt x="63" y="21"/>
                  </a:lnTo>
                  <a:lnTo>
                    <a:pt x="62" y="21"/>
                  </a:lnTo>
                  <a:lnTo>
                    <a:pt x="60" y="21"/>
                  </a:lnTo>
                  <a:lnTo>
                    <a:pt x="59" y="21"/>
                  </a:lnTo>
                  <a:lnTo>
                    <a:pt x="60" y="19"/>
                  </a:lnTo>
                  <a:lnTo>
                    <a:pt x="60" y="17"/>
                  </a:lnTo>
                  <a:lnTo>
                    <a:pt x="60" y="16"/>
                  </a:lnTo>
                  <a:lnTo>
                    <a:pt x="60" y="13"/>
                  </a:lnTo>
                  <a:lnTo>
                    <a:pt x="60" y="11"/>
                  </a:lnTo>
                  <a:lnTo>
                    <a:pt x="60" y="10"/>
                  </a:lnTo>
                  <a:lnTo>
                    <a:pt x="60" y="8"/>
                  </a:lnTo>
                  <a:close/>
                </a:path>
              </a:pathLst>
            </a:custGeom>
            <a:solidFill>
              <a:srgbClr val="494949"/>
            </a:solidFill>
            <a:ln w="3175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177792" indent="-177792" defTabSz="711165">
                <a:defRPr/>
              </a:pPr>
              <a:endParaRPr lang="en-US" sz="2000" kern="0">
                <a:solidFill>
                  <a:srgbClr val="FFFFFF"/>
                </a:solidFill>
                <a:latin typeface="Arial" panose="020B0604020202020204"/>
              </a:endParaRPr>
            </a:p>
          </p:txBody>
        </p:sp>
        <p:grpSp>
          <p:nvGrpSpPr>
            <p:cNvPr id="40" name="Group 386">
              <a:extLst>
                <a:ext uri="{FF2B5EF4-FFF2-40B4-BE49-F238E27FC236}">
                  <a16:creationId xmlns:a16="http://schemas.microsoft.com/office/drawing/2014/main" id="{7017A6AE-3003-EDC6-ABC1-1AC7DA358980}"/>
                </a:ext>
              </a:extLst>
            </p:cNvPr>
            <p:cNvGrpSpPr/>
            <p:nvPr/>
          </p:nvGrpSpPr>
          <p:grpSpPr>
            <a:xfrm>
              <a:off x="7107959" y="1637002"/>
              <a:ext cx="1964171" cy="2353830"/>
              <a:chOff x="5430838" y="2263256"/>
              <a:chExt cx="2160588" cy="2589213"/>
            </a:xfrm>
          </p:grpSpPr>
          <p:sp>
            <p:nvSpPr>
              <p:cNvPr id="185" name="Freeform 54">
                <a:extLst>
                  <a:ext uri="{FF2B5EF4-FFF2-40B4-BE49-F238E27FC236}">
                    <a16:creationId xmlns:a16="http://schemas.microsoft.com/office/drawing/2014/main" id="{B3C2B809-CBB3-8327-FFDE-5494A992AD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30838" y="2272781"/>
                <a:ext cx="2160588" cy="2579688"/>
              </a:xfrm>
              <a:custGeom>
                <a:avLst/>
                <a:gdLst>
                  <a:gd name="T0" fmla="*/ 378 w 1361"/>
                  <a:gd name="T1" fmla="*/ 1026 h 1625"/>
                  <a:gd name="T2" fmla="*/ 345 w 1361"/>
                  <a:gd name="T3" fmla="*/ 1537 h 1625"/>
                  <a:gd name="T4" fmla="*/ 302 w 1361"/>
                  <a:gd name="T5" fmla="*/ 1434 h 1625"/>
                  <a:gd name="T6" fmla="*/ 271 w 1361"/>
                  <a:gd name="T7" fmla="*/ 1525 h 1625"/>
                  <a:gd name="T8" fmla="*/ 221 w 1361"/>
                  <a:gd name="T9" fmla="*/ 1556 h 1625"/>
                  <a:gd name="T10" fmla="*/ 111 w 1361"/>
                  <a:gd name="T11" fmla="*/ 1619 h 1625"/>
                  <a:gd name="T12" fmla="*/ 54 w 1361"/>
                  <a:gd name="T13" fmla="*/ 1582 h 1625"/>
                  <a:gd name="T14" fmla="*/ 59 w 1361"/>
                  <a:gd name="T15" fmla="*/ 1510 h 1625"/>
                  <a:gd name="T16" fmla="*/ 47 w 1361"/>
                  <a:gd name="T17" fmla="*/ 1471 h 1625"/>
                  <a:gd name="T18" fmla="*/ 30 w 1361"/>
                  <a:gd name="T19" fmla="*/ 1462 h 1625"/>
                  <a:gd name="T20" fmla="*/ 67 w 1361"/>
                  <a:gd name="T21" fmla="*/ 1410 h 1625"/>
                  <a:gd name="T22" fmla="*/ 67 w 1361"/>
                  <a:gd name="T23" fmla="*/ 1385 h 1625"/>
                  <a:gd name="T24" fmla="*/ 24 w 1361"/>
                  <a:gd name="T25" fmla="*/ 1405 h 1625"/>
                  <a:gd name="T26" fmla="*/ 22 w 1361"/>
                  <a:gd name="T27" fmla="*/ 1354 h 1625"/>
                  <a:gd name="T28" fmla="*/ 40 w 1361"/>
                  <a:gd name="T29" fmla="*/ 1306 h 1625"/>
                  <a:gd name="T30" fmla="*/ 127 w 1361"/>
                  <a:gd name="T31" fmla="*/ 1294 h 1625"/>
                  <a:gd name="T32" fmla="*/ 45 w 1361"/>
                  <a:gd name="T33" fmla="*/ 1297 h 1625"/>
                  <a:gd name="T34" fmla="*/ 30 w 1361"/>
                  <a:gd name="T35" fmla="*/ 1271 h 1625"/>
                  <a:gd name="T36" fmla="*/ 37 w 1361"/>
                  <a:gd name="T37" fmla="*/ 1228 h 1625"/>
                  <a:gd name="T38" fmla="*/ 24 w 1361"/>
                  <a:gd name="T39" fmla="*/ 1206 h 1625"/>
                  <a:gd name="T40" fmla="*/ 64 w 1361"/>
                  <a:gd name="T41" fmla="*/ 1172 h 1625"/>
                  <a:gd name="T42" fmla="*/ 87 w 1361"/>
                  <a:gd name="T43" fmla="*/ 1154 h 1625"/>
                  <a:gd name="T44" fmla="*/ 164 w 1361"/>
                  <a:gd name="T45" fmla="*/ 1123 h 1625"/>
                  <a:gd name="T46" fmla="*/ 170 w 1361"/>
                  <a:gd name="T47" fmla="*/ 1104 h 1625"/>
                  <a:gd name="T48" fmla="*/ 175 w 1361"/>
                  <a:gd name="T49" fmla="*/ 1080 h 1625"/>
                  <a:gd name="T50" fmla="*/ 242 w 1361"/>
                  <a:gd name="T51" fmla="*/ 1031 h 1625"/>
                  <a:gd name="T52" fmla="*/ 321 w 1361"/>
                  <a:gd name="T53" fmla="*/ 1014 h 1625"/>
                  <a:gd name="T54" fmla="*/ 258 w 1361"/>
                  <a:gd name="T55" fmla="*/ 1026 h 1625"/>
                  <a:gd name="T56" fmla="*/ 273 w 1361"/>
                  <a:gd name="T57" fmla="*/ 958 h 1625"/>
                  <a:gd name="T58" fmla="*/ 313 w 1361"/>
                  <a:gd name="T59" fmla="*/ 915 h 1625"/>
                  <a:gd name="T60" fmla="*/ 353 w 1361"/>
                  <a:gd name="T61" fmla="*/ 878 h 1625"/>
                  <a:gd name="T62" fmla="*/ 378 w 1361"/>
                  <a:gd name="T63" fmla="*/ 860 h 1625"/>
                  <a:gd name="T64" fmla="*/ 399 w 1361"/>
                  <a:gd name="T65" fmla="*/ 806 h 1625"/>
                  <a:gd name="T66" fmla="*/ 416 w 1361"/>
                  <a:gd name="T67" fmla="*/ 740 h 1625"/>
                  <a:gd name="T68" fmla="*/ 459 w 1361"/>
                  <a:gd name="T69" fmla="*/ 695 h 1625"/>
                  <a:gd name="T70" fmla="*/ 456 w 1361"/>
                  <a:gd name="T71" fmla="*/ 653 h 1625"/>
                  <a:gd name="T72" fmla="*/ 475 w 1361"/>
                  <a:gd name="T73" fmla="*/ 603 h 1625"/>
                  <a:gd name="T74" fmla="*/ 547 w 1361"/>
                  <a:gd name="T75" fmla="*/ 593 h 1625"/>
                  <a:gd name="T76" fmla="*/ 524 w 1361"/>
                  <a:gd name="T77" fmla="*/ 525 h 1625"/>
                  <a:gd name="T78" fmla="*/ 544 w 1361"/>
                  <a:gd name="T79" fmla="*/ 519 h 1625"/>
                  <a:gd name="T80" fmla="*/ 527 w 1361"/>
                  <a:gd name="T81" fmla="*/ 488 h 1625"/>
                  <a:gd name="T82" fmla="*/ 562 w 1361"/>
                  <a:gd name="T83" fmla="*/ 453 h 1625"/>
                  <a:gd name="T84" fmla="*/ 601 w 1361"/>
                  <a:gd name="T85" fmla="*/ 467 h 1625"/>
                  <a:gd name="T86" fmla="*/ 621 w 1361"/>
                  <a:gd name="T87" fmla="*/ 418 h 1625"/>
                  <a:gd name="T88" fmla="*/ 632 w 1361"/>
                  <a:gd name="T89" fmla="*/ 376 h 1625"/>
                  <a:gd name="T90" fmla="*/ 689 w 1361"/>
                  <a:gd name="T91" fmla="*/ 264 h 1625"/>
                  <a:gd name="T92" fmla="*/ 747 w 1361"/>
                  <a:gd name="T93" fmla="*/ 285 h 1625"/>
                  <a:gd name="T94" fmla="*/ 769 w 1361"/>
                  <a:gd name="T95" fmla="*/ 253 h 1625"/>
                  <a:gd name="T96" fmla="*/ 781 w 1361"/>
                  <a:gd name="T97" fmla="*/ 287 h 1625"/>
                  <a:gd name="T98" fmla="*/ 891 w 1361"/>
                  <a:gd name="T99" fmla="*/ 214 h 1625"/>
                  <a:gd name="T100" fmla="*/ 878 w 1361"/>
                  <a:gd name="T101" fmla="*/ 148 h 1625"/>
                  <a:gd name="T102" fmla="*/ 957 w 1361"/>
                  <a:gd name="T103" fmla="*/ 179 h 1625"/>
                  <a:gd name="T104" fmla="*/ 1006 w 1361"/>
                  <a:gd name="T105" fmla="*/ 50 h 1625"/>
                  <a:gd name="T106" fmla="*/ 1074 w 1361"/>
                  <a:gd name="T107" fmla="*/ 40 h 1625"/>
                  <a:gd name="T108" fmla="*/ 1059 w 1361"/>
                  <a:gd name="T109" fmla="*/ 157 h 1625"/>
                  <a:gd name="T110" fmla="*/ 1153 w 1361"/>
                  <a:gd name="T111" fmla="*/ 103 h 1625"/>
                  <a:gd name="T112" fmla="*/ 1205 w 1361"/>
                  <a:gd name="T113" fmla="*/ 14 h 1625"/>
                  <a:gd name="T114" fmla="*/ 1199 w 1361"/>
                  <a:gd name="T115" fmla="*/ 100 h 1625"/>
                  <a:gd name="T116" fmla="*/ 1236 w 1361"/>
                  <a:gd name="T117" fmla="*/ 48 h 1625"/>
                  <a:gd name="T118" fmla="*/ 1324 w 1361"/>
                  <a:gd name="T119" fmla="*/ 153 h 1625"/>
                  <a:gd name="T120" fmla="*/ 1313 w 1361"/>
                  <a:gd name="T121" fmla="*/ 221 h 1625"/>
                  <a:gd name="T122" fmla="*/ 1268 w 1361"/>
                  <a:gd name="T123" fmla="*/ 296 h 1625"/>
                  <a:gd name="T124" fmla="*/ 1083 w 1361"/>
                  <a:gd name="T125" fmla="*/ 316 h 16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1361" h="1625">
                    <a:moveTo>
                      <a:pt x="817" y="319"/>
                    </a:moveTo>
                    <a:lnTo>
                      <a:pt x="803" y="321"/>
                    </a:lnTo>
                    <a:lnTo>
                      <a:pt x="789" y="322"/>
                    </a:lnTo>
                    <a:lnTo>
                      <a:pt x="801" y="337"/>
                    </a:lnTo>
                    <a:lnTo>
                      <a:pt x="803" y="340"/>
                    </a:lnTo>
                    <a:lnTo>
                      <a:pt x="803" y="353"/>
                    </a:lnTo>
                    <a:lnTo>
                      <a:pt x="803" y="356"/>
                    </a:lnTo>
                    <a:lnTo>
                      <a:pt x="801" y="359"/>
                    </a:lnTo>
                    <a:lnTo>
                      <a:pt x="797" y="374"/>
                    </a:lnTo>
                    <a:lnTo>
                      <a:pt x="792" y="381"/>
                    </a:lnTo>
                    <a:lnTo>
                      <a:pt x="783" y="391"/>
                    </a:lnTo>
                    <a:lnTo>
                      <a:pt x="797" y="399"/>
                    </a:lnTo>
                    <a:lnTo>
                      <a:pt x="784" y="416"/>
                    </a:lnTo>
                    <a:lnTo>
                      <a:pt x="783" y="418"/>
                    </a:lnTo>
                    <a:lnTo>
                      <a:pt x="781" y="418"/>
                    </a:lnTo>
                    <a:lnTo>
                      <a:pt x="757" y="407"/>
                    </a:lnTo>
                    <a:lnTo>
                      <a:pt x="734" y="396"/>
                    </a:lnTo>
                    <a:lnTo>
                      <a:pt x="717" y="398"/>
                    </a:lnTo>
                    <a:lnTo>
                      <a:pt x="713" y="396"/>
                    </a:lnTo>
                    <a:lnTo>
                      <a:pt x="706" y="388"/>
                    </a:lnTo>
                    <a:lnTo>
                      <a:pt x="703" y="387"/>
                    </a:lnTo>
                    <a:lnTo>
                      <a:pt x="691" y="391"/>
                    </a:lnTo>
                    <a:lnTo>
                      <a:pt x="689" y="391"/>
                    </a:lnTo>
                    <a:lnTo>
                      <a:pt x="689" y="393"/>
                    </a:lnTo>
                    <a:lnTo>
                      <a:pt x="689" y="395"/>
                    </a:lnTo>
                    <a:lnTo>
                      <a:pt x="687" y="407"/>
                    </a:lnTo>
                    <a:lnTo>
                      <a:pt x="687" y="411"/>
                    </a:lnTo>
                    <a:lnTo>
                      <a:pt x="691" y="439"/>
                    </a:lnTo>
                    <a:lnTo>
                      <a:pt x="689" y="445"/>
                    </a:lnTo>
                    <a:lnTo>
                      <a:pt x="680" y="464"/>
                    </a:lnTo>
                    <a:lnTo>
                      <a:pt x="678" y="468"/>
                    </a:lnTo>
                    <a:lnTo>
                      <a:pt x="676" y="470"/>
                    </a:lnTo>
                    <a:lnTo>
                      <a:pt x="675" y="471"/>
                    </a:lnTo>
                    <a:lnTo>
                      <a:pt x="660" y="461"/>
                    </a:lnTo>
                    <a:lnTo>
                      <a:pt x="644" y="451"/>
                    </a:lnTo>
                    <a:lnTo>
                      <a:pt x="644" y="453"/>
                    </a:lnTo>
                    <a:lnTo>
                      <a:pt x="640" y="461"/>
                    </a:lnTo>
                    <a:lnTo>
                      <a:pt x="618" y="479"/>
                    </a:lnTo>
                    <a:lnTo>
                      <a:pt x="617" y="481"/>
                    </a:lnTo>
                    <a:lnTo>
                      <a:pt x="617" y="484"/>
                    </a:lnTo>
                    <a:lnTo>
                      <a:pt x="607" y="514"/>
                    </a:lnTo>
                    <a:lnTo>
                      <a:pt x="607" y="518"/>
                    </a:lnTo>
                    <a:lnTo>
                      <a:pt x="601" y="527"/>
                    </a:lnTo>
                    <a:lnTo>
                      <a:pt x="598" y="530"/>
                    </a:lnTo>
                    <a:lnTo>
                      <a:pt x="595" y="533"/>
                    </a:lnTo>
                    <a:lnTo>
                      <a:pt x="587" y="535"/>
                    </a:lnTo>
                    <a:lnTo>
                      <a:pt x="586" y="536"/>
                    </a:lnTo>
                    <a:lnTo>
                      <a:pt x="583" y="545"/>
                    </a:lnTo>
                    <a:lnTo>
                      <a:pt x="599" y="576"/>
                    </a:lnTo>
                    <a:lnTo>
                      <a:pt x="599" y="578"/>
                    </a:lnTo>
                    <a:lnTo>
                      <a:pt x="598" y="596"/>
                    </a:lnTo>
                    <a:lnTo>
                      <a:pt x="596" y="598"/>
                    </a:lnTo>
                    <a:lnTo>
                      <a:pt x="595" y="599"/>
                    </a:lnTo>
                    <a:lnTo>
                      <a:pt x="592" y="601"/>
                    </a:lnTo>
                    <a:lnTo>
                      <a:pt x="583" y="612"/>
                    </a:lnTo>
                    <a:lnTo>
                      <a:pt x="578" y="618"/>
                    </a:lnTo>
                    <a:lnTo>
                      <a:pt x="559" y="655"/>
                    </a:lnTo>
                    <a:lnTo>
                      <a:pt x="546" y="670"/>
                    </a:lnTo>
                    <a:lnTo>
                      <a:pt x="547" y="673"/>
                    </a:lnTo>
                    <a:lnTo>
                      <a:pt x="549" y="687"/>
                    </a:lnTo>
                    <a:lnTo>
                      <a:pt x="549" y="689"/>
                    </a:lnTo>
                    <a:lnTo>
                      <a:pt x="550" y="693"/>
                    </a:lnTo>
                    <a:lnTo>
                      <a:pt x="550" y="696"/>
                    </a:lnTo>
                    <a:lnTo>
                      <a:pt x="549" y="698"/>
                    </a:lnTo>
                    <a:lnTo>
                      <a:pt x="527" y="713"/>
                    </a:lnTo>
                    <a:lnTo>
                      <a:pt x="513" y="715"/>
                    </a:lnTo>
                    <a:lnTo>
                      <a:pt x="501" y="716"/>
                    </a:lnTo>
                    <a:lnTo>
                      <a:pt x="506" y="753"/>
                    </a:lnTo>
                    <a:lnTo>
                      <a:pt x="506" y="758"/>
                    </a:lnTo>
                    <a:lnTo>
                      <a:pt x="506" y="761"/>
                    </a:lnTo>
                    <a:lnTo>
                      <a:pt x="503" y="769"/>
                    </a:lnTo>
                    <a:lnTo>
                      <a:pt x="501" y="770"/>
                    </a:lnTo>
                    <a:lnTo>
                      <a:pt x="499" y="801"/>
                    </a:lnTo>
                    <a:lnTo>
                      <a:pt x="499" y="807"/>
                    </a:lnTo>
                    <a:lnTo>
                      <a:pt x="499" y="814"/>
                    </a:lnTo>
                    <a:lnTo>
                      <a:pt x="499" y="820"/>
                    </a:lnTo>
                    <a:lnTo>
                      <a:pt x="498" y="823"/>
                    </a:lnTo>
                    <a:lnTo>
                      <a:pt x="493" y="827"/>
                    </a:lnTo>
                    <a:lnTo>
                      <a:pt x="492" y="829"/>
                    </a:lnTo>
                    <a:lnTo>
                      <a:pt x="492" y="832"/>
                    </a:lnTo>
                    <a:lnTo>
                      <a:pt x="490" y="843"/>
                    </a:lnTo>
                    <a:lnTo>
                      <a:pt x="490" y="844"/>
                    </a:lnTo>
                    <a:lnTo>
                      <a:pt x="489" y="847"/>
                    </a:lnTo>
                    <a:lnTo>
                      <a:pt x="481" y="860"/>
                    </a:lnTo>
                    <a:lnTo>
                      <a:pt x="467" y="884"/>
                    </a:lnTo>
                    <a:lnTo>
                      <a:pt x="453" y="909"/>
                    </a:lnTo>
                    <a:lnTo>
                      <a:pt x="469" y="920"/>
                    </a:lnTo>
                    <a:lnTo>
                      <a:pt x="472" y="921"/>
                    </a:lnTo>
                    <a:lnTo>
                      <a:pt x="475" y="921"/>
                    </a:lnTo>
                    <a:lnTo>
                      <a:pt x="478" y="923"/>
                    </a:lnTo>
                    <a:lnTo>
                      <a:pt x="478" y="926"/>
                    </a:lnTo>
                    <a:lnTo>
                      <a:pt x="481" y="955"/>
                    </a:lnTo>
                    <a:lnTo>
                      <a:pt x="481" y="957"/>
                    </a:lnTo>
                    <a:lnTo>
                      <a:pt x="479" y="958"/>
                    </a:lnTo>
                    <a:lnTo>
                      <a:pt x="472" y="977"/>
                    </a:lnTo>
                    <a:lnTo>
                      <a:pt x="470" y="978"/>
                    </a:lnTo>
                    <a:lnTo>
                      <a:pt x="469" y="978"/>
                    </a:lnTo>
                    <a:lnTo>
                      <a:pt x="450" y="974"/>
                    </a:lnTo>
                    <a:lnTo>
                      <a:pt x="432" y="967"/>
                    </a:lnTo>
                    <a:lnTo>
                      <a:pt x="419" y="972"/>
                    </a:lnTo>
                    <a:lnTo>
                      <a:pt x="407" y="980"/>
                    </a:lnTo>
                    <a:lnTo>
                      <a:pt x="404" y="985"/>
                    </a:lnTo>
                    <a:lnTo>
                      <a:pt x="393" y="1001"/>
                    </a:lnTo>
                    <a:lnTo>
                      <a:pt x="384" y="1020"/>
                    </a:lnTo>
                    <a:lnTo>
                      <a:pt x="378" y="1026"/>
                    </a:lnTo>
                    <a:lnTo>
                      <a:pt x="379" y="1038"/>
                    </a:lnTo>
                    <a:lnTo>
                      <a:pt x="379" y="1041"/>
                    </a:lnTo>
                    <a:lnTo>
                      <a:pt x="379" y="1043"/>
                    </a:lnTo>
                    <a:lnTo>
                      <a:pt x="369" y="1063"/>
                    </a:lnTo>
                    <a:lnTo>
                      <a:pt x="372" y="1072"/>
                    </a:lnTo>
                    <a:lnTo>
                      <a:pt x="379" y="1095"/>
                    </a:lnTo>
                    <a:lnTo>
                      <a:pt x="373" y="1104"/>
                    </a:lnTo>
                    <a:lnTo>
                      <a:pt x="373" y="1106"/>
                    </a:lnTo>
                    <a:lnTo>
                      <a:pt x="373" y="1109"/>
                    </a:lnTo>
                    <a:lnTo>
                      <a:pt x="376" y="1126"/>
                    </a:lnTo>
                    <a:lnTo>
                      <a:pt x="376" y="1129"/>
                    </a:lnTo>
                    <a:lnTo>
                      <a:pt x="376" y="1132"/>
                    </a:lnTo>
                    <a:lnTo>
                      <a:pt x="373" y="1137"/>
                    </a:lnTo>
                    <a:lnTo>
                      <a:pt x="373" y="1140"/>
                    </a:lnTo>
                    <a:lnTo>
                      <a:pt x="373" y="1143"/>
                    </a:lnTo>
                    <a:lnTo>
                      <a:pt x="382" y="1169"/>
                    </a:lnTo>
                    <a:lnTo>
                      <a:pt x="384" y="1171"/>
                    </a:lnTo>
                    <a:lnTo>
                      <a:pt x="384" y="1177"/>
                    </a:lnTo>
                    <a:lnTo>
                      <a:pt x="384" y="1178"/>
                    </a:lnTo>
                    <a:lnTo>
                      <a:pt x="385" y="1182"/>
                    </a:lnTo>
                    <a:lnTo>
                      <a:pt x="381" y="1211"/>
                    </a:lnTo>
                    <a:lnTo>
                      <a:pt x="376" y="1238"/>
                    </a:lnTo>
                    <a:lnTo>
                      <a:pt x="378" y="1240"/>
                    </a:lnTo>
                    <a:lnTo>
                      <a:pt x="384" y="1246"/>
                    </a:lnTo>
                    <a:lnTo>
                      <a:pt x="385" y="1248"/>
                    </a:lnTo>
                    <a:lnTo>
                      <a:pt x="390" y="1254"/>
                    </a:lnTo>
                    <a:lnTo>
                      <a:pt x="392" y="1256"/>
                    </a:lnTo>
                    <a:lnTo>
                      <a:pt x="393" y="1256"/>
                    </a:lnTo>
                    <a:lnTo>
                      <a:pt x="396" y="1256"/>
                    </a:lnTo>
                    <a:lnTo>
                      <a:pt x="399" y="1257"/>
                    </a:lnTo>
                    <a:lnTo>
                      <a:pt x="401" y="1259"/>
                    </a:lnTo>
                    <a:lnTo>
                      <a:pt x="413" y="1277"/>
                    </a:lnTo>
                    <a:lnTo>
                      <a:pt x="415" y="1278"/>
                    </a:lnTo>
                    <a:lnTo>
                      <a:pt x="415" y="1280"/>
                    </a:lnTo>
                    <a:lnTo>
                      <a:pt x="413" y="1289"/>
                    </a:lnTo>
                    <a:lnTo>
                      <a:pt x="412" y="1293"/>
                    </a:lnTo>
                    <a:lnTo>
                      <a:pt x="412" y="1296"/>
                    </a:lnTo>
                    <a:lnTo>
                      <a:pt x="407" y="1300"/>
                    </a:lnTo>
                    <a:lnTo>
                      <a:pt x="407" y="1302"/>
                    </a:lnTo>
                    <a:lnTo>
                      <a:pt x="407" y="1303"/>
                    </a:lnTo>
                    <a:lnTo>
                      <a:pt x="405" y="1311"/>
                    </a:lnTo>
                    <a:lnTo>
                      <a:pt x="405" y="1312"/>
                    </a:lnTo>
                    <a:lnTo>
                      <a:pt x="404" y="1312"/>
                    </a:lnTo>
                    <a:lnTo>
                      <a:pt x="398" y="1311"/>
                    </a:lnTo>
                    <a:lnTo>
                      <a:pt x="395" y="1312"/>
                    </a:lnTo>
                    <a:lnTo>
                      <a:pt x="382" y="1315"/>
                    </a:lnTo>
                    <a:lnTo>
                      <a:pt x="381" y="1317"/>
                    </a:lnTo>
                    <a:lnTo>
                      <a:pt x="381" y="1319"/>
                    </a:lnTo>
                    <a:lnTo>
                      <a:pt x="384" y="1323"/>
                    </a:lnTo>
                    <a:lnTo>
                      <a:pt x="384" y="1328"/>
                    </a:lnTo>
                    <a:lnTo>
                      <a:pt x="385" y="1336"/>
                    </a:lnTo>
                    <a:lnTo>
                      <a:pt x="387" y="1339"/>
                    </a:lnTo>
                    <a:lnTo>
                      <a:pt x="389" y="1343"/>
                    </a:lnTo>
                    <a:lnTo>
                      <a:pt x="393" y="1354"/>
                    </a:lnTo>
                    <a:lnTo>
                      <a:pt x="399" y="1368"/>
                    </a:lnTo>
                    <a:lnTo>
                      <a:pt x="399" y="1371"/>
                    </a:lnTo>
                    <a:lnTo>
                      <a:pt x="401" y="1376"/>
                    </a:lnTo>
                    <a:lnTo>
                      <a:pt x="399" y="1379"/>
                    </a:lnTo>
                    <a:lnTo>
                      <a:pt x="399" y="1382"/>
                    </a:lnTo>
                    <a:lnTo>
                      <a:pt x="398" y="1383"/>
                    </a:lnTo>
                    <a:lnTo>
                      <a:pt x="398" y="1385"/>
                    </a:lnTo>
                    <a:lnTo>
                      <a:pt x="395" y="1388"/>
                    </a:lnTo>
                    <a:lnTo>
                      <a:pt x="393" y="1389"/>
                    </a:lnTo>
                    <a:lnTo>
                      <a:pt x="393" y="1391"/>
                    </a:lnTo>
                    <a:lnTo>
                      <a:pt x="395" y="1396"/>
                    </a:lnTo>
                    <a:lnTo>
                      <a:pt x="395" y="1402"/>
                    </a:lnTo>
                    <a:lnTo>
                      <a:pt x="396" y="1407"/>
                    </a:lnTo>
                    <a:lnTo>
                      <a:pt x="395" y="1411"/>
                    </a:lnTo>
                    <a:lnTo>
                      <a:pt x="393" y="1414"/>
                    </a:lnTo>
                    <a:lnTo>
                      <a:pt x="392" y="1417"/>
                    </a:lnTo>
                    <a:lnTo>
                      <a:pt x="384" y="1426"/>
                    </a:lnTo>
                    <a:lnTo>
                      <a:pt x="376" y="1433"/>
                    </a:lnTo>
                    <a:lnTo>
                      <a:pt x="373" y="1434"/>
                    </a:lnTo>
                    <a:lnTo>
                      <a:pt x="365" y="1433"/>
                    </a:lnTo>
                    <a:lnTo>
                      <a:pt x="362" y="1434"/>
                    </a:lnTo>
                    <a:lnTo>
                      <a:pt x="361" y="1436"/>
                    </a:lnTo>
                    <a:lnTo>
                      <a:pt x="361" y="1439"/>
                    </a:lnTo>
                    <a:lnTo>
                      <a:pt x="361" y="1440"/>
                    </a:lnTo>
                    <a:lnTo>
                      <a:pt x="362" y="1443"/>
                    </a:lnTo>
                    <a:lnTo>
                      <a:pt x="364" y="1445"/>
                    </a:lnTo>
                    <a:lnTo>
                      <a:pt x="364" y="1446"/>
                    </a:lnTo>
                    <a:lnTo>
                      <a:pt x="362" y="1451"/>
                    </a:lnTo>
                    <a:lnTo>
                      <a:pt x="362" y="1453"/>
                    </a:lnTo>
                    <a:lnTo>
                      <a:pt x="361" y="1456"/>
                    </a:lnTo>
                    <a:lnTo>
                      <a:pt x="359" y="1457"/>
                    </a:lnTo>
                    <a:lnTo>
                      <a:pt x="353" y="1462"/>
                    </a:lnTo>
                    <a:lnTo>
                      <a:pt x="352" y="1463"/>
                    </a:lnTo>
                    <a:lnTo>
                      <a:pt x="352" y="1467"/>
                    </a:lnTo>
                    <a:lnTo>
                      <a:pt x="352" y="1468"/>
                    </a:lnTo>
                    <a:lnTo>
                      <a:pt x="358" y="1488"/>
                    </a:lnTo>
                    <a:lnTo>
                      <a:pt x="358" y="1496"/>
                    </a:lnTo>
                    <a:lnTo>
                      <a:pt x="358" y="1497"/>
                    </a:lnTo>
                    <a:lnTo>
                      <a:pt x="358" y="1500"/>
                    </a:lnTo>
                    <a:lnTo>
                      <a:pt x="358" y="1502"/>
                    </a:lnTo>
                    <a:lnTo>
                      <a:pt x="358" y="1504"/>
                    </a:lnTo>
                    <a:lnTo>
                      <a:pt x="356" y="1505"/>
                    </a:lnTo>
                    <a:lnTo>
                      <a:pt x="355" y="1511"/>
                    </a:lnTo>
                    <a:lnTo>
                      <a:pt x="355" y="1516"/>
                    </a:lnTo>
                    <a:lnTo>
                      <a:pt x="355" y="1519"/>
                    </a:lnTo>
                    <a:lnTo>
                      <a:pt x="353" y="1523"/>
                    </a:lnTo>
                    <a:lnTo>
                      <a:pt x="353" y="1525"/>
                    </a:lnTo>
                    <a:lnTo>
                      <a:pt x="353" y="1528"/>
                    </a:lnTo>
                    <a:lnTo>
                      <a:pt x="352" y="1533"/>
                    </a:lnTo>
                    <a:lnTo>
                      <a:pt x="349" y="1536"/>
                    </a:lnTo>
                    <a:lnTo>
                      <a:pt x="345" y="1537"/>
                    </a:lnTo>
                    <a:lnTo>
                      <a:pt x="341" y="1536"/>
                    </a:lnTo>
                    <a:lnTo>
                      <a:pt x="339" y="1536"/>
                    </a:lnTo>
                    <a:lnTo>
                      <a:pt x="339" y="1530"/>
                    </a:lnTo>
                    <a:lnTo>
                      <a:pt x="339" y="1527"/>
                    </a:lnTo>
                    <a:lnTo>
                      <a:pt x="339" y="1525"/>
                    </a:lnTo>
                    <a:lnTo>
                      <a:pt x="338" y="1520"/>
                    </a:lnTo>
                    <a:lnTo>
                      <a:pt x="336" y="1517"/>
                    </a:lnTo>
                    <a:lnTo>
                      <a:pt x="336" y="1514"/>
                    </a:lnTo>
                    <a:lnTo>
                      <a:pt x="335" y="1514"/>
                    </a:lnTo>
                    <a:lnTo>
                      <a:pt x="333" y="1513"/>
                    </a:lnTo>
                    <a:lnTo>
                      <a:pt x="327" y="1514"/>
                    </a:lnTo>
                    <a:lnTo>
                      <a:pt x="325" y="1513"/>
                    </a:lnTo>
                    <a:lnTo>
                      <a:pt x="325" y="1511"/>
                    </a:lnTo>
                    <a:lnTo>
                      <a:pt x="327" y="1511"/>
                    </a:lnTo>
                    <a:lnTo>
                      <a:pt x="327" y="1510"/>
                    </a:lnTo>
                    <a:lnTo>
                      <a:pt x="325" y="1510"/>
                    </a:lnTo>
                    <a:lnTo>
                      <a:pt x="325" y="1508"/>
                    </a:lnTo>
                    <a:lnTo>
                      <a:pt x="325" y="1507"/>
                    </a:lnTo>
                    <a:lnTo>
                      <a:pt x="325" y="1505"/>
                    </a:lnTo>
                    <a:lnTo>
                      <a:pt x="324" y="1507"/>
                    </a:lnTo>
                    <a:lnTo>
                      <a:pt x="324" y="1508"/>
                    </a:lnTo>
                    <a:lnTo>
                      <a:pt x="324" y="1510"/>
                    </a:lnTo>
                    <a:lnTo>
                      <a:pt x="324" y="1511"/>
                    </a:lnTo>
                    <a:lnTo>
                      <a:pt x="322" y="1511"/>
                    </a:lnTo>
                    <a:lnTo>
                      <a:pt x="322" y="1510"/>
                    </a:lnTo>
                    <a:lnTo>
                      <a:pt x="321" y="1507"/>
                    </a:lnTo>
                    <a:lnTo>
                      <a:pt x="321" y="1510"/>
                    </a:lnTo>
                    <a:lnTo>
                      <a:pt x="321" y="1511"/>
                    </a:lnTo>
                    <a:lnTo>
                      <a:pt x="321" y="1513"/>
                    </a:lnTo>
                    <a:lnTo>
                      <a:pt x="318" y="1513"/>
                    </a:lnTo>
                    <a:lnTo>
                      <a:pt x="318" y="1511"/>
                    </a:lnTo>
                    <a:lnTo>
                      <a:pt x="318" y="1510"/>
                    </a:lnTo>
                    <a:lnTo>
                      <a:pt x="316" y="1510"/>
                    </a:lnTo>
                    <a:lnTo>
                      <a:pt x="316" y="1508"/>
                    </a:lnTo>
                    <a:lnTo>
                      <a:pt x="316" y="1507"/>
                    </a:lnTo>
                    <a:lnTo>
                      <a:pt x="313" y="1507"/>
                    </a:lnTo>
                    <a:lnTo>
                      <a:pt x="313" y="1508"/>
                    </a:lnTo>
                    <a:lnTo>
                      <a:pt x="313" y="1510"/>
                    </a:lnTo>
                    <a:lnTo>
                      <a:pt x="313" y="1511"/>
                    </a:lnTo>
                    <a:lnTo>
                      <a:pt x="312" y="1511"/>
                    </a:lnTo>
                    <a:lnTo>
                      <a:pt x="312" y="1510"/>
                    </a:lnTo>
                    <a:lnTo>
                      <a:pt x="312" y="1508"/>
                    </a:lnTo>
                    <a:lnTo>
                      <a:pt x="312" y="1507"/>
                    </a:lnTo>
                    <a:lnTo>
                      <a:pt x="312" y="1505"/>
                    </a:lnTo>
                    <a:lnTo>
                      <a:pt x="310" y="1507"/>
                    </a:lnTo>
                    <a:lnTo>
                      <a:pt x="308" y="1507"/>
                    </a:lnTo>
                    <a:lnTo>
                      <a:pt x="308" y="1508"/>
                    </a:lnTo>
                    <a:lnTo>
                      <a:pt x="307" y="1508"/>
                    </a:lnTo>
                    <a:lnTo>
                      <a:pt x="305" y="1507"/>
                    </a:lnTo>
                    <a:lnTo>
                      <a:pt x="305" y="1504"/>
                    </a:lnTo>
                    <a:lnTo>
                      <a:pt x="304" y="1502"/>
                    </a:lnTo>
                    <a:lnTo>
                      <a:pt x="304" y="1499"/>
                    </a:lnTo>
                    <a:lnTo>
                      <a:pt x="304" y="1500"/>
                    </a:lnTo>
                    <a:lnTo>
                      <a:pt x="304" y="1502"/>
                    </a:lnTo>
                    <a:lnTo>
                      <a:pt x="302" y="1504"/>
                    </a:lnTo>
                    <a:lnTo>
                      <a:pt x="302" y="1500"/>
                    </a:lnTo>
                    <a:lnTo>
                      <a:pt x="302" y="1497"/>
                    </a:lnTo>
                    <a:lnTo>
                      <a:pt x="304" y="1496"/>
                    </a:lnTo>
                    <a:lnTo>
                      <a:pt x="305" y="1493"/>
                    </a:lnTo>
                    <a:lnTo>
                      <a:pt x="304" y="1493"/>
                    </a:lnTo>
                    <a:lnTo>
                      <a:pt x="302" y="1491"/>
                    </a:lnTo>
                    <a:lnTo>
                      <a:pt x="301" y="1494"/>
                    </a:lnTo>
                    <a:lnTo>
                      <a:pt x="299" y="1493"/>
                    </a:lnTo>
                    <a:lnTo>
                      <a:pt x="299" y="1491"/>
                    </a:lnTo>
                    <a:lnTo>
                      <a:pt x="299" y="1488"/>
                    </a:lnTo>
                    <a:lnTo>
                      <a:pt x="298" y="1486"/>
                    </a:lnTo>
                    <a:lnTo>
                      <a:pt x="298" y="1485"/>
                    </a:lnTo>
                    <a:lnTo>
                      <a:pt x="299" y="1485"/>
                    </a:lnTo>
                    <a:lnTo>
                      <a:pt x="298" y="1483"/>
                    </a:lnTo>
                    <a:lnTo>
                      <a:pt x="295" y="1482"/>
                    </a:lnTo>
                    <a:lnTo>
                      <a:pt x="296" y="1479"/>
                    </a:lnTo>
                    <a:lnTo>
                      <a:pt x="298" y="1476"/>
                    </a:lnTo>
                    <a:lnTo>
                      <a:pt x="298" y="1474"/>
                    </a:lnTo>
                    <a:lnTo>
                      <a:pt x="299" y="1476"/>
                    </a:lnTo>
                    <a:lnTo>
                      <a:pt x="299" y="1477"/>
                    </a:lnTo>
                    <a:lnTo>
                      <a:pt x="298" y="1480"/>
                    </a:lnTo>
                    <a:lnTo>
                      <a:pt x="299" y="1480"/>
                    </a:lnTo>
                    <a:lnTo>
                      <a:pt x="299" y="1479"/>
                    </a:lnTo>
                    <a:lnTo>
                      <a:pt x="301" y="1477"/>
                    </a:lnTo>
                    <a:lnTo>
                      <a:pt x="301" y="1476"/>
                    </a:lnTo>
                    <a:lnTo>
                      <a:pt x="299" y="1476"/>
                    </a:lnTo>
                    <a:lnTo>
                      <a:pt x="299" y="1474"/>
                    </a:lnTo>
                    <a:lnTo>
                      <a:pt x="298" y="1471"/>
                    </a:lnTo>
                    <a:lnTo>
                      <a:pt x="298" y="1470"/>
                    </a:lnTo>
                    <a:lnTo>
                      <a:pt x="298" y="1467"/>
                    </a:lnTo>
                    <a:lnTo>
                      <a:pt x="298" y="1465"/>
                    </a:lnTo>
                    <a:lnTo>
                      <a:pt x="298" y="1462"/>
                    </a:lnTo>
                    <a:lnTo>
                      <a:pt x="296" y="1460"/>
                    </a:lnTo>
                    <a:lnTo>
                      <a:pt x="296" y="1457"/>
                    </a:lnTo>
                    <a:lnTo>
                      <a:pt x="296" y="1454"/>
                    </a:lnTo>
                    <a:lnTo>
                      <a:pt x="296" y="1456"/>
                    </a:lnTo>
                    <a:lnTo>
                      <a:pt x="295" y="1454"/>
                    </a:lnTo>
                    <a:lnTo>
                      <a:pt x="293" y="1451"/>
                    </a:lnTo>
                    <a:lnTo>
                      <a:pt x="293" y="1448"/>
                    </a:lnTo>
                    <a:lnTo>
                      <a:pt x="295" y="1446"/>
                    </a:lnTo>
                    <a:lnTo>
                      <a:pt x="296" y="1442"/>
                    </a:lnTo>
                    <a:lnTo>
                      <a:pt x="296" y="1440"/>
                    </a:lnTo>
                    <a:lnTo>
                      <a:pt x="298" y="1437"/>
                    </a:lnTo>
                    <a:lnTo>
                      <a:pt x="299" y="1440"/>
                    </a:lnTo>
                    <a:lnTo>
                      <a:pt x="301" y="1446"/>
                    </a:lnTo>
                    <a:lnTo>
                      <a:pt x="302" y="1449"/>
                    </a:lnTo>
                    <a:lnTo>
                      <a:pt x="302" y="1446"/>
                    </a:lnTo>
                    <a:lnTo>
                      <a:pt x="304" y="1442"/>
                    </a:lnTo>
                    <a:lnTo>
                      <a:pt x="304" y="1439"/>
                    </a:lnTo>
                    <a:lnTo>
                      <a:pt x="302" y="1434"/>
                    </a:lnTo>
                    <a:lnTo>
                      <a:pt x="304" y="1434"/>
                    </a:lnTo>
                    <a:lnTo>
                      <a:pt x="302" y="1434"/>
                    </a:lnTo>
                    <a:lnTo>
                      <a:pt x="301" y="1433"/>
                    </a:lnTo>
                    <a:lnTo>
                      <a:pt x="301" y="1431"/>
                    </a:lnTo>
                    <a:lnTo>
                      <a:pt x="299" y="1433"/>
                    </a:lnTo>
                    <a:lnTo>
                      <a:pt x="299" y="1434"/>
                    </a:lnTo>
                    <a:lnTo>
                      <a:pt x="296" y="1434"/>
                    </a:lnTo>
                    <a:lnTo>
                      <a:pt x="295" y="1434"/>
                    </a:lnTo>
                    <a:lnTo>
                      <a:pt x="293" y="1434"/>
                    </a:lnTo>
                    <a:lnTo>
                      <a:pt x="292" y="1434"/>
                    </a:lnTo>
                    <a:lnTo>
                      <a:pt x="290" y="1436"/>
                    </a:lnTo>
                    <a:lnTo>
                      <a:pt x="289" y="1439"/>
                    </a:lnTo>
                    <a:lnTo>
                      <a:pt x="290" y="1440"/>
                    </a:lnTo>
                    <a:lnTo>
                      <a:pt x="290" y="1442"/>
                    </a:lnTo>
                    <a:lnTo>
                      <a:pt x="290" y="1443"/>
                    </a:lnTo>
                    <a:lnTo>
                      <a:pt x="290" y="1445"/>
                    </a:lnTo>
                    <a:lnTo>
                      <a:pt x="290" y="1448"/>
                    </a:lnTo>
                    <a:lnTo>
                      <a:pt x="290" y="1451"/>
                    </a:lnTo>
                    <a:lnTo>
                      <a:pt x="290" y="1453"/>
                    </a:lnTo>
                    <a:lnTo>
                      <a:pt x="292" y="1454"/>
                    </a:lnTo>
                    <a:lnTo>
                      <a:pt x="293" y="1456"/>
                    </a:lnTo>
                    <a:lnTo>
                      <a:pt x="293" y="1457"/>
                    </a:lnTo>
                    <a:lnTo>
                      <a:pt x="295" y="1457"/>
                    </a:lnTo>
                    <a:lnTo>
                      <a:pt x="296" y="1459"/>
                    </a:lnTo>
                    <a:lnTo>
                      <a:pt x="296" y="1462"/>
                    </a:lnTo>
                    <a:lnTo>
                      <a:pt x="296" y="1463"/>
                    </a:lnTo>
                    <a:lnTo>
                      <a:pt x="295" y="1467"/>
                    </a:lnTo>
                    <a:lnTo>
                      <a:pt x="293" y="1471"/>
                    </a:lnTo>
                    <a:lnTo>
                      <a:pt x="290" y="1473"/>
                    </a:lnTo>
                    <a:lnTo>
                      <a:pt x="287" y="1473"/>
                    </a:lnTo>
                    <a:lnTo>
                      <a:pt x="287" y="1471"/>
                    </a:lnTo>
                    <a:lnTo>
                      <a:pt x="287" y="1468"/>
                    </a:lnTo>
                    <a:lnTo>
                      <a:pt x="287" y="1465"/>
                    </a:lnTo>
                    <a:lnTo>
                      <a:pt x="287" y="1463"/>
                    </a:lnTo>
                    <a:lnTo>
                      <a:pt x="285" y="1460"/>
                    </a:lnTo>
                    <a:lnTo>
                      <a:pt x="285" y="1457"/>
                    </a:lnTo>
                    <a:lnTo>
                      <a:pt x="285" y="1456"/>
                    </a:lnTo>
                    <a:lnTo>
                      <a:pt x="285" y="1454"/>
                    </a:lnTo>
                    <a:lnTo>
                      <a:pt x="284" y="1453"/>
                    </a:lnTo>
                    <a:lnTo>
                      <a:pt x="282" y="1453"/>
                    </a:lnTo>
                    <a:lnTo>
                      <a:pt x="279" y="1451"/>
                    </a:lnTo>
                    <a:lnTo>
                      <a:pt x="278" y="1449"/>
                    </a:lnTo>
                    <a:lnTo>
                      <a:pt x="276" y="1449"/>
                    </a:lnTo>
                    <a:lnTo>
                      <a:pt x="276" y="1451"/>
                    </a:lnTo>
                    <a:lnTo>
                      <a:pt x="278" y="1454"/>
                    </a:lnTo>
                    <a:lnTo>
                      <a:pt x="279" y="1454"/>
                    </a:lnTo>
                    <a:lnTo>
                      <a:pt x="282" y="1457"/>
                    </a:lnTo>
                    <a:lnTo>
                      <a:pt x="284" y="1457"/>
                    </a:lnTo>
                    <a:lnTo>
                      <a:pt x="285" y="1460"/>
                    </a:lnTo>
                    <a:lnTo>
                      <a:pt x="285" y="1463"/>
                    </a:lnTo>
                    <a:lnTo>
                      <a:pt x="285" y="1465"/>
                    </a:lnTo>
                    <a:lnTo>
                      <a:pt x="285" y="1468"/>
                    </a:lnTo>
                    <a:lnTo>
                      <a:pt x="284" y="1471"/>
                    </a:lnTo>
                    <a:lnTo>
                      <a:pt x="282" y="1471"/>
                    </a:lnTo>
                    <a:lnTo>
                      <a:pt x="278" y="1468"/>
                    </a:lnTo>
                    <a:lnTo>
                      <a:pt x="276" y="1468"/>
                    </a:lnTo>
                    <a:lnTo>
                      <a:pt x="278" y="1470"/>
                    </a:lnTo>
                    <a:lnTo>
                      <a:pt x="278" y="1471"/>
                    </a:lnTo>
                    <a:lnTo>
                      <a:pt x="279" y="1473"/>
                    </a:lnTo>
                    <a:lnTo>
                      <a:pt x="281" y="1474"/>
                    </a:lnTo>
                    <a:lnTo>
                      <a:pt x="282" y="1474"/>
                    </a:lnTo>
                    <a:lnTo>
                      <a:pt x="284" y="1479"/>
                    </a:lnTo>
                    <a:lnTo>
                      <a:pt x="289" y="1480"/>
                    </a:lnTo>
                    <a:lnTo>
                      <a:pt x="289" y="1482"/>
                    </a:lnTo>
                    <a:lnTo>
                      <a:pt x="290" y="1483"/>
                    </a:lnTo>
                    <a:lnTo>
                      <a:pt x="289" y="1485"/>
                    </a:lnTo>
                    <a:lnTo>
                      <a:pt x="287" y="1488"/>
                    </a:lnTo>
                    <a:lnTo>
                      <a:pt x="287" y="1490"/>
                    </a:lnTo>
                    <a:lnTo>
                      <a:pt x="289" y="1491"/>
                    </a:lnTo>
                    <a:lnTo>
                      <a:pt x="290" y="1493"/>
                    </a:lnTo>
                    <a:lnTo>
                      <a:pt x="292" y="1494"/>
                    </a:lnTo>
                    <a:lnTo>
                      <a:pt x="290" y="1496"/>
                    </a:lnTo>
                    <a:lnTo>
                      <a:pt x="289" y="1497"/>
                    </a:lnTo>
                    <a:lnTo>
                      <a:pt x="289" y="1500"/>
                    </a:lnTo>
                    <a:lnTo>
                      <a:pt x="285" y="1499"/>
                    </a:lnTo>
                    <a:lnTo>
                      <a:pt x="284" y="1497"/>
                    </a:lnTo>
                    <a:lnTo>
                      <a:pt x="282" y="1499"/>
                    </a:lnTo>
                    <a:lnTo>
                      <a:pt x="284" y="1500"/>
                    </a:lnTo>
                    <a:lnTo>
                      <a:pt x="284" y="1502"/>
                    </a:lnTo>
                    <a:lnTo>
                      <a:pt x="284" y="1504"/>
                    </a:lnTo>
                    <a:lnTo>
                      <a:pt x="282" y="1504"/>
                    </a:lnTo>
                    <a:lnTo>
                      <a:pt x="281" y="1504"/>
                    </a:lnTo>
                    <a:lnTo>
                      <a:pt x="281" y="1505"/>
                    </a:lnTo>
                    <a:lnTo>
                      <a:pt x="281" y="1507"/>
                    </a:lnTo>
                    <a:lnTo>
                      <a:pt x="281" y="1510"/>
                    </a:lnTo>
                    <a:lnTo>
                      <a:pt x="281" y="1511"/>
                    </a:lnTo>
                    <a:lnTo>
                      <a:pt x="281" y="1513"/>
                    </a:lnTo>
                    <a:lnTo>
                      <a:pt x="279" y="1511"/>
                    </a:lnTo>
                    <a:lnTo>
                      <a:pt x="279" y="1513"/>
                    </a:lnTo>
                    <a:lnTo>
                      <a:pt x="279" y="1516"/>
                    </a:lnTo>
                    <a:lnTo>
                      <a:pt x="281" y="1519"/>
                    </a:lnTo>
                    <a:lnTo>
                      <a:pt x="279" y="1517"/>
                    </a:lnTo>
                    <a:lnTo>
                      <a:pt x="279" y="1516"/>
                    </a:lnTo>
                    <a:lnTo>
                      <a:pt x="279" y="1514"/>
                    </a:lnTo>
                    <a:lnTo>
                      <a:pt x="278" y="1516"/>
                    </a:lnTo>
                    <a:lnTo>
                      <a:pt x="278" y="1520"/>
                    </a:lnTo>
                    <a:lnTo>
                      <a:pt x="276" y="1514"/>
                    </a:lnTo>
                    <a:lnTo>
                      <a:pt x="276" y="1517"/>
                    </a:lnTo>
                    <a:lnTo>
                      <a:pt x="275" y="1519"/>
                    </a:lnTo>
                    <a:lnTo>
                      <a:pt x="276" y="1519"/>
                    </a:lnTo>
                    <a:lnTo>
                      <a:pt x="276" y="1520"/>
                    </a:lnTo>
                    <a:lnTo>
                      <a:pt x="276" y="1522"/>
                    </a:lnTo>
                    <a:lnTo>
                      <a:pt x="275" y="1523"/>
                    </a:lnTo>
                    <a:lnTo>
                      <a:pt x="273" y="1525"/>
                    </a:lnTo>
                    <a:lnTo>
                      <a:pt x="271" y="1525"/>
                    </a:lnTo>
                    <a:lnTo>
                      <a:pt x="270" y="1525"/>
                    </a:lnTo>
                    <a:lnTo>
                      <a:pt x="271" y="1523"/>
                    </a:lnTo>
                    <a:lnTo>
                      <a:pt x="273" y="1522"/>
                    </a:lnTo>
                    <a:lnTo>
                      <a:pt x="273" y="1520"/>
                    </a:lnTo>
                    <a:lnTo>
                      <a:pt x="271" y="1520"/>
                    </a:lnTo>
                    <a:lnTo>
                      <a:pt x="270" y="1520"/>
                    </a:lnTo>
                    <a:lnTo>
                      <a:pt x="270" y="1522"/>
                    </a:lnTo>
                    <a:lnTo>
                      <a:pt x="268" y="1523"/>
                    </a:lnTo>
                    <a:lnTo>
                      <a:pt x="267" y="1523"/>
                    </a:lnTo>
                    <a:lnTo>
                      <a:pt x="265" y="1522"/>
                    </a:lnTo>
                    <a:lnTo>
                      <a:pt x="265" y="1525"/>
                    </a:lnTo>
                    <a:lnTo>
                      <a:pt x="265" y="1528"/>
                    </a:lnTo>
                    <a:lnTo>
                      <a:pt x="264" y="1530"/>
                    </a:lnTo>
                    <a:lnTo>
                      <a:pt x="262" y="1530"/>
                    </a:lnTo>
                    <a:lnTo>
                      <a:pt x="256" y="1530"/>
                    </a:lnTo>
                    <a:lnTo>
                      <a:pt x="255" y="1528"/>
                    </a:lnTo>
                    <a:lnTo>
                      <a:pt x="256" y="1528"/>
                    </a:lnTo>
                    <a:lnTo>
                      <a:pt x="256" y="1527"/>
                    </a:lnTo>
                    <a:lnTo>
                      <a:pt x="256" y="1523"/>
                    </a:lnTo>
                    <a:lnTo>
                      <a:pt x="255" y="1522"/>
                    </a:lnTo>
                    <a:lnTo>
                      <a:pt x="253" y="1520"/>
                    </a:lnTo>
                    <a:lnTo>
                      <a:pt x="252" y="1520"/>
                    </a:lnTo>
                    <a:lnTo>
                      <a:pt x="252" y="1522"/>
                    </a:lnTo>
                    <a:lnTo>
                      <a:pt x="250" y="1519"/>
                    </a:lnTo>
                    <a:lnTo>
                      <a:pt x="249" y="1519"/>
                    </a:lnTo>
                    <a:lnTo>
                      <a:pt x="249" y="1517"/>
                    </a:lnTo>
                    <a:lnTo>
                      <a:pt x="249" y="1516"/>
                    </a:lnTo>
                    <a:lnTo>
                      <a:pt x="249" y="1517"/>
                    </a:lnTo>
                    <a:lnTo>
                      <a:pt x="249" y="1519"/>
                    </a:lnTo>
                    <a:lnTo>
                      <a:pt x="249" y="1520"/>
                    </a:lnTo>
                    <a:lnTo>
                      <a:pt x="247" y="1520"/>
                    </a:lnTo>
                    <a:lnTo>
                      <a:pt x="247" y="1519"/>
                    </a:lnTo>
                    <a:lnTo>
                      <a:pt x="245" y="1517"/>
                    </a:lnTo>
                    <a:lnTo>
                      <a:pt x="245" y="1516"/>
                    </a:lnTo>
                    <a:lnTo>
                      <a:pt x="245" y="1514"/>
                    </a:lnTo>
                    <a:lnTo>
                      <a:pt x="245" y="1513"/>
                    </a:lnTo>
                    <a:lnTo>
                      <a:pt x="245" y="1511"/>
                    </a:lnTo>
                    <a:lnTo>
                      <a:pt x="244" y="1513"/>
                    </a:lnTo>
                    <a:lnTo>
                      <a:pt x="241" y="1513"/>
                    </a:lnTo>
                    <a:lnTo>
                      <a:pt x="241" y="1514"/>
                    </a:lnTo>
                    <a:lnTo>
                      <a:pt x="245" y="1517"/>
                    </a:lnTo>
                    <a:lnTo>
                      <a:pt x="245" y="1520"/>
                    </a:lnTo>
                    <a:lnTo>
                      <a:pt x="247" y="1522"/>
                    </a:lnTo>
                    <a:lnTo>
                      <a:pt x="249" y="1522"/>
                    </a:lnTo>
                    <a:lnTo>
                      <a:pt x="250" y="1523"/>
                    </a:lnTo>
                    <a:lnTo>
                      <a:pt x="250" y="1527"/>
                    </a:lnTo>
                    <a:lnTo>
                      <a:pt x="250" y="1525"/>
                    </a:lnTo>
                    <a:lnTo>
                      <a:pt x="249" y="1525"/>
                    </a:lnTo>
                    <a:lnTo>
                      <a:pt x="249" y="1527"/>
                    </a:lnTo>
                    <a:lnTo>
                      <a:pt x="247" y="1527"/>
                    </a:lnTo>
                    <a:lnTo>
                      <a:pt x="247" y="1528"/>
                    </a:lnTo>
                    <a:lnTo>
                      <a:pt x="249" y="1528"/>
                    </a:lnTo>
                    <a:lnTo>
                      <a:pt x="249" y="1530"/>
                    </a:lnTo>
                    <a:lnTo>
                      <a:pt x="247" y="1530"/>
                    </a:lnTo>
                    <a:lnTo>
                      <a:pt x="244" y="1531"/>
                    </a:lnTo>
                    <a:lnTo>
                      <a:pt x="244" y="1533"/>
                    </a:lnTo>
                    <a:lnTo>
                      <a:pt x="242" y="1533"/>
                    </a:lnTo>
                    <a:lnTo>
                      <a:pt x="236" y="1533"/>
                    </a:lnTo>
                    <a:lnTo>
                      <a:pt x="239" y="1534"/>
                    </a:lnTo>
                    <a:lnTo>
                      <a:pt x="239" y="1536"/>
                    </a:lnTo>
                    <a:lnTo>
                      <a:pt x="238" y="1536"/>
                    </a:lnTo>
                    <a:lnTo>
                      <a:pt x="236" y="1536"/>
                    </a:lnTo>
                    <a:lnTo>
                      <a:pt x="236" y="1537"/>
                    </a:lnTo>
                    <a:lnTo>
                      <a:pt x="234" y="1536"/>
                    </a:lnTo>
                    <a:lnTo>
                      <a:pt x="233" y="1536"/>
                    </a:lnTo>
                    <a:lnTo>
                      <a:pt x="231" y="1536"/>
                    </a:lnTo>
                    <a:lnTo>
                      <a:pt x="231" y="1537"/>
                    </a:lnTo>
                    <a:lnTo>
                      <a:pt x="231" y="1536"/>
                    </a:lnTo>
                    <a:lnTo>
                      <a:pt x="233" y="1536"/>
                    </a:lnTo>
                    <a:lnTo>
                      <a:pt x="233" y="1537"/>
                    </a:lnTo>
                    <a:lnTo>
                      <a:pt x="233" y="1539"/>
                    </a:lnTo>
                    <a:lnTo>
                      <a:pt x="230" y="1539"/>
                    </a:lnTo>
                    <a:lnTo>
                      <a:pt x="228" y="1539"/>
                    </a:lnTo>
                    <a:lnTo>
                      <a:pt x="228" y="1537"/>
                    </a:lnTo>
                    <a:lnTo>
                      <a:pt x="228" y="1539"/>
                    </a:lnTo>
                    <a:lnTo>
                      <a:pt x="227" y="1542"/>
                    </a:lnTo>
                    <a:lnTo>
                      <a:pt x="228" y="1542"/>
                    </a:lnTo>
                    <a:lnTo>
                      <a:pt x="230" y="1542"/>
                    </a:lnTo>
                    <a:lnTo>
                      <a:pt x="231" y="1541"/>
                    </a:lnTo>
                    <a:lnTo>
                      <a:pt x="233" y="1541"/>
                    </a:lnTo>
                    <a:lnTo>
                      <a:pt x="234" y="1541"/>
                    </a:lnTo>
                    <a:lnTo>
                      <a:pt x="236" y="1542"/>
                    </a:lnTo>
                    <a:lnTo>
                      <a:pt x="234" y="1544"/>
                    </a:lnTo>
                    <a:lnTo>
                      <a:pt x="233" y="1545"/>
                    </a:lnTo>
                    <a:lnTo>
                      <a:pt x="231" y="1547"/>
                    </a:lnTo>
                    <a:lnTo>
                      <a:pt x="233" y="1545"/>
                    </a:lnTo>
                    <a:lnTo>
                      <a:pt x="233" y="1547"/>
                    </a:lnTo>
                    <a:lnTo>
                      <a:pt x="231" y="1548"/>
                    </a:lnTo>
                    <a:lnTo>
                      <a:pt x="230" y="1548"/>
                    </a:lnTo>
                    <a:lnTo>
                      <a:pt x="230" y="1550"/>
                    </a:lnTo>
                    <a:lnTo>
                      <a:pt x="228" y="1551"/>
                    </a:lnTo>
                    <a:lnTo>
                      <a:pt x="225" y="1551"/>
                    </a:lnTo>
                    <a:lnTo>
                      <a:pt x="216" y="1551"/>
                    </a:lnTo>
                    <a:lnTo>
                      <a:pt x="216" y="1553"/>
                    </a:lnTo>
                    <a:lnTo>
                      <a:pt x="219" y="1554"/>
                    </a:lnTo>
                    <a:lnTo>
                      <a:pt x="221" y="1554"/>
                    </a:lnTo>
                    <a:lnTo>
                      <a:pt x="218" y="1553"/>
                    </a:lnTo>
                    <a:lnTo>
                      <a:pt x="218" y="1551"/>
                    </a:lnTo>
                    <a:lnTo>
                      <a:pt x="224" y="1553"/>
                    </a:lnTo>
                    <a:lnTo>
                      <a:pt x="224" y="1554"/>
                    </a:lnTo>
                    <a:lnTo>
                      <a:pt x="222" y="1556"/>
                    </a:lnTo>
                    <a:lnTo>
                      <a:pt x="218" y="1556"/>
                    </a:lnTo>
                    <a:lnTo>
                      <a:pt x="216" y="1557"/>
                    </a:lnTo>
                    <a:lnTo>
                      <a:pt x="218" y="1557"/>
                    </a:lnTo>
                    <a:lnTo>
                      <a:pt x="221" y="1556"/>
                    </a:lnTo>
                    <a:lnTo>
                      <a:pt x="222" y="1556"/>
                    </a:lnTo>
                    <a:lnTo>
                      <a:pt x="222" y="1557"/>
                    </a:lnTo>
                    <a:lnTo>
                      <a:pt x="222" y="1559"/>
                    </a:lnTo>
                    <a:lnTo>
                      <a:pt x="221" y="1560"/>
                    </a:lnTo>
                    <a:lnTo>
                      <a:pt x="218" y="1564"/>
                    </a:lnTo>
                    <a:lnTo>
                      <a:pt x="215" y="1565"/>
                    </a:lnTo>
                    <a:lnTo>
                      <a:pt x="212" y="1565"/>
                    </a:lnTo>
                    <a:lnTo>
                      <a:pt x="212" y="1567"/>
                    </a:lnTo>
                    <a:lnTo>
                      <a:pt x="210" y="1567"/>
                    </a:lnTo>
                    <a:lnTo>
                      <a:pt x="210" y="1565"/>
                    </a:lnTo>
                    <a:lnTo>
                      <a:pt x="208" y="1565"/>
                    </a:lnTo>
                    <a:lnTo>
                      <a:pt x="210" y="1567"/>
                    </a:lnTo>
                    <a:lnTo>
                      <a:pt x="210" y="1568"/>
                    </a:lnTo>
                    <a:lnTo>
                      <a:pt x="210" y="1571"/>
                    </a:lnTo>
                    <a:lnTo>
                      <a:pt x="210" y="1573"/>
                    </a:lnTo>
                    <a:lnTo>
                      <a:pt x="208" y="1574"/>
                    </a:lnTo>
                    <a:lnTo>
                      <a:pt x="204" y="1579"/>
                    </a:lnTo>
                    <a:lnTo>
                      <a:pt x="204" y="1581"/>
                    </a:lnTo>
                    <a:lnTo>
                      <a:pt x="202" y="1581"/>
                    </a:lnTo>
                    <a:lnTo>
                      <a:pt x="201" y="1582"/>
                    </a:lnTo>
                    <a:lnTo>
                      <a:pt x="199" y="1582"/>
                    </a:lnTo>
                    <a:lnTo>
                      <a:pt x="199" y="1584"/>
                    </a:lnTo>
                    <a:lnTo>
                      <a:pt x="199" y="1585"/>
                    </a:lnTo>
                    <a:lnTo>
                      <a:pt x="198" y="1587"/>
                    </a:lnTo>
                    <a:lnTo>
                      <a:pt x="196" y="1588"/>
                    </a:lnTo>
                    <a:lnTo>
                      <a:pt x="194" y="1588"/>
                    </a:lnTo>
                    <a:lnTo>
                      <a:pt x="193" y="1590"/>
                    </a:lnTo>
                    <a:lnTo>
                      <a:pt x="193" y="1591"/>
                    </a:lnTo>
                    <a:lnTo>
                      <a:pt x="191" y="1591"/>
                    </a:lnTo>
                    <a:lnTo>
                      <a:pt x="190" y="1590"/>
                    </a:lnTo>
                    <a:lnTo>
                      <a:pt x="188" y="1594"/>
                    </a:lnTo>
                    <a:lnTo>
                      <a:pt x="187" y="1596"/>
                    </a:lnTo>
                    <a:lnTo>
                      <a:pt x="187" y="1597"/>
                    </a:lnTo>
                    <a:lnTo>
                      <a:pt x="187" y="1599"/>
                    </a:lnTo>
                    <a:lnTo>
                      <a:pt x="185" y="1599"/>
                    </a:lnTo>
                    <a:lnTo>
                      <a:pt x="184" y="1599"/>
                    </a:lnTo>
                    <a:lnTo>
                      <a:pt x="182" y="1597"/>
                    </a:lnTo>
                    <a:lnTo>
                      <a:pt x="181" y="1599"/>
                    </a:lnTo>
                    <a:lnTo>
                      <a:pt x="182" y="1599"/>
                    </a:lnTo>
                    <a:lnTo>
                      <a:pt x="182" y="1601"/>
                    </a:lnTo>
                    <a:lnTo>
                      <a:pt x="181" y="1601"/>
                    </a:lnTo>
                    <a:lnTo>
                      <a:pt x="179" y="1601"/>
                    </a:lnTo>
                    <a:lnTo>
                      <a:pt x="178" y="1601"/>
                    </a:lnTo>
                    <a:lnTo>
                      <a:pt x="178" y="1602"/>
                    </a:lnTo>
                    <a:lnTo>
                      <a:pt x="176" y="1604"/>
                    </a:lnTo>
                    <a:lnTo>
                      <a:pt x="175" y="1604"/>
                    </a:lnTo>
                    <a:lnTo>
                      <a:pt x="173" y="1605"/>
                    </a:lnTo>
                    <a:lnTo>
                      <a:pt x="175" y="1605"/>
                    </a:lnTo>
                    <a:lnTo>
                      <a:pt x="175" y="1607"/>
                    </a:lnTo>
                    <a:lnTo>
                      <a:pt x="173" y="1608"/>
                    </a:lnTo>
                    <a:lnTo>
                      <a:pt x="171" y="1610"/>
                    </a:lnTo>
                    <a:lnTo>
                      <a:pt x="171" y="1611"/>
                    </a:lnTo>
                    <a:lnTo>
                      <a:pt x="171" y="1613"/>
                    </a:lnTo>
                    <a:lnTo>
                      <a:pt x="170" y="1611"/>
                    </a:lnTo>
                    <a:lnTo>
                      <a:pt x="170" y="1610"/>
                    </a:lnTo>
                    <a:lnTo>
                      <a:pt x="168" y="1610"/>
                    </a:lnTo>
                    <a:lnTo>
                      <a:pt x="167" y="1613"/>
                    </a:lnTo>
                    <a:lnTo>
                      <a:pt x="167" y="1614"/>
                    </a:lnTo>
                    <a:lnTo>
                      <a:pt x="165" y="1614"/>
                    </a:lnTo>
                    <a:lnTo>
                      <a:pt x="164" y="1614"/>
                    </a:lnTo>
                    <a:lnTo>
                      <a:pt x="164" y="1613"/>
                    </a:lnTo>
                    <a:lnTo>
                      <a:pt x="162" y="1613"/>
                    </a:lnTo>
                    <a:lnTo>
                      <a:pt x="162" y="1611"/>
                    </a:lnTo>
                    <a:lnTo>
                      <a:pt x="164" y="1610"/>
                    </a:lnTo>
                    <a:lnTo>
                      <a:pt x="165" y="1608"/>
                    </a:lnTo>
                    <a:lnTo>
                      <a:pt x="164" y="1607"/>
                    </a:lnTo>
                    <a:lnTo>
                      <a:pt x="162" y="1605"/>
                    </a:lnTo>
                    <a:lnTo>
                      <a:pt x="162" y="1602"/>
                    </a:lnTo>
                    <a:lnTo>
                      <a:pt x="161" y="1602"/>
                    </a:lnTo>
                    <a:lnTo>
                      <a:pt x="162" y="1605"/>
                    </a:lnTo>
                    <a:lnTo>
                      <a:pt x="162" y="1607"/>
                    </a:lnTo>
                    <a:lnTo>
                      <a:pt x="162" y="1608"/>
                    </a:lnTo>
                    <a:lnTo>
                      <a:pt x="161" y="1610"/>
                    </a:lnTo>
                    <a:lnTo>
                      <a:pt x="157" y="1613"/>
                    </a:lnTo>
                    <a:lnTo>
                      <a:pt x="157" y="1614"/>
                    </a:lnTo>
                    <a:lnTo>
                      <a:pt x="157" y="1616"/>
                    </a:lnTo>
                    <a:lnTo>
                      <a:pt x="156" y="1616"/>
                    </a:lnTo>
                    <a:lnTo>
                      <a:pt x="148" y="1617"/>
                    </a:lnTo>
                    <a:lnTo>
                      <a:pt x="145" y="1619"/>
                    </a:lnTo>
                    <a:lnTo>
                      <a:pt x="144" y="1617"/>
                    </a:lnTo>
                    <a:lnTo>
                      <a:pt x="142" y="1617"/>
                    </a:lnTo>
                    <a:lnTo>
                      <a:pt x="142" y="1620"/>
                    </a:lnTo>
                    <a:lnTo>
                      <a:pt x="141" y="1619"/>
                    </a:lnTo>
                    <a:lnTo>
                      <a:pt x="141" y="1622"/>
                    </a:lnTo>
                    <a:lnTo>
                      <a:pt x="139" y="1622"/>
                    </a:lnTo>
                    <a:lnTo>
                      <a:pt x="139" y="1620"/>
                    </a:lnTo>
                    <a:lnTo>
                      <a:pt x="139" y="1622"/>
                    </a:lnTo>
                    <a:lnTo>
                      <a:pt x="139" y="1624"/>
                    </a:lnTo>
                    <a:lnTo>
                      <a:pt x="128" y="1624"/>
                    </a:lnTo>
                    <a:lnTo>
                      <a:pt x="122" y="1620"/>
                    </a:lnTo>
                    <a:lnTo>
                      <a:pt x="122" y="1619"/>
                    </a:lnTo>
                    <a:lnTo>
                      <a:pt x="119" y="1620"/>
                    </a:lnTo>
                    <a:lnTo>
                      <a:pt x="117" y="1622"/>
                    </a:lnTo>
                    <a:lnTo>
                      <a:pt x="117" y="1620"/>
                    </a:lnTo>
                    <a:lnTo>
                      <a:pt x="116" y="1619"/>
                    </a:lnTo>
                    <a:lnTo>
                      <a:pt x="113" y="1620"/>
                    </a:lnTo>
                    <a:lnTo>
                      <a:pt x="113" y="1622"/>
                    </a:lnTo>
                    <a:lnTo>
                      <a:pt x="113" y="1624"/>
                    </a:lnTo>
                    <a:lnTo>
                      <a:pt x="111" y="1624"/>
                    </a:lnTo>
                    <a:lnTo>
                      <a:pt x="110" y="1625"/>
                    </a:lnTo>
                    <a:lnTo>
                      <a:pt x="108" y="1625"/>
                    </a:lnTo>
                    <a:lnTo>
                      <a:pt x="108" y="1624"/>
                    </a:lnTo>
                    <a:lnTo>
                      <a:pt x="108" y="1622"/>
                    </a:lnTo>
                    <a:lnTo>
                      <a:pt x="110" y="1620"/>
                    </a:lnTo>
                    <a:lnTo>
                      <a:pt x="111" y="1619"/>
                    </a:lnTo>
                    <a:lnTo>
                      <a:pt x="113" y="1619"/>
                    </a:lnTo>
                    <a:lnTo>
                      <a:pt x="113" y="1617"/>
                    </a:lnTo>
                    <a:lnTo>
                      <a:pt x="114" y="1619"/>
                    </a:lnTo>
                    <a:lnTo>
                      <a:pt x="116" y="1616"/>
                    </a:lnTo>
                    <a:lnTo>
                      <a:pt x="116" y="1614"/>
                    </a:lnTo>
                    <a:lnTo>
                      <a:pt x="114" y="1614"/>
                    </a:lnTo>
                    <a:lnTo>
                      <a:pt x="111" y="1617"/>
                    </a:lnTo>
                    <a:lnTo>
                      <a:pt x="110" y="1619"/>
                    </a:lnTo>
                    <a:lnTo>
                      <a:pt x="107" y="1620"/>
                    </a:lnTo>
                    <a:lnTo>
                      <a:pt x="105" y="1620"/>
                    </a:lnTo>
                    <a:lnTo>
                      <a:pt x="105" y="1619"/>
                    </a:lnTo>
                    <a:lnTo>
                      <a:pt x="107" y="1616"/>
                    </a:lnTo>
                    <a:lnTo>
                      <a:pt x="108" y="1614"/>
                    </a:lnTo>
                    <a:lnTo>
                      <a:pt x="107" y="1614"/>
                    </a:lnTo>
                    <a:lnTo>
                      <a:pt x="105" y="1617"/>
                    </a:lnTo>
                    <a:lnTo>
                      <a:pt x="104" y="1619"/>
                    </a:lnTo>
                    <a:lnTo>
                      <a:pt x="104" y="1617"/>
                    </a:lnTo>
                    <a:lnTo>
                      <a:pt x="104" y="1616"/>
                    </a:lnTo>
                    <a:lnTo>
                      <a:pt x="104" y="1614"/>
                    </a:lnTo>
                    <a:lnTo>
                      <a:pt x="104" y="1616"/>
                    </a:lnTo>
                    <a:lnTo>
                      <a:pt x="102" y="1616"/>
                    </a:lnTo>
                    <a:lnTo>
                      <a:pt x="102" y="1617"/>
                    </a:lnTo>
                    <a:lnTo>
                      <a:pt x="101" y="1617"/>
                    </a:lnTo>
                    <a:lnTo>
                      <a:pt x="99" y="1616"/>
                    </a:lnTo>
                    <a:lnTo>
                      <a:pt x="98" y="1614"/>
                    </a:lnTo>
                    <a:lnTo>
                      <a:pt x="101" y="1613"/>
                    </a:lnTo>
                    <a:lnTo>
                      <a:pt x="102" y="1613"/>
                    </a:lnTo>
                    <a:lnTo>
                      <a:pt x="105" y="1613"/>
                    </a:lnTo>
                    <a:lnTo>
                      <a:pt x="107" y="1613"/>
                    </a:lnTo>
                    <a:lnTo>
                      <a:pt x="108" y="1611"/>
                    </a:lnTo>
                    <a:lnTo>
                      <a:pt x="107" y="1611"/>
                    </a:lnTo>
                    <a:lnTo>
                      <a:pt x="104" y="1611"/>
                    </a:lnTo>
                    <a:lnTo>
                      <a:pt x="102" y="1611"/>
                    </a:lnTo>
                    <a:lnTo>
                      <a:pt x="101" y="1610"/>
                    </a:lnTo>
                    <a:lnTo>
                      <a:pt x="98" y="1607"/>
                    </a:lnTo>
                    <a:lnTo>
                      <a:pt x="99" y="1611"/>
                    </a:lnTo>
                    <a:lnTo>
                      <a:pt x="99" y="1613"/>
                    </a:lnTo>
                    <a:lnTo>
                      <a:pt x="96" y="1613"/>
                    </a:lnTo>
                    <a:lnTo>
                      <a:pt x="94" y="1613"/>
                    </a:lnTo>
                    <a:lnTo>
                      <a:pt x="94" y="1611"/>
                    </a:lnTo>
                    <a:lnTo>
                      <a:pt x="94" y="1610"/>
                    </a:lnTo>
                    <a:lnTo>
                      <a:pt x="94" y="1608"/>
                    </a:lnTo>
                    <a:lnTo>
                      <a:pt x="94" y="1607"/>
                    </a:lnTo>
                    <a:lnTo>
                      <a:pt x="93" y="1611"/>
                    </a:lnTo>
                    <a:lnTo>
                      <a:pt x="93" y="1613"/>
                    </a:lnTo>
                    <a:lnTo>
                      <a:pt x="93" y="1614"/>
                    </a:lnTo>
                    <a:lnTo>
                      <a:pt x="94" y="1614"/>
                    </a:lnTo>
                    <a:lnTo>
                      <a:pt x="94" y="1616"/>
                    </a:lnTo>
                    <a:lnTo>
                      <a:pt x="96" y="1616"/>
                    </a:lnTo>
                    <a:lnTo>
                      <a:pt x="96" y="1617"/>
                    </a:lnTo>
                    <a:lnTo>
                      <a:pt x="98" y="1617"/>
                    </a:lnTo>
                    <a:lnTo>
                      <a:pt x="96" y="1619"/>
                    </a:lnTo>
                    <a:lnTo>
                      <a:pt x="94" y="1619"/>
                    </a:lnTo>
                    <a:lnTo>
                      <a:pt x="94" y="1617"/>
                    </a:lnTo>
                    <a:lnTo>
                      <a:pt x="88" y="1617"/>
                    </a:lnTo>
                    <a:lnTo>
                      <a:pt x="87" y="1617"/>
                    </a:lnTo>
                    <a:lnTo>
                      <a:pt x="85" y="1614"/>
                    </a:lnTo>
                    <a:lnTo>
                      <a:pt x="84" y="1613"/>
                    </a:lnTo>
                    <a:lnTo>
                      <a:pt x="85" y="1613"/>
                    </a:lnTo>
                    <a:lnTo>
                      <a:pt x="87" y="1611"/>
                    </a:lnTo>
                    <a:lnTo>
                      <a:pt x="87" y="1610"/>
                    </a:lnTo>
                    <a:lnTo>
                      <a:pt x="87" y="1608"/>
                    </a:lnTo>
                    <a:lnTo>
                      <a:pt x="88" y="1607"/>
                    </a:lnTo>
                    <a:lnTo>
                      <a:pt x="90" y="1607"/>
                    </a:lnTo>
                    <a:lnTo>
                      <a:pt x="91" y="1607"/>
                    </a:lnTo>
                    <a:lnTo>
                      <a:pt x="90" y="1607"/>
                    </a:lnTo>
                    <a:lnTo>
                      <a:pt x="91" y="1604"/>
                    </a:lnTo>
                    <a:lnTo>
                      <a:pt x="94" y="1602"/>
                    </a:lnTo>
                    <a:lnTo>
                      <a:pt x="96" y="1601"/>
                    </a:lnTo>
                    <a:lnTo>
                      <a:pt x="101" y="1597"/>
                    </a:lnTo>
                    <a:lnTo>
                      <a:pt x="99" y="1597"/>
                    </a:lnTo>
                    <a:lnTo>
                      <a:pt x="98" y="1597"/>
                    </a:lnTo>
                    <a:lnTo>
                      <a:pt x="96" y="1599"/>
                    </a:lnTo>
                    <a:lnTo>
                      <a:pt x="93" y="1602"/>
                    </a:lnTo>
                    <a:lnTo>
                      <a:pt x="91" y="1602"/>
                    </a:lnTo>
                    <a:lnTo>
                      <a:pt x="90" y="1599"/>
                    </a:lnTo>
                    <a:lnTo>
                      <a:pt x="90" y="1597"/>
                    </a:lnTo>
                    <a:lnTo>
                      <a:pt x="90" y="1596"/>
                    </a:lnTo>
                    <a:lnTo>
                      <a:pt x="91" y="1594"/>
                    </a:lnTo>
                    <a:lnTo>
                      <a:pt x="93" y="1596"/>
                    </a:lnTo>
                    <a:lnTo>
                      <a:pt x="93" y="1594"/>
                    </a:lnTo>
                    <a:lnTo>
                      <a:pt x="93" y="1593"/>
                    </a:lnTo>
                    <a:lnTo>
                      <a:pt x="91" y="1593"/>
                    </a:lnTo>
                    <a:lnTo>
                      <a:pt x="90" y="1593"/>
                    </a:lnTo>
                    <a:lnTo>
                      <a:pt x="88" y="1593"/>
                    </a:lnTo>
                    <a:lnTo>
                      <a:pt x="88" y="1599"/>
                    </a:lnTo>
                    <a:lnTo>
                      <a:pt x="88" y="1601"/>
                    </a:lnTo>
                    <a:lnTo>
                      <a:pt x="85" y="1601"/>
                    </a:lnTo>
                    <a:lnTo>
                      <a:pt x="82" y="1599"/>
                    </a:lnTo>
                    <a:lnTo>
                      <a:pt x="77" y="1597"/>
                    </a:lnTo>
                    <a:lnTo>
                      <a:pt x="74" y="1596"/>
                    </a:lnTo>
                    <a:lnTo>
                      <a:pt x="71" y="1594"/>
                    </a:lnTo>
                    <a:lnTo>
                      <a:pt x="70" y="1594"/>
                    </a:lnTo>
                    <a:lnTo>
                      <a:pt x="70" y="1593"/>
                    </a:lnTo>
                    <a:lnTo>
                      <a:pt x="68" y="1593"/>
                    </a:lnTo>
                    <a:lnTo>
                      <a:pt x="67" y="1591"/>
                    </a:lnTo>
                    <a:lnTo>
                      <a:pt x="64" y="1591"/>
                    </a:lnTo>
                    <a:lnTo>
                      <a:pt x="61" y="1590"/>
                    </a:lnTo>
                    <a:lnTo>
                      <a:pt x="59" y="1588"/>
                    </a:lnTo>
                    <a:lnTo>
                      <a:pt x="59" y="1587"/>
                    </a:lnTo>
                    <a:lnTo>
                      <a:pt x="57" y="1587"/>
                    </a:lnTo>
                    <a:lnTo>
                      <a:pt x="56" y="1587"/>
                    </a:lnTo>
                    <a:lnTo>
                      <a:pt x="56" y="1585"/>
                    </a:lnTo>
                    <a:lnTo>
                      <a:pt x="56" y="1584"/>
                    </a:lnTo>
                    <a:lnTo>
                      <a:pt x="54" y="1582"/>
                    </a:lnTo>
                    <a:lnTo>
                      <a:pt x="54" y="1581"/>
                    </a:lnTo>
                    <a:lnTo>
                      <a:pt x="54" y="1579"/>
                    </a:lnTo>
                    <a:lnTo>
                      <a:pt x="54" y="1578"/>
                    </a:lnTo>
                    <a:lnTo>
                      <a:pt x="53" y="1578"/>
                    </a:lnTo>
                    <a:lnTo>
                      <a:pt x="48" y="1578"/>
                    </a:lnTo>
                    <a:lnTo>
                      <a:pt x="45" y="1576"/>
                    </a:lnTo>
                    <a:lnTo>
                      <a:pt x="45" y="1573"/>
                    </a:lnTo>
                    <a:lnTo>
                      <a:pt x="43" y="1573"/>
                    </a:lnTo>
                    <a:lnTo>
                      <a:pt x="40" y="1573"/>
                    </a:lnTo>
                    <a:lnTo>
                      <a:pt x="37" y="1570"/>
                    </a:lnTo>
                    <a:lnTo>
                      <a:pt x="39" y="1568"/>
                    </a:lnTo>
                    <a:lnTo>
                      <a:pt x="36" y="1567"/>
                    </a:lnTo>
                    <a:lnTo>
                      <a:pt x="34" y="1562"/>
                    </a:lnTo>
                    <a:lnTo>
                      <a:pt x="33" y="1559"/>
                    </a:lnTo>
                    <a:lnTo>
                      <a:pt x="31" y="1556"/>
                    </a:lnTo>
                    <a:lnTo>
                      <a:pt x="31" y="1554"/>
                    </a:lnTo>
                    <a:lnTo>
                      <a:pt x="31" y="1553"/>
                    </a:lnTo>
                    <a:lnTo>
                      <a:pt x="30" y="1550"/>
                    </a:lnTo>
                    <a:lnTo>
                      <a:pt x="30" y="1548"/>
                    </a:lnTo>
                    <a:lnTo>
                      <a:pt x="31" y="1547"/>
                    </a:lnTo>
                    <a:lnTo>
                      <a:pt x="33" y="1545"/>
                    </a:lnTo>
                    <a:lnTo>
                      <a:pt x="33" y="1544"/>
                    </a:lnTo>
                    <a:lnTo>
                      <a:pt x="33" y="1542"/>
                    </a:lnTo>
                    <a:lnTo>
                      <a:pt x="33" y="1541"/>
                    </a:lnTo>
                    <a:lnTo>
                      <a:pt x="33" y="1539"/>
                    </a:lnTo>
                    <a:lnTo>
                      <a:pt x="33" y="1537"/>
                    </a:lnTo>
                    <a:lnTo>
                      <a:pt x="34" y="1537"/>
                    </a:lnTo>
                    <a:lnTo>
                      <a:pt x="34" y="1536"/>
                    </a:lnTo>
                    <a:lnTo>
                      <a:pt x="34" y="1534"/>
                    </a:lnTo>
                    <a:lnTo>
                      <a:pt x="33" y="1534"/>
                    </a:lnTo>
                    <a:lnTo>
                      <a:pt x="33" y="1533"/>
                    </a:lnTo>
                    <a:lnTo>
                      <a:pt x="33" y="1531"/>
                    </a:lnTo>
                    <a:lnTo>
                      <a:pt x="33" y="1530"/>
                    </a:lnTo>
                    <a:lnTo>
                      <a:pt x="34" y="1531"/>
                    </a:lnTo>
                    <a:lnTo>
                      <a:pt x="36" y="1534"/>
                    </a:lnTo>
                    <a:lnTo>
                      <a:pt x="37" y="1533"/>
                    </a:lnTo>
                    <a:lnTo>
                      <a:pt x="36" y="1531"/>
                    </a:lnTo>
                    <a:lnTo>
                      <a:pt x="36" y="1530"/>
                    </a:lnTo>
                    <a:lnTo>
                      <a:pt x="33" y="1528"/>
                    </a:lnTo>
                    <a:lnTo>
                      <a:pt x="34" y="1527"/>
                    </a:lnTo>
                    <a:lnTo>
                      <a:pt x="36" y="1528"/>
                    </a:lnTo>
                    <a:lnTo>
                      <a:pt x="34" y="1527"/>
                    </a:lnTo>
                    <a:lnTo>
                      <a:pt x="33" y="1527"/>
                    </a:lnTo>
                    <a:lnTo>
                      <a:pt x="31" y="1527"/>
                    </a:lnTo>
                    <a:lnTo>
                      <a:pt x="33" y="1525"/>
                    </a:lnTo>
                    <a:lnTo>
                      <a:pt x="33" y="1523"/>
                    </a:lnTo>
                    <a:lnTo>
                      <a:pt x="33" y="1520"/>
                    </a:lnTo>
                    <a:lnTo>
                      <a:pt x="42" y="1528"/>
                    </a:lnTo>
                    <a:lnTo>
                      <a:pt x="40" y="1530"/>
                    </a:lnTo>
                    <a:lnTo>
                      <a:pt x="40" y="1533"/>
                    </a:lnTo>
                    <a:lnTo>
                      <a:pt x="40" y="1536"/>
                    </a:lnTo>
                    <a:lnTo>
                      <a:pt x="42" y="1539"/>
                    </a:lnTo>
                    <a:lnTo>
                      <a:pt x="42" y="1533"/>
                    </a:lnTo>
                    <a:lnTo>
                      <a:pt x="43" y="1531"/>
                    </a:lnTo>
                    <a:lnTo>
                      <a:pt x="47" y="1531"/>
                    </a:lnTo>
                    <a:lnTo>
                      <a:pt x="47" y="1530"/>
                    </a:lnTo>
                    <a:lnTo>
                      <a:pt x="47" y="1528"/>
                    </a:lnTo>
                    <a:lnTo>
                      <a:pt x="48" y="1528"/>
                    </a:lnTo>
                    <a:lnTo>
                      <a:pt x="50" y="1528"/>
                    </a:lnTo>
                    <a:lnTo>
                      <a:pt x="50" y="1530"/>
                    </a:lnTo>
                    <a:lnTo>
                      <a:pt x="53" y="1531"/>
                    </a:lnTo>
                    <a:lnTo>
                      <a:pt x="54" y="1534"/>
                    </a:lnTo>
                    <a:lnTo>
                      <a:pt x="61" y="1541"/>
                    </a:lnTo>
                    <a:lnTo>
                      <a:pt x="64" y="1542"/>
                    </a:lnTo>
                    <a:lnTo>
                      <a:pt x="68" y="1541"/>
                    </a:lnTo>
                    <a:lnTo>
                      <a:pt x="67" y="1541"/>
                    </a:lnTo>
                    <a:lnTo>
                      <a:pt x="62" y="1541"/>
                    </a:lnTo>
                    <a:lnTo>
                      <a:pt x="62" y="1539"/>
                    </a:lnTo>
                    <a:lnTo>
                      <a:pt x="61" y="1537"/>
                    </a:lnTo>
                    <a:lnTo>
                      <a:pt x="59" y="1534"/>
                    </a:lnTo>
                    <a:lnTo>
                      <a:pt x="61" y="1534"/>
                    </a:lnTo>
                    <a:lnTo>
                      <a:pt x="61" y="1533"/>
                    </a:lnTo>
                    <a:lnTo>
                      <a:pt x="62" y="1530"/>
                    </a:lnTo>
                    <a:lnTo>
                      <a:pt x="64" y="1530"/>
                    </a:lnTo>
                    <a:lnTo>
                      <a:pt x="67" y="1527"/>
                    </a:lnTo>
                    <a:lnTo>
                      <a:pt x="88" y="1520"/>
                    </a:lnTo>
                    <a:lnTo>
                      <a:pt x="88" y="1519"/>
                    </a:lnTo>
                    <a:lnTo>
                      <a:pt x="74" y="1522"/>
                    </a:lnTo>
                    <a:lnTo>
                      <a:pt x="71" y="1523"/>
                    </a:lnTo>
                    <a:lnTo>
                      <a:pt x="65" y="1525"/>
                    </a:lnTo>
                    <a:lnTo>
                      <a:pt x="64" y="1527"/>
                    </a:lnTo>
                    <a:lnTo>
                      <a:pt x="57" y="1534"/>
                    </a:lnTo>
                    <a:lnTo>
                      <a:pt x="56" y="1530"/>
                    </a:lnTo>
                    <a:lnTo>
                      <a:pt x="56" y="1528"/>
                    </a:lnTo>
                    <a:lnTo>
                      <a:pt x="56" y="1527"/>
                    </a:lnTo>
                    <a:lnTo>
                      <a:pt x="57" y="1527"/>
                    </a:lnTo>
                    <a:lnTo>
                      <a:pt x="57" y="1525"/>
                    </a:lnTo>
                    <a:lnTo>
                      <a:pt x="59" y="1525"/>
                    </a:lnTo>
                    <a:lnTo>
                      <a:pt x="57" y="1523"/>
                    </a:lnTo>
                    <a:lnTo>
                      <a:pt x="57" y="1522"/>
                    </a:lnTo>
                    <a:lnTo>
                      <a:pt x="56" y="1522"/>
                    </a:lnTo>
                    <a:lnTo>
                      <a:pt x="54" y="1523"/>
                    </a:lnTo>
                    <a:lnTo>
                      <a:pt x="53" y="1523"/>
                    </a:lnTo>
                    <a:lnTo>
                      <a:pt x="51" y="1522"/>
                    </a:lnTo>
                    <a:lnTo>
                      <a:pt x="51" y="1520"/>
                    </a:lnTo>
                    <a:lnTo>
                      <a:pt x="50" y="1519"/>
                    </a:lnTo>
                    <a:lnTo>
                      <a:pt x="50" y="1516"/>
                    </a:lnTo>
                    <a:lnTo>
                      <a:pt x="51" y="1514"/>
                    </a:lnTo>
                    <a:lnTo>
                      <a:pt x="53" y="1514"/>
                    </a:lnTo>
                    <a:lnTo>
                      <a:pt x="57" y="1513"/>
                    </a:lnTo>
                    <a:lnTo>
                      <a:pt x="59" y="1511"/>
                    </a:lnTo>
                    <a:lnTo>
                      <a:pt x="62" y="1511"/>
                    </a:lnTo>
                    <a:lnTo>
                      <a:pt x="64" y="1510"/>
                    </a:lnTo>
                    <a:lnTo>
                      <a:pt x="61" y="1510"/>
                    </a:lnTo>
                    <a:lnTo>
                      <a:pt x="59" y="1510"/>
                    </a:lnTo>
                    <a:lnTo>
                      <a:pt x="57" y="1510"/>
                    </a:lnTo>
                    <a:lnTo>
                      <a:pt x="57" y="1507"/>
                    </a:lnTo>
                    <a:lnTo>
                      <a:pt x="61" y="1504"/>
                    </a:lnTo>
                    <a:lnTo>
                      <a:pt x="64" y="1502"/>
                    </a:lnTo>
                    <a:lnTo>
                      <a:pt x="65" y="1499"/>
                    </a:lnTo>
                    <a:lnTo>
                      <a:pt x="70" y="1497"/>
                    </a:lnTo>
                    <a:lnTo>
                      <a:pt x="73" y="1493"/>
                    </a:lnTo>
                    <a:lnTo>
                      <a:pt x="76" y="1493"/>
                    </a:lnTo>
                    <a:lnTo>
                      <a:pt x="80" y="1493"/>
                    </a:lnTo>
                    <a:lnTo>
                      <a:pt x="74" y="1493"/>
                    </a:lnTo>
                    <a:lnTo>
                      <a:pt x="73" y="1493"/>
                    </a:lnTo>
                    <a:lnTo>
                      <a:pt x="67" y="1497"/>
                    </a:lnTo>
                    <a:lnTo>
                      <a:pt x="65" y="1497"/>
                    </a:lnTo>
                    <a:lnTo>
                      <a:pt x="62" y="1497"/>
                    </a:lnTo>
                    <a:lnTo>
                      <a:pt x="61" y="1494"/>
                    </a:lnTo>
                    <a:lnTo>
                      <a:pt x="68" y="1493"/>
                    </a:lnTo>
                    <a:lnTo>
                      <a:pt x="68" y="1491"/>
                    </a:lnTo>
                    <a:lnTo>
                      <a:pt x="67" y="1490"/>
                    </a:lnTo>
                    <a:lnTo>
                      <a:pt x="67" y="1491"/>
                    </a:lnTo>
                    <a:lnTo>
                      <a:pt x="67" y="1493"/>
                    </a:lnTo>
                    <a:lnTo>
                      <a:pt x="65" y="1493"/>
                    </a:lnTo>
                    <a:lnTo>
                      <a:pt x="65" y="1491"/>
                    </a:lnTo>
                    <a:lnTo>
                      <a:pt x="64" y="1491"/>
                    </a:lnTo>
                    <a:lnTo>
                      <a:pt x="64" y="1493"/>
                    </a:lnTo>
                    <a:lnTo>
                      <a:pt x="62" y="1493"/>
                    </a:lnTo>
                    <a:lnTo>
                      <a:pt x="61" y="1493"/>
                    </a:lnTo>
                    <a:lnTo>
                      <a:pt x="61" y="1491"/>
                    </a:lnTo>
                    <a:lnTo>
                      <a:pt x="59" y="1491"/>
                    </a:lnTo>
                    <a:lnTo>
                      <a:pt x="59" y="1490"/>
                    </a:lnTo>
                    <a:lnTo>
                      <a:pt x="59" y="1491"/>
                    </a:lnTo>
                    <a:lnTo>
                      <a:pt x="57" y="1491"/>
                    </a:lnTo>
                    <a:lnTo>
                      <a:pt x="56" y="1491"/>
                    </a:lnTo>
                    <a:lnTo>
                      <a:pt x="57" y="1490"/>
                    </a:lnTo>
                    <a:lnTo>
                      <a:pt x="57" y="1488"/>
                    </a:lnTo>
                    <a:lnTo>
                      <a:pt x="57" y="1486"/>
                    </a:lnTo>
                    <a:lnTo>
                      <a:pt x="59" y="1486"/>
                    </a:lnTo>
                    <a:lnTo>
                      <a:pt x="59" y="1485"/>
                    </a:lnTo>
                    <a:lnTo>
                      <a:pt x="61" y="1485"/>
                    </a:lnTo>
                    <a:lnTo>
                      <a:pt x="64" y="1483"/>
                    </a:lnTo>
                    <a:lnTo>
                      <a:pt x="65" y="1482"/>
                    </a:lnTo>
                    <a:lnTo>
                      <a:pt x="65" y="1480"/>
                    </a:lnTo>
                    <a:lnTo>
                      <a:pt x="67" y="1480"/>
                    </a:lnTo>
                    <a:lnTo>
                      <a:pt x="67" y="1482"/>
                    </a:lnTo>
                    <a:lnTo>
                      <a:pt x="67" y="1480"/>
                    </a:lnTo>
                    <a:lnTo>
                      <a:pt x="67" y="1479"/>
                    </a:lnTo>
                    <a:lnTo>
                      <a:pt x="68" y="1477"/>
                    </a:lnTo>
                    <a:lnTo>
                      <a:pt x="68" y="1476"/>
                    </a:lnTo>
                    <a:lnTo>
                      <a:pt x="68" y="1474"/>
                    </a:lnTo>
                    <a:lnTo>
                      <a:pt x="70" y="1473"/>
                    </a:lnTo>
                    <a:lnTo>
                      <a:pt x="79" y="1470"/>
                    </a:lnTo>
                    <a:lnTo>
                      <a:pt x="85" y="1468"/>
                    </a:lnTo>
                    <a:lnTo>
                      <a:pt x="82" y="1467"/>
                    </a:lnTo>
                    <a:lnTo>
                      <a:pt x="74" y="1468"/>
                    </a:lnTo>
                    <a:lnTo>
                      <a:pt x="71" y="1471"/>
                    </a:lnTo>
                    <a:lnTo>
                      <a:pt x="68" y="1471"/>
                    </a:lnTo>
                    <a:lnTo>
                      <a:pt x="70" y="1470"/>
                    </a:lnTo>
                    <a:lnTo>
                      <a:pt x="70" y="1468"/>
                    </a:lnTo>
                    <a:lnTo>
                      <a:pt x="71" y="1467"/>
                    </a:lnTo>
                    <a:lnTo>
                      <a:pt x="71" y="1465"/>
                    </a:lnTo>
                    <a:lnTo>
                      <a:pt x="71" y="1463"/>
                    </a:lnTo>
                    <a:lnTo>
                      <a:pt x="71" y="1460"/>
                    </a:lnTo>
                    <a:lnTo>
                      <a:pt x="71" y="1459"/>
                    </a:lnTo>
                    <a:lnTo>
                      <a:pt x="73" y="1459"/>
                    </a:lnTo>
                    <a:lnTo>
                      <a:pt x="71" y="1459"/>
                    </a:lnTo>
                    <a:lnTo>
                      <a:pt x="70" y="1462"/>
                    </a:lnTo>
                    <a:lnTo>
                      <a:pt x="70" y="1465"/>
                    </a:lnTo>
                    <a:lnTo>
                      <a:pt x="70" y="1467"/>
                    </a:lnTo>
                    <a:lnTo>
                      <a:pt x="70" y="1468"/>
                    </a:lnTo>
                    <a:lnTo>
                      <a:pt x="68" y="1470"/>
                    </a:lnTo>
                    <a:lnTo>
                      <a:pt x="68" y="1471"/>
                    </a:lnTo>
                    <a:lnTo>
                      <a:pt x="67" y="1473"/>
                    </a:lnTo>
                    <a:lnTo>
                      <a:pt x="65" y="1477"/>
                    </a:lnTo>
                    <a:lnTo>
                      <a:pt x="65" y="1479"/>
                    </a:lnTo>
                    <a:lnTo>
                      <a:pt x="64" y="1479"/>
                    </a:lnTo>
                    <a:lnTo>
                      <a:pt x="62" y="1480"/>
                    </a:lnTo>
                    <a:lnTo>
                      <a:pt x="61" y="1482"/>
                    </a:lnTo>
                    <a:lnTo>
                      <a:pt x="59" y="1483"/>
                    </a:lnTo>
                    <a:lnTo>
                      <a:pt x="57" y="1485"/>
                    </a:lnTo>
                    <a:lnTo>
                      <a:pt x="57" y="1483"/>
                    </a:lnTo>
                    <a:lnTo>
                      <a:pt x="56" y="1482"/>
                    </a:lnTo>
                    <a:lnTo>
                      <a:pt x="56" y="1483"/>
                    </a:lnTo>
                    <a:lnTo>
                      <a:pt x="54" y="1483"/>
                    </a:lnTo>
                    <a:lnTo>
                      <a:pt x="54" y="1485"/>
                    </a:lnTo>
                    <a:lnTo>
                      <a:pt x="56" y="1485"/>
                    </a:lnTo>
                    <a:lnTo>
                      <a:pt x="56" y="1486"/>
                    </a:lnTo>
                    <a:lnTo>
                      <a:pt x="54" y="1488"/>
                    </a:lnTo>
                    <a:lnTo>
                      <a:pt x="53" y="1490"/>
                    </a:lnTo>
                    <a:lnTo>
                      <a:pt x="51" y="1488"/>
                    </a:lnTo>
                    <a:lnTo>
                      <a:pt x="51" y="1486"/>
                    </a:lnTo>
                    <a:lnTo>
                      <a:pt x="51" y="1485"/>
                    </a:lnTo>
                    <a:lnTo>
                      <a:pt x="50" y="1483"/>
                    </a:lnTo>
                    <a:lnTo>
                      <a:pt x="50" y="1482"/>
                    </a:lnTo>
                    <a:lnTo>
                      <a:pt x="50" y="1480"/>
                    </a:lnTo>
                    <a:lnTo>
                      <a:pt x="51" y="1480"/>
                    </a:lnTo>
                    <a:lnTo>
                      <a:pt x="53" y="1480"/>
                    </a:lnTo>
                    <a:lnTo>
                      <a:pt x="65" y="1477"/>
                    </a:lnTo>
                    <a:lnTo>
                      <a:pt x="64" y="1476"/>
                    </a:lnTo>
                    <a:lnTo>
                      <a:pt x="62" y="1474"/>
                    </a:lnTo>
                    <a:lnTo>
                      <a:pt x="61" y="1476"/>
                    </a:lnTo>
                    <a:lnTo>
                      <a:pt x="57" y="1477"/>
                    </a:lnTo>
                    <a:lnTo>
                      <a:pt x="51" y="1476"/>
                    </a:lnTo>
                    <a:lnTo>
                      <a:pt x="50" y="1476"/>
                    </a:lnTo>
                    <a:lnTo>
                      <a:pt x="50" y="1474"/>
                    </a:lnTo>
                    <a:lnTo>
                      <a:pt x="48" y="1473"/>
                    </a:lnTo>
                    <a:lnTo>
                      <a:pt x="47" y="1471"/>
                    </a:lnTo>
                    <a:lnTo>
                      <a:pt x="47" y="1470"/>
                    </a:lnTo>
                    <a:lnTo>
                      <a:pt x="45" y="1471"/>
                    </a:lnTo>
                    <a:lnTo>
                      <a:pt x="47" y="1474"/>
                    </a:lnTo>
                    <a:lnTo>
                      <a:pt x="47" y="1476"/>
                    </a:lnTo>
                    <a:lnTo>
                      <a:pt x="47" y="1477"/>
                    </a:lnTo>
                    <a:lnTo>
                      <a:pt x="45" y="1479"/>
                    </a:lnTo>
                    <a:lnTo>
                      <a:pt x="43" y="1480"/>
                    </a:lnTo>
                    <a:lnTo>
                      <a:pt x="42" y="1479"/>
                    </a:lnTo>
                    <a:lnTo>
                      <a:pt x="42" y="1477"/>
                    </a:lnTo>
                    <a:lnTo>
                      <a:pt x="42" y="1480"/>
                    </a:lnTo>
                    <a:lnTo>
                      <a:pt x="40" y="1482"/>
                    </a:lnTo>
                    <a:lnTo>
                      <a:pt x="37" y="1483"/>
                    </a:lnTo>
                    <a:lnTo>
                      <a:pt x="39" y="1483"/>
                    </a:lnTo>
                    <a:lnTo>
                      <a:pt x="42" y="1482"/>
                    </a:lnTo>
                    <a:lnTo>
                      <a:pt x="43" y="1482"/>
                    </a:lnTo>
                    <a:lnTo>
                      <a:pt x="45" y="1482"/>
                    </a:lnTo>
                    <a:lnTo>
                      <a:pt x="47" y="1482"/>
                    </a:lnTo>
                    <a:lnTo>
                      <a:pt x="48" y="1486"/>
                    </a:lnTo>
                    <a:lnTo>
                      <a:pt x="50" y="1486"/>
                    </a:lnTo>
                    <a:lnTo>
                      <a:pt x="50" y="1490"/>
                    </a:lnTo>
                    <a:lnTo>
                      <a:pt x="48" y="1490"/>
                    </a:lnTo>
                    <a:lnTo>
                      <a:pt x="45" y="1490"/>
                    </a:lnTo>
                    <a:lnTo>
                      <a:pt x="43" y="1490"/>
                    </a:lnTo>
                    <a:lnTo>
                      <a:pt x="43" y="1491"/>
                    </a:lnTo>
                    <a:lnTo>
                      <a:pt x="40" y="1491"/>
                    </a:lnTo>
                    <a:lnTo>
                      <a:pt x="40" y="1493"/>
                    </a:lnTo>
                    <a:lnTo>
                      <a:pt x="39" y="1494"/>
                    </a:lnTo>
                    <a:lnTo>
                      <a:pt x="37" y="1496"/>
                    </a:lnTo>
                    <a:lnTo>
                      <a:pt x="36" y="1496"/>
                    </a:lnTo>
                    <a:lnTo>
                      <a:pt x="36" y="1494"/>
                    </a:lnTo>
                    <a:lnTo>
                      <a:pt x="36" y="1493"/>
                    </a:lnTo>
                    <a:lnTo>
                      <a:pt x="37" y="1493"/>
                    </a:lnTo>
                    <a:lnTo>
                      <a:pt x="37" y="1491"/>
                    </a:lnTo>
                    <a:lnTo>
                      <a:pt x="37" y="1490"/>
                    </a:lnTo>
                    <a:lnTo>
                      <a:pt x="36" y="1485"/>
                    </a:lnTo>
                    <a:lnTo>
                      <a:pt x="34" y="1483"/>
                    </a:lnTo>
                    <a:lnTo>
                      <a:pt x="34" y="1485"/>
                    </a:lnTo>
                    <a:lnTo>
                      <a:pt x="34" y="1486"/>
                    </a:lnTo>
                    <a:lnTo>
                      <a:pt x="34" y="1491"/>
                    </a:lnTo>
                    <a:lnTo>
                      <a:pt x="34" y="1493"/>
                    </a:lnTo>
                    <a:lnTo>
                      <a:pt x="33" y="1494"/>
                    </a:lnTo>
                    <a:lnTo>
                      <a:pt x="31" y="1496"/>
                    </a:lnTo>
                    <a:lnTo>
                      <a:pt x="31" y="1497"/>
                    </a:lnTo>
                    <a:lnTo>
                      <a:pt x="30" y="1497"/>
                    </a:lnTo>
                    <a:lnTo>
                      <a:pt x="28" y="1496"/>
                    </a:lnTo>
                    <a:lnTo>
                      <a:pt x="27" y="1494"/>
                    </a:lnTo>
                    <a:lnTo>
                      <a:pt x="27" y="1491"/>
                    </a:lnTo>
                    <a:lnTo>
                      <a:pt x="27" y="1490"/>
                    </a:lnTo>
                    <a:lnTo>
                      <a:pt x="27" y="1488"/>
                    </a:lnTo>
                    <a:lnTo>
                      <a:pt x="28" y="1485"/>
                    </a:lnTo>
                    <a:lnTo>
                      <a:pt x="27" y="1483"/>
                    </a:lnTo>
                    <a:lnTo>
                      <a:pt x="27" y="1485"/>
                    </a:lnTo>
                    <a:lnTo>
                      <a:pt x="25" y="1486"/>
                    </a:lnTo>
                    <a:lnTo>
                      <a:pt x="25" y="1488"/>
                    </a:lnTo>
                    <a:lnTo>
                      <a:pt x="25" y="1493"/>
                    </a:lnTo>
                    <a:lnTo>
                      <a:pt x="25" y="1494"/>
                    </a:lnTo>
                    <a:lnTo>
                      <a:pt x="25" y="1496"/>
                    </a:lnTo>
                    <a:lnTo>
                      <a:pt x="24" y="1494"/>
                    </a:lnTo>
                    <a:lnTo>
                      <a:pt x="24" y="1493"/>
                    </a:lnTo>
                    <a:lnTo>
                      <a:pt x="24" y="1491"/>
                    </a:lnTo>
                    <a:lnTo>
                      <a:pt x="24" y="1490"/>
                    </a:lnTo>
                    <a:lnTo>
                      <a:pt x="22" y="1488"/>
                    </a:lnTo>
                    <a:lnTo>
                      <a:pt x="24" y="1486"/>
                    </a:lnTo>
                    <a:lnTo>
                      <a:pt x="24" y="1485"/>
                    </a:lnTo>
                    <a:lnTo>
                      <a:pt x="24" y="1483"/>
                    </a:lnTo>
                    <a:lnTo>
                      <a:pt x="22" y="1483"/>
                    </a:lnTo>
                    <a:lnTo>
                      <a:pt x="22" y="1488"/>
                    </a:lnTo>
                    <a:lnTo>
                      <a:pt x="22" y="1490"/>
                    </a:lnTo>
                    <a:lnTo>
                      <a:pt x="21" y="1490"/>
                    </a:lnTo>
                    <a:lnTo>
                      <a:pt x="16" y="1482"/>
                    </a:lnTo>
                    <a:lnTo>
                      <a:pt x="14" y="1482"/>
                    </a:lnTo>
                    <a:lnTo>
                      <a:pt x="14" y="1480"/>
                    </a:lnTo>
                    <a:lnTo>
                      <a:pt x="14" y="1477"/>
                    </a:lnTo>
                    <a:lnTo>
                      <a:pt x="14" y="1474"/>
                    </a:lnTo>
                    <a:lnTo>
                      <a:pt x="14" y="1473"/>
                    </a:lnTo>
                    <a:lnTo>
                      <a:pt x="14" y="1471"/>
                    </a:lnTo>
                    <a:lnTo>
                      <a:pt x="16" y="1471"/>
                    </a:lnTo>
                    <a:lnTo>
                      <a:pt x="17" y="1471"/>
                    </a:lnTo>
                    <a:lnTo>
                      <a:pt x="14" y="1470"/>
                    </a:lnTo>
                    <a:lnTo>
                      <a:pt x="16" y="1470"/>
                    </a:lnTo>
                    <a:lnTo>
                      <a:pt x="17" y="1468"/>
                    </a:lnTo>
                    <a:lnTo>
                      <a:pt x="19" y="1463"/>
                    </a:lnTo>
                    <a:lnTo>
                      <a:pt x="21" y="1460"/>
                    </a:lnTo>
                    <a:lnTo>
                      <a:pt x="22" y="1459"/>
                    </a:lnTo>
                    <a:lnTo>
                      <a:pt x="24" y="1459"/>
                    </a:lnTo>
                    <a:lnTo>
                      <a:pt x="25" y="1459"/>
                    </a:lnTo>
                    <a:lnTo>
                      <a:pt x="25" y="1460"/>
                    </a:lnTo>
                    <a:lnTo>
                      <a:pt x="25" y="1463"/>
                    </a:lnTo>
                    <a:lnTo>
                      <a:pt x="27" y="1465"/>
                    </a:lnTo>
                    <a:lnTo>
                      <a:pt x="27" y="1463"/>
                    </a:lnTo>
                    <a:lnTo>
                      <a:pt x="27" y="1462"/>
                    </a:lnTo>
                    <a:lnTo>
                      <a:pt x="27" y="1460"/>
                    </a:lnTo>
                    <a:lnTo>
                      <a:pt x="27" y="1459"/>
                    </a:lnTo>
                    <a:lnTo>
                      <a:pt x="25" y="1457"/>
                    </a:lnTo>
                    <a:lnTo>
                      <a:pt x="25" y="1454"/>
                    </a:lnTo>
                    <a:lnTo>
                      <a:pt x="27" y="1453"/>
                    </a:lnTo>
                    <a:lnTo>
                      <a:pt x="30" y="1449"/>
                    </a:lnTo>
                    <a:lnTo>
                      <a:pt x="30" y="1451"/>
                    </a:lnTo>
                    <a:lnTo>
                      <a:pt x="30" y="1453"/>
                    </a:lnTo>
                    <a:lnTo>
                      <a:pt x="31" y="1453"/>
                    </a:lnTo>
                    <a:lnTo>
                      <a:pt x="31" y="1454"/>
                    </a:lnTo>
                    <a:lnTo>
                      <a:pt x="31" y="1457"/>
                    </a:lnTo>
                    <a:lnTo>
                      <a:pt x="30" y="1459"/>
                    </a:lnTo>
                    <a:lnTo>
                      <a:pt x="30" y="1460"/>
                    </a:lnTo>
                    <a:lnTo>
                      <a:pt x="30" y="1462"/>
                    </a:lnTo>
                    <a:lnTo>
                      <a:pt x="30" y="1463"/>
                    </a:lnTo>
                    <a:lnTo>
                      <a:pt x="30" y="1465"/>
                    </a:lnTo>
                    <a:lnTo>
                      <a:pt x="30" y="1467"/>
                    </a:lnTo>
                    <a:lnTo>
                      <a:pt x="28" y="1468"/>
                    </a:lnTo>
                    <a:lnTo>
                      <a:pt x="28" y="1470"/>
                    </a:lnTo>
                    <a:lnTo>
                      <a:pt x="27" y="1470"/>
                    </a:lnTo>
                    <a:lnTo>
                      <a:pt x="27" y="1471"/>
                    </a:lnTo>
                    <a:lnTo>
                      <a:pt x="25" y="1473"/>
                    </a:lnTo>
                    <a:lnTo>
                      <a:pt x="27" y="1474"/>
                    </a:lnTo>
                    <a:lnTo>
                      <a:pt x="27" y="1473"/>
                    </a:lnTo>
                    <a:lnTo>
                      <a:pt x="31" y="1471"/>
                    </a:lnTo>
                    <a:lnTo>
                      <a:pt x="31" y="1470"/>
                    </a:lnTo>
                    <a:lnTo>
                      <a:pt x="31" y="1468"/>
                    </a:lnTo>
                    <a:lnTo>
                      <a:pt x="33" y="1467"/>
                    </a:lnTo>
                    <a:lnTo>
                      <a:pt x="33" y="1463"/>
                    </a:lnTo>
                    <a:lnTo>
                      <a:pt x="31" y="1463"/>
                    </a:lnTo>
                    <a:lnTo>
                      <a:pt x="31" y="1462"/>
                    </a:lnTo>
                    <a:lnTo>
                      <a:pt x="33" y="1460"/>
                    </a:lnTo>
                    <a:lnTo>
                      <a:pt x="33" y="1457"/>
                    </a:lnTo>
                    <a:lnTo>
                      <a:pt x="34" y="1456"/>
                    </a:lnTo>
                    <a:lnTo>
                      <a:pt x="36" y="1457"/>
                    </a:lnTo>
                    <a:lnTo>
                      <a:pt x="37" y="1457"/>
                    </a:lnTo>
                    <a:lnTo>
                      <a:pt x="40" y="1457"/>
                    </a:lnTo>
                    <a:lnTo>
                      <a:pt x="42" y="1457"/>
                    </a:lnTo>
                    <a:lnTo>
                      <a:pt x="42" y="1459"/>
                    </a:lnTo>
                    <a:lnTo>
                      <a:pt x="42" y="1462"/>
                    </a:lnTo>
                    <a:lnTo>
                      <a:pt x="42" y="1463"/>
                    </a:lnTo>
                    <a:lnTo>
                      <a:pt x="43" y="1463"/>
                    </a:lnTo>
                    <a:lnTo>
                      <a:pt x="43" y="1462"/>
                    </a:lnTo>
                    <a:lnTo>
                      <a:pt x="43" y="1460"/>
                    </a:lnTo>
                    <a:lnTo>
                      <a:pt x="43" y="1459"/>
                    </a:lnTo>
                    <a:lnTo>
                      <a:pt x="45" y="1459"/>
                    </a:lnTo>
                    <a:lnTo>
                      <a:pt x="47" y="1457"/>
                    </a:lnTo>
                    <a:lnTo>
                      <a:pt x="50" y="1459"/>
                    </a:lnTo>
                    <a:lnTo>
                      <a:pt x="50" y="1456"/>
                    </a:lnTo>
                    <a:lnTo>
                      <a:pt x="45" y="1457"/>
                    </a:lnTo>
                    <a:lnTo>
                      <a:pt x="43" y="1457"/>
                    </a:lnTo>
                    <a:lnTo>
                      <a:pt x="43" y="1456"/>
                    </a:lnTo>
                    <a:lnTo>
                      <a:pt x="43" y="1454"/>
                    </a:lnTo>
                    <a:lnTo>
                      <a:pt x="47" y="1453"/>
                    </a:lnTo>
                    <a:lnTo>
                      <a:pt x="47" y="1451"/>
                    </a:lnTo>
                    <a:lnTo>
                      <a:pt x="50" y="1449"/>
                    </a:lnTo>
                    <a:lnTo>
                      <a:pt x="51" y="1449"/>
                    </a:lnTo>
                    <a:lnTo>
                      <a:pt x="51" y="1448"/>
                    </a:lnTo>
                    <a:lnTo>
                      <a:pt x="51" y="1446"/>
                    </a:lnTo>
                    <a:lnTo>
                      <a:pt x="51" y="1448"/>
                    </a:lnTo>
                    <a:lnTo>
                      <a:pt x="53" y="1448"/>
                    </a:lnTo>
                    <a:lnTo>
                      <a:pt x="53" y="1449"/>
                    </a:lnTo>
                    <a:lnTo>
                      <a:pt x="56" y="1449"/>
                    </a:lnTo>
                    <a:lnTo>
                      <a:pt x="59" y="1449"/>
                    </a:lnTo>
                    <a:lnTo>
                      <a:pt x="65" y="1443"/>
                    </a:lnTo>
                    <a:lnTo>
                      <a:pt x="67" y="1443"/>
                    </a:lnTo>
                    <a:lnTo>
                      <a:pt x="67" y="1442"/>
                    </a:lnTo>
                    <a:lnTo>
                      <a:pt x="67" y="1440"/>
                    </a:lnTo>
                    <a:lnTo>
                      <a:pt x="68" y="1440"/>
                    </a:lnTo>
                    <a:lnTo>
                      <a:pt x="71" y="1439"/>
                    </a:lnTo>
                    <a:lnTo>
                      <a:pt x="73" y="1437"/>
                    </a:lnTo>
                    <a:lnTo>
                      <a:pt x="70" y="1439"/>
                    </a:lnTo>
                    <a:lnTo>
                      <a:pt x="62" y="1443"/>
                    </a:lnTo>
                    <a:lnTo>
                      <a:pt x="59" y="1446"/>
                    </a:lnTo>
                    <a:lnTo>
                      <a:pt x="57" y="1448"/>
                    </a:lnTo>
                    <a:lnTo>
                      <a:pt x="56" y="1448"/>
                    </a:lnTo>
                    <a:lnTo>
                      <a:pt x="54" y="1448"/>
                    </a:lnTo>
                    <a:lnTo>
                      <a:pt x="54" y="1446"/>
                    </a:lnTo>
                    <a:lnTo>
                      <a:pt x="53" y="1445"/>
                    </a:lnTo>
                    <a:lnTo>
                      <a:pt x="53" y="1443"/>
                    </a:lnTo>
                    <a:lnTo>
                      <a:pt x="54" y="1443"/>
                    </a:lnTo>
                    <a:lnTo>
                      <a:pt x="54" y="1442"/>
                    </a:lnTo>
                    <a:lnTo>
                      <a:pt x="54" y="1439"/>
                    </a:lnTo>
                    <a:lnTo>
                      <a:pt x="54" y="1437"/>
                    </a:lnTo>
                    <a:lnTo>
                      <a:pt x="53" y="1439"/>
                    </a:lnTo>
                    <a:lnTo>
                      <a:pt x="53" y="1440"/>
                    </a:lnTo>
                    <a:lnTo>
                      <a:pt x="53" y="1443"/>
                    </a:lnTo>
                    <a:lnTo>
                      <a:pt x="51" y="1445"/>
                    </a:lnTo>
                    <a:lnTo>
                      <a:pt x="50" y="1445"/>
                    </a:lnTo>
                    <a:lnTo>
                      <a:pt x="48" y="1446"/>
                    </a:lnTo>
                    <a:lnTo>
                      <a:pt x="47" y="1445"/>
                    </a:lnTo>
                    <a:lnTo>
                      <a:pt x="45" y="1445"/>
                    </a:lnTo>
                    <a:lnTo>
                      <a:pt x="43" y="1442"/>
                    </a:lnTo>
                    <a:lnTo>
                      <a:pt x="42" y="1440"/>
                    </a:lnTo>
                    <a:lnTo>
                      <a:pt x="40" y="1439"/>
                    </a:lnTo>
                    <a:lnTo>
                      <a:pt x="42" y="1437"/>
                    </a:lnTo>
                    <a:lnTo>
                      <a:pt x="40" y="1439"/>
                    </a:lnTo>
                    <a:lnTo>
                      <a:pt x="39" y="1439"/>
                    </a:lnTo>
                    <a:lnTo>
                      <a:pt x="37" y="1437"/>
                    </a:lnTo>
                    <a:lnTo>
                      <a:pt x="39" y="1437"/>
                    </a:lnTo>
                    <a:lnTo>
                      <a:pt x="40" y="1437"/>
                    </a:lnTo>
                    <a:lnTo>
                      <a:pt x="43" y="1434"/>
                    </a:lnTo>
                    <a:lnTo>
                      <a:pt x="43" y="1433"/>
                    </a:lnTo>
                    <a:lnTo>
                      <a:pt x="45" y="1430"/>
                    </a:lnTo>
                    <a:lnTo>
                      <a:pt x="47" y="1428"/>
                    </a:lnTo>
                    <a:lnTo>
                      <a:pt x="50" y="1428"/>
                    </a:lnTo>
                    <a:lnTo>
                      <a:pt x="54" y="1426"/>
                    </a:lnTo>
                    <a:lnTo>
                      <a:pt x="56" y="1426"/>
                    </a:lnTo>
                    <a:lnTo>
                      <a:pt x="56" y="1425"/>
                    </a:lnTo>
                    <a:lnTo>
                      <a:pt x="54" y="1423"/>
                    </a:lnTo>
                    <a:lnTo>
                      <a:pt x="57" y="1417"/>
                    </a:lnTo>
                    <a:lnTo>
                      <a:pt x="62" y="1413"/>
                    </a:lnTo>
                    <a:lnTo>
                      <a:pt x="71" y="1410"/>
                    </a:lnTo>
                    <a:lnTo>
                      <a:pt x="70" y="1410"/>
                    </a:lnTo>
                    <a:lnTo>
                      <a:pt x="70" y="1408"/>
                    </a:lnTo>
                    <a:lnTo>
                      <a:pt x="70" y="1407"/>
                    </a:lnTo>
                    <a:lnTo>
                      <a:pt x="68" y="1407"/>
                    </a:lnTo>
                    <a:lnTo>
                      <a:pt x="68" y="1408"/>
                    </a:lnTo>
                    <a:lnTo>
                      <a:pt x="67" y="1410"/>
                    </a:lnTo>
                    <a:lnTo>
                      <a:pt x="65" y="1411"/>
                    </a:lnTo>
                    <a:lnTo>
                      <a:pt x="64" y="1411"/>
                    </a:lnTo>
                    <a:lnTo>
                      <a:pt x="62" y="1411"/>
                    </a:lnTo>
                    <a:lnTo>
                      <a:pt x="62" y="1408"/>
                    </a:lnTo>
                    <a:lnTo>
                      <a:pt x="61" y="1405"/>
                    </a:lnTo>
                    <a:lnTo>
                      <a:pt x="61" y="1402"/>
                    </a:lnTo>
                    <a:lnTo>
                      <a:pt x="64" y="1400"/>
                    </a:lnTo>
                    <a:lnTo>
                      <a:pt x="65" y="1399"/>
                    </a:lnTo>
                    <a:lnTo>
                      <a:pt x="65" y="1397"/>
                    </a:lnTo>
                    <a:lnTo>
                      <a:pt x="65" y="1396"/>
                    </a:lnTo>
                    <a:lnTo>
                      <a:pt x="67" y="1394"/>
                    </a:lnTo>
                    <a:lnTo>
                      <a:pt x="68" y="1393"/>
                    </a:lnTo>
                    <a:lnTo>
                      <a:pt x="67" y="1391"/>
                    </a:lnTo>
                    <a:lnTo>
                      <a:pt x="70" y="1391"/>
                    </a:lnTo>
                    <a:lnTo>
                      <a:pt x="71" y="1389"/>
                    </a:lnTo>
                    <a:lnTo>
                      <a:pt x="73" y="1388"/>
                    </a:lnTo>
                    <a:lnTo>
                      <a:pt x="73" y="1386"/>
                    </a:lnTo>
                    <a:lnTo>
                      <a:pt x="74" y="1386"/>
                    </a:lnTo>
                    <a:lnTo>
                      <a:pt x="74" y="1385"/>
                    </a:lnTo>
                    <a:lnTo>
                      <a:pt x="76" y="1383"/>
                    </a:lnTo>
                    <a:lnTo>
                      <a:pt x="77" y="1383"/>
                    </a:lnTo>
                    <a:lnTo>
                      <a:pt x="79" y="1382"/>
                    </a:lnTo>
                    <a:lnTo>
                      <a:pt x="82" y="1379"/>
                    </a:lnTo>
                    <a:lnTo>
                      <a:pt x="82" y="1377"/>
                    </a:lnTo>
                    <a:lnTo>
                      <a:pt x="85" y="1377"/>
                    </a:lnTo>
                    <a:lnTo>
                      <a:pt x="87" y="1377"/>
                    </a:lnTo>
                    <a:lnTo>
                      <a:pt x="90" y="1379"/>
                    </a:lnTo>
                    <a:lnTo>
                      <a:pt x="87" y="1385"/>
                    </a:lnTo>
                    <a:lnTo>
                      <a:pt x="87" y="1388"/>
                    </a:lnTo>
                    <a:lnTo>
                      <a:pt x="87" y="1391"/>
                    </a:lnTo>
                    <a:lnTo>
                      <a:pt x="87" y="1393"/>
                    </a:lnTo>
                    <a:lnTo>
                      <a:pt x="84" y="1394"/>
                    </a:lnTo>
                    <a:lnTo>
                      <a:pt x="84" y="1396"/>
                    </a:lnTo>
                    <a:lnTo>
                      <a:pt x="84" y="1404"/>
                    </a:lnTo>
                    <a:lnTo>
                      <a:pt x="84" y="1407"/>
                    </a:lnTo>
                    <a:lnTo>
                      <a:pt x="84" y="1408"/>
                    </a:lnTo>
                    <a:lnTo>
                      <a:pt x="84" y="1411"/>
                    </a:lnTo>
                    <a:lnTo>
                      <a:pt x="84" y="1414"/>
                    </a:lnTo>
                    <a:lnTo>
                      <a:pt x="84" y="1408"/>
                    </a:lnTo>
                    <a:lnTo>
                      <a:pt x="84" y="1405"/>
                    </a:lnTo>
                    <a:lnTo>
                      <a:pt x="85" y="1404"/>
                    </a:lnTo>
                    <a:lnTo>
                      <a:pt x="87" y="1399"/>
                    </a:lnTo>
                    <a:lnTo>
                      <a:pt x="87" y="1397"/>
                    </a:lnTo>
                    <a:lnTo>
                      <a:pt x="87" y="1394"/>
                    </a:lnTo>
                    <a:lnTo>
                      <a:pt x="87" y="1393"/>
                    </a:lnTo>
                    <a:lnTo>
                      <a:pt x="90" y="1385"/>
                    </a:lnTo>
                    <a:lnTo>
                      <a:pt x="90" y="1383"/>
                    </a:lnTo>
                    <a:lnTo>
                      <a:pt x="91" y="1382"/>
                    </a:lnTo>
                    <a:lnTo>
                      <a:pt x="93" y="1380"/>
                    </a:lnTo>
                    <a:lnTo>
                      <a:pt x="94" y="1380"/>
                    </a:lnTo>
                    <a:lnTo>
                      <a:pt x="96" y="1376"/>
                    </a:lnTo>
                    <a:lnTo>
                      <a:pt x="96" y="1374"/>
                    </a:lnTo>
                    <a:lnTo>
                      <a:pt x="98" y="1374"/>
                    </a:lnTo>
                    <a:lnTo>
                      <a:pt x="98" y="1373"/>
                    </a:lnTo>
                    <a:lnTo>
                      <a:pt x="105" y="1371"/>
                    </a:lnTo>
                    <a:lnTo>
                      <a:pt x="110" y="1373"/>
                    </a:lnTo>
                    <a:lnTo>
                      <a:pt x="113" y="1373"/>
                    </a:lnTo>
                    <a:lnTo>
                      <a:pt x="114" y="1370"/>
                    </a:lnTo>
                    <a:lnTo>
                      <a:pt x="104" y="1370"/>
                    </a:lnTo>
                    <a:lnTo>
                      <a:pt x="105" y="1368"/>
                    </a:lnTo>
                    <a:lnTo>
                      <a:pt x="105" y="1367"/>
                    </a:lnTo>
                    <a:lnTo>
                      <a:pt x="107" y="1367"/>
                    </a:lnTo>
                    <a:lnTo>
                      <a:pt x="110" y="1360"/>
                    </a:lnTo>
                    <a:lnTo>
                      <a:pt x="108" y="1360"/>
                    </a:lnTo>
                    <a:lnTo>
                      <a:pt x="105" y="1362"/>
                    </a:lnTo>
                    <a:lnTo>
                      <a:pt x="104" y="1365"/>
                    </a:lnTo>
                    <a:lnTo>
                      <a:pt x="102" y="1367"/>
                    </a:lnTo>
                    <a:lnTo>
                      <a:pt x="101" y="1370"/>
                    </a:lnTo>
                    <a:lnTo>
                      <a:pt x="101" y="1371"/>
                    </a:lnTo>
                    <a:lnTo>
                      <a:pt x="96" y="1373"/>
                    </a:lnTo>
                    <a:lnTo>
                      <a:pt x="94" y="1373"/>
                    </a:lnTo>
                    <a:lnTo>
                      <a:pt x="91" y="1377"/>
                    </a:lnTo>
                    <a:lnTo>
                      <a:pt x="90" y="1377"/>
                    </a:lnTo>
                    <a:lnTo>
                      <a:pt x="88" y="1377"/>
                    </a:lnTo>
                    <a:lnTo>
                      <a:pt x="87" y="1376"/>
                    </a:lnTo>
                    <a:lnTo>
                      <a:pt x="88" y="1374"/>
                    </a:lnTo>
                    <a:lnTo>
                      <a:pt x="91" y="1370"/>
                    </a:lnTo>
                    <a:lnTo>
                      <a:pt x="93" y="1368"/>
                    </a:lnTo>
                    <a:lnTo>
                      <a:pt x="90" y="1370"/>
                    </a:lnTo>
                    <a:lnTo>
                      <a:pt x="85" y="1374"/>
                    </a:lnTo>
                    <a:lnTo>
                      <a:pt x="84" y="1376"/>
                    </a:lnTo>
                    <a:lnTo>
                      <a:pt x="82" y="1376"/>
                    </a:lnTo>
                    <a:lnTo>
                      <a:pt x="79" y="1377"/>
                    </a:lnTo>
                    <a:lnTo>
                      <a:pt x="77" y="1377"/>
                    </a:lnTo>
                    <a:lnTo>
                      <a:pt x="76" y="1379"/>
                    </a:lnTo>
                    <a:lnTo>
                      <a:pt x="73" y="1382"/>
                    </a:lnTo>
                    <a:lnTo>
                      <a:pt x="71" y="1382"/>
                    </a:lnTo>
                    <a:lnTo>
                      <a:pt x="70" y="1382"/>
                    </a:lnTo>
                    <a:lnTo>
                      <a:pt x="70" y="1380"/>
                    </a:lnTo>
                    <a:lnTo>
                      <a:pt x="68" y="1380"/>
                    </a:lnTo>
                    <a:lnTo>
                      <a:pt x="67" y="1377"/>
                    </a:lnTo>
                    <a:lnTo>
                      <a:pt x="67" y="1374"/>
                    </a:lnTo>
                    <a:lnTo>
                      <a:pt x="67" y="1373"/>
                    </a:lnTo>
                    <a:lnTo>
                      <a:pt x="65" y="1374"/>
                    </a:lnTo>
                    <a:lnTo>
                      <a:pt x="65" y="1376"/>
                    </a:lnTo>
                    <a:lnTo>
                      <a:pt x="67" y="1377"/>
                    </a:lnTo>
                    <a:lnTo>
                      <a:pt x="67" y="1380"/>
                    </a:lnTo>
                    <a:lnTo>
                      <a:pt x="68" y="1382"/>
                    </a:lnTo>
                    <a:lnTo>
                      <a:pt x="68" y="1383"/>
                    </a:lnTo>
                    <a:lnTo>
                      <a:pt x="67" y="1382"/>
                    </a:lnTo>
                    <a:lnTo>
                      <a:pt x="65" y="1383"/>
                    </a:lnTo>
                    <a:lnTo>
                      <a:pt x="64" y="1383"/>
                    </a:lnTo>
                    <a:lnTo>
                      <a:pt x="62" y="1385"/>
                    </a:lnTo>
                    <a:lnTo>
                      <a:pt x="64" y="1385"/>
                    </a:lnTo>
                    <a:lnTo>
                      <a:pt x="67" y="1385"/>
                    </a:lnTo>
                    <a:lnTo>
                      <a:pt x="65" y="1386"/>
                    </a:lnTo>
                    <a:lnTo>
                      <a:pt x="64" y="1389"/>
                    </a:lnTo>
                    <a:lnTo>
                      <a:pt x="64" y="1391"/>
                    </a:lnTo>
                    <a:lnTo>
                      <a:pt x="65" y="1393"/>
                    </a:lnTo>
                    <a:lnTo>
                      <a:pt x="64" y="1394"/>
                    </a:lnTo>
                    <a:lnTo>
                      <a:pt x="64" y="1396"/>
                    </a:lnTo>
                    <a:lnTo>
                      <a:pt x="64" y="1397"/>
                    </a:lnTo>
                    <a:lnTo>
                      <a:pt x="62" y="1397"/>
                    </a:lnTo>
                    <a:lnTo>
                      <a:pt x="61" y="1397"/>
                    </a:lnTo>
                    <a:lnTo>
                      <a:pt x="59" y="1394"/>
                    </a:lnTo>
                    <a:lnTo>
                      <a:pt x="57" y="1394"/>
                    </a:lnTo>
                    <a:lnTo>
                      <a:pt x="56" y="1396"/>
                    </a:lnTo>
                    <a:lnTo>
                      <a:pt x="56" y="1397"/>
                    </a:lnTo>
                    <a:lnTo>
                      <a:pt x="56" y="1399"/>
                    </a:lnTo>
                    <a:lnTo>
                      <a:pt x="54" y="1400"/>
                    </a:lnTo>
                    <a:lnTo>
                      <a:pt x="53" y="1404"/>
                    </a:lnTo>
                    <a:lnTo>
                      <a:pt x="51" y="1405"/>
                    </a:lnTo>
                    <a:lnTo>
                      <a:pt x="51" y="1407"/>
                    </a:lnTo>
                    <a:lnTo>
                      <a:pt x="50" y="1405"/>
                    </a:lnTo>
                    <a:lnTo>
                      <a:pt x="48" y="1407"/>
                    </a:lnTo>
                    <a:lnTo>
                      <a:pt x="48" y="1408"/>
                    </a:lnTo>
                    <a:lnTo>
                      <a:pt x="50" y="1414"/>
                    </a:lnTo>
                    <a:lnTo>
                      <a:pt x="50" y="1417"/>
                    </a:lnTo>
                    <a:lnTo>
                      <a:pt x="48" y="1420"/>
                    </a:lnTo>
                    <a:lnTo>
                      <a:pt x="47" y="1422"/>
                    </a:lnTo>
                    <a:lnTo>
                      <a:pt x="45" y="1422"/>
                    </a:lnTo>
                    <a:lnTo>
                      <a:pt x="45" y="1420"/>
                    </a:lnTo>
                    <a:lnTo>
                      <a:pt x="43" y="1423"/>
                    </a:lnTo>
                    <a:lnTo>
                      <a:pt x="40" y="1422"/>
                    </a:lnTo>
                    <a:lnTo>
                      <a:pt x="40" y="1420"/>
                    </a:lnTo>
                    <a:lnTo>
                      <a:pt x="40" y="1419"/>
                    </a:lnTo>
                    <a:lnTo>
                      <a:pt x="40" y="1416"/>
                    </a:lnTo>
                    <a:lnTo>
                      <a:pt x="42" y="1416"/>
                    </a:lnTo>
                    <a:lnTo>
                      <a:pt x="43" y="1416"/>
                    </a:lnTo>
                    <a:lnTo>
                      <a:pt x="45" y="1416"/>
                    </a:lnTo>
                    <a:lnTo>
                      <a:pt x="45" y="1414"/>
                    </a:lnTo>
                    <a:lnTo>
                      <a:pt x="47" y="1413"/>
                    </a:lnTo>
                    <a:lnTo>
                      <a:pt x="43" y="1413"/>
                    </a:lnTo>
                    <a:lnTo>
                      <a:pt x="43" y="1414"/>
                    </a:lnTo>
                    <a:lnTo>
                      <a:pt x="42" y="1414"/>
                    </a:lnTo>
                    <a:lnTo>
                      <a:pt x="42" y="1413"/>
                    </a:lnTo>
                    <a:lnTo>
                      <a:pt x="40" y="1411"/>
                    </a:lnTo>
                    <a:lnTo>
                      <a:pt x="42" y="1411"/>
                    </a:lnTo>
                    <a:lnTo>
                      <a:pt x="42" y="1410"/>
                    </a:lnTo>
                    <a:lnTo>
                      <a:pt x="40" y="1407"/>
                    </a:lnTo>
                    <a:lnTo>
                      <a:pt x="42" y="1405"/>
                    </a:lnTo>
                    <a:lnTo>
                      <a:pt x="42" y="1404"/>
                    </a:lnTo>
                    <a:lnTo>
                      <a:pt x="45" y="1402"/>
                    </a:lnTo>
                    <a:lnTo>
                      <a:pt x="45" y="1400"/>
                    </a:lnTo>
                    <a:lnTo>
                      <a:pt x="43" y="1400"/>
                    </a:lnTo>
                    <a:lnTo>
                      <a:pt x="42" y="1402"/>
                    </a:lnTo>
                    <a:lnTo>
                      <a:pt x="40" y="1404"/>
                    </a:lnTo>
                    <a:lnTo>
                      <a:pt x="39" y="1405"/>
                    </a:lnTo>
                    <a:lnTo>
                      <a:pt x="39" y="1407"/>
                    </a:lnTo>
                    <a:lnTo>
                      <a:pt x="37" y="1407"/>
                    </a:lnTo>
                    <a:lnTo>
                      <a:pt x="37" y="1408"/>
                    </a:lnTo>
                    <a:lnTo>
                      <a:pt x="36" y="1407"/>
                    </a:lnTo>
                    <a:lnTo>
                      <a:pt x="36" y="1408"/>
                    </a:lnTo>
                    <a:lnTo>
                      <a:pt x="34" y="1408"/>
                    </a:lnTo>
                    <a:lnTo>
                      <a:pt x="33" y="1407"/>
                    </a:lnTo>
                    <a:lnTo>
                      <a:pt x="34" y="1405"/>
                    </a:lnTo>
                    <a:lnTo>
                      <a:pt x="34" y="1404"/>
                    </a:lnTo>
                    <a:lnTo>
                      <a:pt x="34" y="1402"/>
                    </a:lnTo>
                    <a:lnTo>
                      <a:pt x="36" y="1402"/>
                    </a:lnTo>
                    <a:lnTo>
                      <a:pt x="39" y="1399"/>
                    </a:lnTo>
                    <a:lnTo>
                      <a:pt x="42" y="1399"/>
                    </a:lnTo>
                    <a:lnTo>
                      <a:pt x="42" y="1397"/>
                    </a:lnTo>
                    <a:lnTo>
                      <a:pt x="37" y="1397"/>
                    </a:lnTo>
                    <a:lnTo>
                      <a:pt x="36" y="1399"/>
                    </a:lnTo>
                    <a:lnTo>
                      <a:pt x="37" y="1396"/>
                    </a:lnTo>
                    <a:lnTo>
                      <a:pt x="37" y="1394"/>
                    </a:lnTo>
                    <a:lnTo>
                      <a:pt x="36" y="1394"/>
                    </a:lnTo>
                    <a:lnTo>
                      <a:pt x="36" y="1396"/>
                    </a:lnTo>
                    <a:lnTo>
                      <a:pt x="34" y="1397"/>
                    </a:lnTo>
                    <a:lnTo>
                      <a:pt x="34" y="1396"/>
                    </a:lnTo>
                    <a:lnTo>
                      <a:pt x="36" y="1394"/>
                    </a:lnTo>
                    <a:lnTo>
                      <a:pt x="36" y="1393"/>
                    </a:lnTo>
                    <a:lnTo>
                      <a:pt x="37" y="1389"/>
                    </a:lnTo>
                    <a:lnTo>
                      <a:pt x="37" y="1388"/>
                    </a:lnTo>
                    <a:lnTo>
                      <a:pt x="39" y="1388"/>
                    </a:lnTo>
                    <a:lnTo>
                      <a:pt x="39" y="1386"/>
                    </a:lnTo>
                    <a:lnTo>
                      <a:pt x="39" y="1385"/>
                    </a:lnTo>
                    <a:lnTo>
                      <a:pt x="40" y="1385"/>
                    </a:lnTo>
                    <a:lnTo>
                      <a:pt x="42" y="1383"/>
                    </a:lnTo>
                    <a:lnTo>
                      <a:pt x="42" y="1382"/>
                    </a:lnTo>
                    <a:lnTo>
                      <a:pt x="40" y="1383"/>
                    </a:lnTo>
                    <a:lnTo>
                      <a:pt x="39" y="1383"/>
                    </a:lnTo>
                    <a:lnTo>
                      <a:pt x="39" y="1385"/>
                    </a:lnTo>
                    <a:lnTo>
                      <a:pt x="37" y="1386"/>
                    </a:lnTo>
                    <a:lnTo>
                      <a:pt x="37" y="1385"/>
                    </a:lnTo>
                    <a:lnTo>
                      <a:pt x="36" y="1385"/>
                    </a:lnTo>
                    <a:lnTo>
                      <a:pt x="36" y="1388"/>
                    </a:lnTo>
                    <a:lnTo>
                      <a:pt x="34" y="1389"/>
                    </a:lnTo>
                    <a:lnTo>
                      <a:pt x="34" y="1393"/>
                    </a:lnTo>
                    <a:lnTo>
                      <a:pt x="31" y="1399"/>
                    </a:lnTo>
                    <a:lnTo>
                      <a:pt x="31" y="1400"/>
                    </a:lnTo>
                    <a:lnTo>
                      <a:pt x="30" y="1404"/>
                    </a:lnTo>
                    <a:lnTo>
                      <a:pt x="27" y="1405"/>
                    </a:lnTo>
                    <a:lnTo>
                      <a:pt x="27" y="1407"/>
                    </a:lnTo>
                    <a:lnTo>
                      <a:pt x="27" y="1408"/>
                    </a:lnTo>
                    <a:lnTo>
                      <a:pt x="25" y="1410"/>
                    </a:lnTo>
                    <a:lnTo>
                      <a:pt x="25" y="1408"/>
                    </a:lnTo>
                    <a:lnTo>
                      <a:pt x="22" y="1407"/>
                    </a:lnTo>
                    <a:lnTo>
                      <a:pt x="24" y="1407"/>
                    </a:lnTo>
                    <a:lnTo>
                      <a:pt x="24" y="1405"/>
                    </a:lnTo>
                    <a:lnTo>
                      <a:pt x="21" y="1404"/>
                    </a:lnTo>
                    <a:lnTo>
                      <a:pt x="21" y="1402"/>
                    </a:lnTo>
                    <a:lnTo>
                      <a:pt x="22" y="1402"/>
                    </a:lnTo>
                    <a:lnTo>
                      <a:pt x="22" y="1400"/>
                    </a:lnTo>
                    <a:lnTo>
                      <a:pt x="21" y="1400"/>
                    </a:lnTo>
                    <a:lnTo>
                      <a:pt x="17" y="1400"/>
                    </a:lnTo>
                    <a:lnTo>
                      <a:pt x="16" y="1400"/>
                    </a:lnTo>
                    <a:lnTo>
                      <a:pt x="21" y="1397"/>
                    </a:lnTo>
                    <a:lnTo>
                      <a:pt x="21" y="1396"/>
                    </a:lnTo>
                    <a:lnTo>
                      <a:pt x="19" y="1396"/>
                    </a:lnTo>
                    <a:lnTo>
                      <a:pt x="13" y="1394"/>
                    </a:lnTo>
                    <a:lnTo>
                      <a:pt x="13" y="1393"/>
                    </a:lnTo>
                    <a:lnTo>
                      <a:pt x="13" y="1391"/>
                    </a:lnTo>
                    <a:lnTo>
                      <a:pt x="13" y="1389"/>
                    </a:lnTo>
                    <a:lnTo>
                      <a:pt x="14" y="1389"/>
                    </a:lnTo>
                    <a:lnTo>
                      <a:pt x="16" y="1389"/>
                    </a:lnTo>
                    <a:lnTo>
                      <a:pt x="16" y="1388"/>
                    </a:lnTo>
                    <a:lnTo>
                      <a:pt x="14" y="1388"/>
                    </a:lnTo>
                    <a:lnTo>
                      <a:pt x="13" y="1386"/>
                    </a:lnTo>
                    <a:lnTo>
                      <a:pt x="11" y="1386"/>
                    </a:lnTo>
                    <a:lnTo>
                      <a:pt x="13" y="1385"/>
                    </a:lnTo>
                    <a:lnTo>
                      <a:pt x="14" y="1382"/>
                    </a:lnTo>
                    <a:lnTo>
                      <a:pt x="19" y="1382"/>
                    </a:lnTo>
                    <a:lnTo>
                      <a:pt x="21" y="1382"/>
                    </a:lnTo>
                    <a:lnTo>
                      <a:pt x="19" y="1380"/>
                    </a:lnTo>
                    <a:lnTo>
                      <a:pt x="17" y="1377"/>
                    </a:lnTo>
                    <a:lnTo>
                      <a:pt x="17" y="1376"/>
                    </a:lnTo>
                    <a:lnTo>
                      <a:pt x="17" y="1373"/>
                    </a:lnTo>
                    <a:lnTo>
                      <a:pt x="17" y="1371"/>
                    </a:lnTo>
                    <a:lnTo>
                      <a:pt x="19" y="1368"/>
                    </a:lnTo>
                    <a:lnTo>
                      <a:pt x="21" y="1368"/>
                    </a:lnTo>
                    <a:lnTo>
                      <a:pt x="22" y="1370"/>
                    </a:lnTo>
                    <a:lnTo>
                      <a:pt x="24" y="1371"/>
                    </a:lnTo>
                    <a:lnTo>
                      <a:pt x="25" y="1373"/>
                    </a:lnTo>
                    <a:lnTo>
                      <a:pt x="28" y="1376"/>
                    </a:lnTo>
                    <a:lnTo>
                      <a:pt x="30" y="1377"/>
                    </a:lnTo>
                    <a:lnTo>
                      <a:pt x="31" y="1379"/>
                    </a:lnTo>
                    <a:lnTo>
                      <a:pt x="34" y="1379"/>
                    </a:lnTo>
                    <a:lnTo>
                      <a:pt x="36" y="1379"/>
                    </a:lnTo>
                    <a:lnTo>
                      <a:pt x="39" y="1377"/>
                    </a:lnTo>
                    <a:lnTo>
                      <a:pt x="39" y="1376"/>
                    </a:lnTo>
                    <a:lnTo>
                      <a:pt x="40" y="1374"/>
                    </a:lnTo>
                    <a:lnTo>
                      <a:pt x="42" y="1373"/>
                    </a:lnTo>
                    <a:lnTo>
                      <a:pt x="42" y="1371"/>
                    </a:lnTo>
                    <a:lnTo>
                      <a:pt x="42" y="1367"/>
                    </a:lnTo>
                    <a:lnTo>
                      <a:pt x="40" y="1363"/>
                    </a:lnTo>
                    <a:lnTo>
                      <a:pt x="42" y="1359"/>
                    </a:lnTo>
                    <a:lnTo>
                      <a:pt x="42" y="1356"/>
                    </a:lnTo>
                    <a:lnTo>
                      <a:pt x="43" y="1354"/>
                    </a:lnTo>
                    <a:lnTo>
                      <a:pt x="42" y="1352"/>
                    </a:lnTo>
                    <a:lnTo>
                      <a:pt x="42" y="1351"/>
                    </a:lnTo>
                    <a:lnTo>
                      <a:pt x="43" y="1348"/>
                    </a:lnTo>
                    <a:lnTo>
                      <a:pt x="42" y="1348"/>
                    </a:lnTo>
                    <a:lnTo>
                      <a:pt x="42" y="1349"/>
                    </a:lnTo>
                    <a:lnTo>
                      <a:pt x="39" y="1348"/>
                    </a:lnTo>
                    <a:lnTo>
                      <a:pt x="39" y="1346"/>
                    </a:lnTo>
                    <a:lnTo>
                      <a:pt x="40" y="1345"/>
                    </a:lnTo>
                    <a:lnTo>
                      <a:pt x="40" y="1343"/>
                    </a:lnTo>
                    <a:lnTo>
                      <a:pt x="39" y="1343"/>
                    </a:lnTo>
                    <a:lnTo>
                      <a:pt x="39" y="1345"/>
                    </a:lnTo>
                    <a:lnTo>
                      <a:pt x="37" y="1346"/>
                    </a:lnTo>
                    <a:lnTo>
                      <a:pt x="37" y="1348"/>
                    </a:lnTo>
                    <a:lnTo>
                      <a:pt x="36" y="1349"/>
                    </a:lnTo>
                    <a:lnTo>
                      <a:pt x="34" y="1349"/>
                    </a:lnTo>
                    <a:lnTo>
                      <a:pt x="33" y="1349"/>
                    </a:lnTo>
                    <a:lnTo>
                      <a:pt x="31" y="1351"/>
                    </a:lnTo>
                    <a:lnTo>
                      <a:pt x="33" y="1356"/>
                    </a:lnTo>
                    <a:lnTo>
                      <a:pt x="31" y="1357"/>
                    </a:lnTo>
                    <a:lnTo>
                      <a:pt x="28" y="1359"/>
                    </a:lnTo>
                    <a:lnTo>
                      <a:pt x="24" y="1362"/>
                    </a:lnTo>
                    <a:lnTo>
                      <a:pt x="21" y="1363"/>
                    </a:lnTo>
                    <a:lnTo>
                      <a:pt x="19" y="1363"/>
                    </a:lnTo>
                    <a:lnTo>
                      <a:pt x="17" y="1363"/>
                    </a:lnTo>
                    <a:lnTo>
                      <a:pt x="16" y="1362"/>
                    </a:lnTo>
                    <a:lnTo>
                      <a:pt x="14" y="1360"/>
                    </a:lnTo>
                    <a:lnTo>
                      <a:pt x="13" y="1359"/>
                    </a:lnTo>
                    <a:lnTo>
                      <a:pt x="10" y="1354"/>
                    </a:lnTo>
                    <a:lnTo>
                      <a:pt x="8" y="1352"/>
                    </a:lnTo>
                    <a:lnTo>
                      <a:pt x="11" y="1354"/>
                    </a:lnTo>
                    <a:lnTo>
                      <a:pt x="13" y="1354"/>
                    </a:lnTo>
                    <a:lnTo>
                      <a:pt x="16" y="1359"/>
                    </a:lnTo>
                    <a:lnTo>
                      <a:pt x="16" y="1357"/>
                    </a:lnTo>
                    <a:lnTo>
                      <a:pt x="13" y="1352"/>
                    </a:lnTo>
                    <a:lnTo>
                      <a:pt x="8" y="1348"/>
                    </a:lnTo>
                    <a:lnTo>
                      <a:pt x="10" y="1348"/>
                    </a:lnTo>
                    <a:lnTo>
                      <a:pt x="13" y="1348"/>
                    </a:lnTo>
                    <a:lnTo>
                      <a:pt x="11" y="1346"/>
                    </a:lnTo>
                    <a:lnTo>
                      <a:pt x="10" y="1346"/>
                    </a:lnTo>
                    <a:lnTo>
                      <a:pt x="8" y="1346"/>
                    </a:lnTo>
                    <a:lnTo>
                      <a:pt x="6" y="1345"/>
                    </a:lnTo>
                    <a:lnTo>
                      <a:pt x="3" y="1340"/>
                    </a:lnTo>
                    <a:lnTo>
                      <a:pt x="2" y="1339"/>
                    </a:lnTo>
                    <a:lnTo>
                      <a:pt x="0" y="1339"/>
                    </a:lnTo>
                    <a:lnTo>
                      <a:pt x="2" y="1337"/>
                    </a:lnTo>
                    <a:lnTo>
                      <a:pt x="3" y="1337"/>
                    </a:lnTo>
                    <a:lnTo>
                      <a:pt x="5" y="1339"/>
                    </a:lnTo>
                    <a:lnTo>
                      <a:pt x="8" y="1340"/>
                    </a:lnTo>
                    <a:lnTo>
                      <a:pt x="10" y="1342"/>
                    </a:lnTo>
                    <a:lnTo>
                      <a:pt x="13" y="1343"/>
                    </a:lnTo>
                    <a:lnTo>
                      <a:pt x="14" y="1345"/>
                    </a:lnTo>
                    <a:lnTo>
                      <a:pt x="19" y="1346"/>
                    </a:lnTo>
                    <a:lnTo>
                      <a:pt x="21" y="1348"/>
                    </a:lnTo>
                    <a:lnTo>
                      <a:pt x="21" y="1349"/>
                    </a:lnTo>
                    <a:lnTo>
                      <a:pt x="21" y="1351"/>
                    </a:lnTo>
                    <a:lnTo>
                      <a:pt x="22" y="1354"/>
                    </a:lnTo>
                    <a:lnTo>
                      <a:pt x="22" y="1356"/>
                    </a:lnTo>
                    <a:lnTo>
                      <a:pt x="24" y="1356"/>
                    </a:lnTo>
                    <a:lnTo>
                      <a:pt x="24" y="1354"/>
                    </a:lnTo>
                    <a:lnTo>
                      <a:pt x="22" y="1352"/>
                    </a:lnTo>
                    <a:lnTo>
                      <a:pt x="24" y="1354"/>
                    </a:lnTo>
                    <a:lnTo>
                      <a:pt x="27" y="1356"/>
                    </a:lnTo>
                    <a:lnTo>
                      <a:pt x="27" y="1357"/>
                    </a:lnTo>
                    <a:lnTo>
                      <a:pt x="27" y="1356"/>
                    </a:lnTo>
                    <a:lnTo>
                      <a:pt x="25" y="1354"/>
                    </a:lnTo>
                    <a:lnTo>
                      <a:pt x="24" y="1352"/>
                    </a:lnTo>
                    <a:lnTo>
                      <a:pt x="24" y="1351"/>
                    </a:lnTo>
                    <a:lnTo>
                      <a:pt x="25" y="1351"/>
                    </a:lnTo>
                    <a:lnTo>
                      <a:pt x="27" y="1352"/>
                    </a:lnTo>
                    <a:lnTo>
                      <a:pt x="27" y="1351"/>
                    </a:lnTo>
                    <a:lnTo>
                      <a:pt x="25" y="1351"/>
                    </a:lnTo>
                    <a:lnTo>
                      <a:pt x="27" y="1348"/>
                    </a:lnTo>
                    <a:lnTo>
                      <a:pt x="24" y="1348"/>
                    </a:lnTo>
                    <a:lnTo>
                      <a:pt x="24" y="1346"/>
                    </a:lnTo>
                    <a:lnTo>
                      <a:pt x="24" y="1345"/>
                    </a:lnTo>
                    <a:lnTo>
                      <a:pt x="21" y="1345"/>
                    </a:lnTo>
                    <a:lnTo>
                      <a:pt x="19" y="1343"/>
                    </a:lnTo>
                    <a:lnTo>
                      <a:pt x="17" y="1343"/>
                    </a:lnTo>
                    <a:lnTo>
                      <a:pt x="17" y="1342"/>
                    </a:lnTo>
                    <a:lnTo>
                      <a:pt x="17" y="1340"/>
                    </a:lnTo>
                    <a:lnTo>
                      <a:pt x="17" y="1339"/>
                    </a:lnTo>
                    <a:lnTo>
                      <a:pt x="19" y="1339"/>
                    </a:lnTo>
                    <a:lnTo>
                      <a:pt x="22" y="1337"/>
                    </a:lnTo>
                    <a:lnTo>
                      <a:pt x="22" y="1334"/>
                    </a:lnTo>
                    <a:lnTo>
                      <a:pt x="24" y="1333"/>
                    </a:lnTo>
                    <a:lnTo>
                      <a:pt x="27" y="1331"/>
                    </a:lnTo>
                    <a:lnTo>
                      <a:pt x="28" y="1331"/>
                    </a:lnTo>
                    <a:lnTo>
                      <a:pt x="30" y="1333"/>
                    </a:lnTo>
                    <a:lnTo>
                      <a:pt x="31" y="1331"/>
                    </a:lnTo>
                    <a:lnTo>
                      <a:pt x="33" y="1331"/>
                    </a:lnTo>
                    <a:lnTo>
                      <a:pt x="31" y="1331"/>
                    </a:lnTo>
                    <a:lnTo>
                      <a:pt x="30" y="1330"/>
                    </a:lnTo>
                    <a:lnTo>
                      <a:pt x="28" y="1328"/>
                    </a:lnTo>
                    <a:lnTo>
                      <a:pt x="30" y="1326"/>
                    </a:lnTo>
                    <a:lnTo>
                      <a:pt x="25" y="1330"/>
                    </a:lnTo>
                    <a:lnTo>
                      <a:pt x="22" y="1330"/>
                    </a:lnTo>
                    <a:lnTo>
                      <a:pt x="22" y="1331"/>
                    </a:lnTo>
                    <a:lnTo>
                      <a:pt x="21" y="1334"/>
                    </a:lnTo>
                    <a:lnTo>
                      <a:pt x="21" y="1336"/>
                    </a:lnTo>
                    <a:lnTo>
                      <a:pt x="17" y="1337"/>
                    </a:lnTo>
                    <a:lnTo>
                      <a:pt x="14" y="1336"/>
                    </a:lnTo>
                    <a:lnTo>
                      <a:pt x="13" y="1333"/>
                    </a:lnTo>
                    <a:lnTo>
                      <a:pt x="13" y="1336"/>
                    </a:lnTo>
                    <a:lnTo>
                      <a:pt x="13" y="1337"/>
                    </a:lnTo>
                    <a:lnTo>
                      <a:pt x="11" y="1337"/>
                    </a:lnTo>
                    <a:lnTo>
                      <a:pt x="11" y="1336"/>
                    </a:lnTo>
                    <a:lnTo>
                      <a:pt x="11" y="1334"/>
                    </a:lnTo>
                    <a:lnTo>
                      <a:pt x="10" y="1334"/>
                    </a:lnTo>
                    <a:lnTo>
                      <a:pt x="8" y="1334"/>
                    </a:lnTo>
                    <a:lnTo>
                      <a:pt x="6" y="1334"/>
                    </a:lnTo>
                    <a:lnTo>
                      <a:pt x="6" y="1333"/>
                    </a:lnTo>
                    <a:lnTo>
                      <a:pt x="6" y="1330"/>
                    </a:lnTo>
                    <a:lnTo>
                      <a:pt x="5" y="1328"/>
                    </a:lnTo>
                    <a:lnTo>
                      <a:pt x="5" y="1326"/>
                    </a:lnTo>
                    <a:lnTo>
                      <a:pt x="5" y="1325"/>
                    </a:lnTo>
                    <a:lnTo>
                      <a:pt x="3" y="1323"/>
                    </a:lnTo>
                    <a:lnTo>
                      <a:pt x="3" y="1322"/>
                    </a:lnTo>
                    <a:lnTo>
                      <a:pt x="5" y="1320"/>
                    </a:lnTo>
                    <a:lnTo>
                      <a:pt x="6" y="1322"/>
                    </a:lnTo>
                    <a:lnTo>
                      <a:pt x="8" y="1322"/>
                    </a:lnTo>
                    <a:lnTo>
                      <a:pt x="8" y="1323"/>
                    </a:lnTo>
                    <a:lnTo>
                      <a:pt x="8" y="1328"/>
                    </a:lnTo>
                    <a:lnTo>
                      <a:pt x="8" y="1330"/>
                    </a:lnTo>
                    <a:lnTo>
                      <a:pt x="10" y="1330"/>
                    </a:lnTo>
                    <a:lnTo>
                      <a:pt x="10" y="1328"/>
                    </a:lnTo>
                    <a:lnTo>
                      <a:pt x="10" y="1323"/>
                    </a:lnTo>
                    <a:lnTo>
                      <a:pt x="10" y="1322"/>
                    </a:lnTo>
                    <a:lnTo>
                      <a:pt x="11" y="1320"/>
                    </a:lnTo>
                    <a:lnTo>
                      <a:pt x="11" y="1319"/>
                    </a:lnTo>
                    <a:lnTo>
                      <a:pt x="10" y="1320"/>
                    </a:lnTo>
                    <a:lnTo>
                      <a:pt x="8" y="1320"/>
                    </a:lnTo>
                    <a:lnTo>
                      <a:pt x="5" y="1319"/>
                    </a:lnTo>
                    <a:lnTo>
                      <a:pt x="5" y="1317"/>
                    </a:lnTo>
                    <a:lnTo>
                      <a:pt x="5" y="1315"/>
                    </a:lnTo>
                    <a:lnTo>
                      <a:pt x="5" y="1314"/>
                    </a:lnTo>
                    <a:lnTo>
                      <a:pt x="5" y="1312"/>
                    </a:lnTo>
                    <a:lnTo>
                      <a:pt x="8" y="1309"/>
                    </a:lnTo>
                    <a:lnTo>
                      <a:pt x="11" y="1309"/>
                    </a:lnTo>
                    <a:lnTo>
                      <a:pt x="14" y="1309"/>
                    </a:lnTo>
                    <a:lnTo>
                      <a:pt x="19" y="1312"/>
                    </a:lnTo>
                    <a:lnTo>
                      <a:pt x="21" y="1314"/>
                    </a:lnTo>
                    <a:lnTo>
                      <a:pt x="24" y="1314"/>
                    </a:lnTo>
                    <a:lnTo>
                      <a:pt x="27" y="1314"/>
                    </a:lnTo>
                    <a:lnTo>
                      <a:pt x="27" y="1315"/>
                    </a:lnTo>
                    <a:lnTo>
                      <a:pt x="28" y="1317"/>
                    </a:lnTo>
                    <a:lnTo>
                      <a:pt x="28" y="1315"/>
                    </a:lnTo>
                    <a:lnTo>
                      <a:pt x="28" y="1314"/>
                    </a:lnTo>
                    <a:lnTo>
                      <a:pt x="28" y="1312"/>
                    </a:lnTo>
                    <a:lnTo>
                      <a:pt x="28" y="1311"/>
                    </a:lnTo>
                    <a:lnTo>
                      <a:pt x="30" y="1311"/>
                    </a:lnTo>
                    <a:lnTo>
                      <a:pt x="31" y="1309"/>
                    </a:lnTo>
                    <a:lnTo>
                      <a:pt x="34" y="1309"/>
                    </a:lnTo>
                    <a:lnTo>
                      <a:pt x="36" y="1311"/>
                    </a:lnTo>
                    <a:lnTo>
                      <a:pt x="37" y="1311"/>
                    </a:lnTo>
                    <a:lnTo>
                      <a:pt x="37" y="1309"/>
                    </a:lnTo>
                    <a:lnTo>
                      <a:pt x="36" y="1309"/>
                    </a:lnTo>
                    <a:lnTo>
                      <a:pt x="36" y="1308"/>
                    </a:lnTo>
                    <a:lnTo>
                      <a:pt x="37" y="1306"/>
                    </a:lnTo>
                    <a:lnTo>
                      <a:pt x="39" y="1306"/>
                    </a:lnTo>
                    <a:lnTo>
                      <a:pt x="39" y="1308"/>
                    </a:lnTo>
                    <a:lnTo>
                      <a:pt x="40" y="1306"/>
                    </a:lnTo>
                    <a:lnTo>
                      <a:pt x="42" y="1305"/>
                    </a:lnTo>
                    <a:lnTo>
                      <a:pt x="45" y="1305"/>
                    </a:lnTo>
                    <a:lnTo>
                      <a:pt x="45" y="1306"/>
                    </a:lnTo>
                    <a:lnTo>
                      <a:pt x="45" y="1309"/>
                    </a:lnTo>
                    <a:lnTo>
                      <a:pt x="47" y="1308"/>
                    </a:lnTo>
                    <a:lnTo>
                      <a:pt x="48" y="1308"/>
                    </a:lnTo>
                    <a:lnTo>
                      <a:pt x="48" y="1306"/>
                    </a:lnTo>
                    <a:lnTo>
                      <a:pt x="48" y="1305"/>
                    </a:lnTo>
                    <a:lnTo>
                      <a:pt x="50" y="1305"/>
                    </a:lnTo>
                    <a:lnTo>
                      <a:pt x="51" y="1303"/>
                    </a:lnTo>
                    <a:lnTo>
                      <a:pt x="56" y="1305"/>
                    </a:lnTo>
                    <a:lnTo>
                      <a:pt x="57" y="1305"/>
                    </a:lnTo>
                    <a:lnTo>
                      <a:pt x="62" y="1303"/>
                    </a:lnTo>
                    <a:lnTo>
                      <a:pt x="64" y="1305"/>
                    </a:lnTo>
                    <a:lnTo>
                      <a:pt x="67" y="1306"/>
                    </a:lnTo>
                    <a:lnTo>
                      <a:pt x="68" y="1306"/>
                    </a:lnTo>
                    <a:lnTo>
                      <a:pt x="70" y="1306"/>
                    </a:lnTo>
                    <a:lnTo>
                      <a:pt x="70" y="1309"/>
                    </a:lnTo>
                    <a:lnTo>
                      <a:pt x="70" y="1311"/>
                    </a:lnTo>
                    <a:lnTo>
                      <a:pt x="70" y="1312"/>
                    </a:lnTo>
                    <a:lnTo>
                      <a:pt x="71" y="1312"/>
                    </a:lnTo>
                    <a:lnTo>
                      <a:pt x="71" y="1311"/>
                    </a:lnTo>
                    <a:lnTo>
                      <a:pt x="73" y="1311"/>
                    </a:lnTo>
                    <a:lnTo>
                      <a:pt x="73" y="1309"/>
                    </a:lnTo>
                    <a:lnTo>
                      <a:pt x="74" y="1309"/>
                    </a:lnTo>
                    <a:lnTo>
                      <a:pt x="76" y="1311"/>
                    </a:lnTo>
                    <a:lnTo>
                      <a:pt x="76" y="1312"/>
                    </a:lnTo>
                    <a:lnTo>
                      <a:pt x="74" y="1314"/>
                    </a:lnTo>
                    <a:lnTo>
                      <a:pt x="74" y="1315"/>
                    </a:lnTo>
                    <a:lnTo>
                      <a:pt x="76" y="1315"/>
                    </a:lnTo>
                    <a:lnTo>
                      <a:pt x="76" y="1314"/>
                    </a:lnTo>
                    <a:lnTo>
                      <a:pt x="76" y="1312"/>
                    </a:lnTo>
                    <a:lnTo>
                      <a:pt x="77" y="1309"/>
                    </a:lnTo>
                    <a:lnTo>
                      <a:pt x="79" y="1308"/>
                    </a:lnTo>
                    <a:lnTo>
                      <a:pt x="80" y="1308"/>
                    </a:lnTo>
                    <a:lnTo>
                      <a:pt x="84" y="1306"/>
                    </a:lnTo>
                    <a:lnTo>
                      <a:pt x="85" y="1306"/>
                    </a:lnTo>
                    <a:lnTo>
                      <a:pt x="85" y="1305"/>
                    </a:lnTo>
                    <a:lnTo>
                      <a:pt x="87" y="1302"/>
                    </a:lnTo>
                    <a:lnTo>
                      <a:pt x="87" y="1299"/>
                    </a:lnTo>
                    <a:lnTo>
                      <a:pt x="88" y="1299"/>
                    </a:lnTo>
                    <a:lnTo>
                      <a:pt x="90" y="1300"/>
                    </a:lnTo>
                    <a:lnTo>
                      <a:pt x="98" y="1300"/>
                    </a:lnTo>
                    <a:lnTo>
                      <a:pt x="101" y="1302"/>
                    </a:lnTo>
                    <a:lnTo>
                      <a:pt x="101" y="1303"/>
                    </a:lnTo>
                    <a:lnTo>
                      <a:pt x="101" y="1305"/>
                    </a:lnTo>
                    <a:lnTo>
                      <a:pt x="101" y="1306"/>
                    </a:lnTo>
                    <a:lnTo>
                      <a:pt x="102" y="1308"/>
                    </a:lnTo>
                    <a:lnTo>
                      <a:pt x="105" y="1308"/>
                    </a:lnTo>
                    <a:lnTo>
                      <a:pt x="107" y="1308"/>
                    </a:lnTo>
                    <a:lnTo>
                      <a:pt x="108" y="1312"/>
                    </a:lnTo>
                    <a:lnTo>
                      <a:pt x="108" y="1314"/>
                    </a:lnTo>
                    <a:lnTo>
                      <a:pt x="108" y="1315"/>
                    </a:lnTo>
                    <a:lnTo>
                      <a:pt x="108" y="1317"/>
                    </a:lnTo>
                    <a:lnTo>
                      <a:pt x="108" y="1319"/>
                    </a:lnTo>
                    <a:lnTo>
                      <a:pt x="107" y="1319"/>
                    </a:lnTo>
                    <a:lnTo>
                      <a:pt x="105" y="1320"/>
                    </a:lnTo>
                    <a:lnTo>
                      <a:pt x="102" y="1323"/>
                    </a:lnTo>
                    <a:lnTo>
                      <a:pt x="107" y="1320"/>
                    </a:lnTo>
                    <a:lnTo>
                      <a:pt x="108" y="1320"/>
                    </a:lnTo>
                    <a:lnTo>
                      <a:pt x="111" y="1320"/>
                    </a:lnTo>
                    <a:lnTo>
                      <a:pt x="114" y="1323"/>
                    </a:lnTo>
                    <a:lnTo>
                      <a:pt x="114" y="1325"/>
                    </a:lnTo>
                    <a:lnTo>
                      <a:pt x="116" y="1326"/>
                    </a:lnTo>
                    <a:lnTo>
                      <a:pt x="114" y="1333"/>
                    </a:lnTo>
                    <a:lnTo>
                      <a:pt x="116" y="1331"/>
                    </a:lnTo>
                    <a:lnTo>
                      <a:pt x="116" y="1328"/>
                    </a:lnTo>
                    <a:lnTo>
                      <a:pt x="117" y="1325"/>
                    </a:lnTo>
                    <a:lnTo>
                      <a:pt x="117" y="1322"/>
                    </a:lnTo>
                    <a:lnTo>
                      <a:pt x="116" y="1322"/>
                    </a:lnTo>
                    <a:lnTo>
                      <a:pt x="113" y="1322"/>
                    </a:lnTo>
                    <a:lnTo>
                      <a:pt x="113" y="1320"/>
                    </a:lnTo>
                    <a:lnTo>
                      <a:pt x="111" y="1314"/>
                    </a:lnTo>
                    <a:lnTo>
                      <a:pt x="110" y="1314"/>
                    </a:lnTo>
                    <a:lnTo>
                      <a:pt x="110" y="1312"/>
                    </a:lnTo>
                    <a:lnTo>
                      <a:pt x="110" y="1311"/>
                    </a:lnTo>
                    <a:lnTo>
                      <a:pt x="108" y="1308"/>
                    </a:lnTo>
                    <a:lnTo>
                      <a:pt x="110" y="1306"/>
                    </a:lnTo>
                    <a:lnTo>
                      <a:pt x="111" y="1306"/>
                    </a:lnTo>
                    <a:lnTo>
                      <a:pt x="117" y="1305"/>
                    </a:lnTo>
                    <a:lnTo>
                      <a:pt x="119" y="1303"/>
                    </a:lnTo>
                    <a:lnTo>
                      <a:pt x="119" y="1302"/>
                    </a:lnTo>
                    <a:lnTo>
                      <a:pt x="120" y="1302"/>
                    </a:lnTo>
                    <a:lnTo>
                      <a:pt x="124" y="1303"/>
                    </a:lnTo>
                    <a:lnTo>
                      <a:pt x="125" y="1303"/>
                    </a:lnTo>
                    <a:lnTo>
                      <a:pt x="127" y="1305"/>
                    </a:lnTo>
                    <a:lnTo>
                      <a:pt x="128" y="1306"/>
                    </a:lnTo>
                    <a:lnTo>
                      <a:pt x="131" y="1306"/>
                    </a:lnTo>
                    <a:lnTo>
                      <a:pt x="131" y="1305"/>
                    </a:lnTo>
                    <a:lnTo>
                      <a:pt x="130" y="1305"/>
                    </a:lnTo>
                    <a:lnTo>
                      <a:pt x="128" y="1305"/>
                    </a:lnTo>
                    <a:lnTo>
                      <a:pt x="127" y="1302"/>
                    </a:lnTo>
                    <a:lnTo>
                      <a:pt x="127" y="1300"/>
                    </a:lnTo>
                    <a:lnTo>
                      <a:pt x="130" y="1299"/>
                    </a:lnTo>
                    <a:lnTo>
                      <a:pt x="131" y="1297"/>
                    </a:lnTo>
                    <a:lnTo>
                      <a:pt x="141" y="1296"/>
                    </a:lnTo>
                    <a:lnTo>
                      <a:pt x="142" y="1296"/>
                    </a:lnTo>
                    <a:lnTo>
                      <a:pt x="145" y="1293"/>
                    </a:lnTo>
                    <a:lnTo>
                      <a:pt x="142" y="1293"/>
                    </a:lnTo>
                    <a:lnTo>
                      <a:pt x="141" y="1293"/>
                    </a:lnTo>
                    <a:lnTo>
                      <a:pt x="139" y="1294"/>
                    </a:lnTo>
                    <a:lnTo>
                      <a:pt x="131" y="1296"/>
                    </a:lnTo>
                    <a:lnTo>
                      <a:pt x="128" y="1296"/>
                    </a:lnTo>
                    <a:lnTo>
                      <a:pt x="127" y="1296"/>
                    </a:lnTo>
                    <a:lnTo>
                      <a:pt x="127" y="1294"/>
                    </a:lnTo>
                    <a:lnTo>
                      <a:pt x="127" y="1293"/>
                    </a:lnTo>
                    <a:lnTo>
                      <a:pt x="127" y="1289"/>
                    </a:lnTo>
                    <a:lnTo>
                      <a:pt x="125" y="1288"/>
                    </a:lnTo>
                    <a:lnTo>
                      <a:pt x="125" y="1286"/>
                    </a:lnTo>
                    <a:lnTo>
                      <a:pt x="125" y="1283"/>
                    </a:lnTo>
                    <a:lnTo>
                      <a:pt x="127" y="1282"/>
                    </a:lnTo>
                    <a:lnTo>
                      <a:pt x="127" y="1280"/>
                    </a:lnTo>
                    <a:lnTo>
                      <a:pt x="128" y="1277"/>
                    </a:lnTo>
                    <a:lnTo>
                      <a:pt x="128" y="1275"/>
                    </a:lnTo>
                    <a:lnTo>
                      <a:pt x="130" y="1274"/>
                    </a:lnTo>
                    <a:lnTo>
                      <a:pt x="131" y="1272"/>
                    </a:lnTo>
                    <a:lnTo>
                      <a:pt x="131" y="1271"/>
                    </a:lnTo>
                    <a:lnTo>
                      <a:pt x="133" y="1269"/>
                    </a:lnTo>
                    <a:lnTo>
                      <a:pt x="135" y="1269"/>
                    </a:lnTo>
                    <a:lnTo>
                      <a:pt x="136" y="1268"/>
                    </a:lnTo>
                    <a:lnTo>
                      <a:pt x="138" y="1266"/>
                    </a:lnTo>
                    <a:lnTo>
                      <a:pt x="138" y="1265"/>
                    </a:lnTo>
                    <a:lnTo>
                      <a:pt x="135" y="1268"/>
                    </a:lnTo>
                    <a:lnTo>
                      <a:pt x="127" y="1275"/>
                    </a:lnTo>
                    <a:lnTo>
                      <a:pt x="125" y="1275"/>
                    </a:lnTo>
                    <a:lnTo>
                      <a:pt x="124" y="1274"/>
                    </a:lnTo>
                    <a:lnTo>
                      <a:pt x="122" y="1274"/>
                    </a:lnTo>
                    <a:lnTo>
                      <a:pt x="124" y="1275"/>
                    </a:lnTo>
                    <a:lnTo>
                      <a:pt x="124" y="1277"/>
                    </a:lnTo>
                    <a:lnTo>
                      <a:pt x="125" y="1278"/>
                    </a:lnTo>
                    <a:lnTo>
                      <a:pt x="124" y="1280"/>
                    </a:lnTo>
                    <a:lnTo>
                      <a:pt x="120" y="1283"/>
                    </a:lnTo>
                    <a:lnTo>
                      <a:pt x="120" y="1285"/>
                    </a:lnTo>
                    <a:lnTo>
                      <a:pt x="122" y="1286"/>
                    </a:lnTo>
                    <a:lnTo>
                      <a:pt x="124" y="1288"/>
                    </a:lnTo>
                    <a:lnTo>
                      <a:pt x="124" y="1289"/>
                    </a:lnTo>
                    <a:lnTo>
                      <a:pt x="125" y="1294"/>
                    </a:lnTo>
                    <a:lnTo>
                      <a:pt x="125" y="1296"/>
                    </a:lnTo>
                    <a:lnTo>
                      <a:pt x="127" y="1296"/>
                    </a:lnTo>
                    <a:lnTo>
                      <a:pt x="127" y="1297"/>
                    </a:lnTo>
                    <a:lnTo>
                      <a:pt x="125" y="1299"/>
                    </a:lnTo>
                    <a:lnTo>
                      <a:pt x="124" y="1300"/>
                    </a:lnTo>
                    <a:lnTo>
                      <a:pt x="122" y="1299"/>
                    </a:lnTo>
                    <a:lnTo>
                      <a:pt x="120" y="1297"/>
                    </a:lnTo>
                    <a:lnTo>
                      <a:pt x="119" y="1297"/>
                    </a:lnTo>
                    <a:lnTo>
                      <a:pt x="117" y="1299"/>
                    </a:lnTo>
                    <a:lnTo>
                      <a:pt x="116" y="1299"/>
                    </a:lnTo>
                    <a:lnTo>
                      <a:pt x="116" y="1300"/>
                    </a:lnTo>
                    <a:lnTo>
                      <a:pt x="116" y="1302"/>
                    </a:lnTo>
                    <a:lnTo>
                      <a:pt x="108" y="1303"/>
                    </a:lnTo>
                    <a:lnTo>
                      <a:pt x="107" y="1305"/>
                    </a:lnTo>
                    <a:lnTo>
                      <a:pt x="105" y="1305"/>
                    </a:lnTo>
                    <a:lnTo>
                      <a:pt x="104" y="1302"/>
                    </a:lnTo>
                    <a:lnTo>
                      <a:pt x="105" y="1300"/>
                    </a:lnTo>
                    <a:lnTo>
                      <a:pt x="107" y="1299"/>
                    </a:lnTo>
                    <a:lnTo>
                      <a:pt x="108" y="1297"/>
                    </a:lnTo>
                    <a:lnTo>
                      <a:pt x="105" y="1299"/>
                    </a:lnTo>
                    <a:lnTo>
                      <a:pt x="104" y="1300"/>
                    </a:lnTo>
                    <a:lnTo>
                      <a:pt x="99" y="1297"/>
                    </a:lnTo>
                    <a:lnTo>
                      <a:pt x="91" y="1296"/>
                    </a:lnTo>
                    <a:lnTo>
                      <a:pt x="85" y="1293"/>
                    </a:lnTo>
                    <a:lnTo>
                      <a:pt x="87" y="1291"/>
                    </a:lnTo>
                    <a:lnTo>
                      <a:pt x="88" y="1289"/>
                    </a:lnTo>
                    <a:lnTo>
                      <a:pt x="88" y="1288"/>
                    </a:lnTo>
                    <a:lnTo>
                      <a:pt x="91" y="1283"/>
                    </a:lnTo>
                    <a:lnTo>
                      <a:pt x="91" y="1282"/>
                    </a:lnTo>
                    <a:lnTo>
                      <a:pt x="93" y="1280"/>
                    </a:lnTo>
                    <a:lnTo>
                      <a:pt x="93" y="1278"/>
                    </a:lnTo>
                    <a:lnTo>
                      <a:pt x="93" y="1277"/>
                    </a:lnTo>
                    <a:lnTo>
                      <a:pt x="93" y="1275"/>
                    </a:lnTo>
                    <a:lnTo>
                      <a:pt x="94" y="1275"/>
                    </a:lnTo>
                    <a:lnTo>
                      <a:pt x="93" y="1274"/>
                    </a:lnTo>
                    <a:lnTo>
                      <a:pt x="90" y="1283"/>
                    </a:lnTo>
                    <a:lnTo>
                      <a:pt x="88" y="1286"/>
                    </a:lnTo>
                    <a:lnTo>
                      <a:pt x="85" y="1288"/>
                    </a:lnTo>
                    <a:lnTo>
                      <a:pt x="84" y="1286"/>
                    </a:lnTo>
                    <a:lnTo>
                      <a:pt x="84" y="1288"/>
                    </a:lnTo>
                    <a:lnTo>
                      <a:pt x="82" y="1288"/>
                    </a:lnTo>
                    <a:lnTo>
                      <a:pt x="82" y="1289"/>
                    </a:lnTo>
                    <a:lnTo>
                      <a:pt x="84" y="1291"/>
                    </a:lnTo>
                    <a:lnTo>
                      <a:pt x="84" y="1293"/>
                    </a:lnTo>
                    <a:lnTo>
                      <a:pt x="84" y="1294"/>
                    </a:lnTo>
                    <a:lnTo>
                      <a:pt x="84" y="1296"/>
                    </a:lnTo>
                    <a:lnTo>
                      <a:pt x="80" y="1294"/>
                    </a:lnTo>
                    <a:lnTo>
                      <a:pt x="80" y="1296"/>
                    </a:lnTo>
                    <a:lnTo>
                      <a:pt x="82" y="1296"/>
                    </a:lnTo>
                    <a:lnTo>
                      <a:pt x="82" y="1297"/>
                    </a:lnTo>
                    <a:lnTo>
                      <a:pt x="82" y="1299"/>
                    </a:lnTo>
                    <a:lnTo>
                      <a:pt x="82" y="1300"/>
                    </a:lnTo>
                    <a:lnTo>
                      <a:pt x="82" y="1302"/>
                    </a:lnTo>
                    <a:lnTo>
                      <a:pt x="82" y="1303"/>
                    </a:lnTo>
                    <a:lnTo>
                      <a:pt x="79" y="1305"/>
                    </a:lnTo>
                    <a:lnTo>
                      <a:pt x="76" y="1305"/>
                    </a:lnTo>
                    <a:lnTo>
                      <a:pt x="71" y="1303"/>
                    </a:lnTo>
                    <a:lnTo>
                      <a:pt x="67" y="1302"/>
                    </a:lnTo>
                    <a:lnTo>
                      <a:pt x="65" y="1297"/>
                    </a:lnTo>
                    <a:lnTo>
                      <a:pt x="64" y="1300"/>
                    </a:lnTo>
                    <a:lnTo>
                      <a:pt x="61" y="1302"/>
                    </a:lnTo>
                    <a:lnTo>
                      <a:pt x="57" y="1302"/>
                    </a:lnTo>
                    <a:lnTo>
                      <a:pt x="54" y="1300"/>
                    </a:lnTo>
                    <a:lnTo>
                      <a:pt x="57" y="1299"/>
                    </a:lnTo>
                    <a:lnTo>
                      <a:pt x="57" y="1297"/>
                    </a:lnTo>
                    <a:lnTo>
                      <a:pt x="59" y="1296"/>
                    </a:lnTo>
                    <a:lnTo>
                      <a:pt x="53" y="1299"/>
                    </a:lnTo>
                    <a:lnTo>
                      <a:pt x="50" y="1300"/>
                    </a:lnTo>
                    <a:lnTo>
                      <a:pt x="47" y="1300"/>
                    </a:lnTo>
                    <a:lnTo>
                      <a:pt x="45" y="1299"/>
                    </a:lnTo>
                    <a:lnTo>
                      <a:pt x="45" y="1297"/>
                    </a:lnTo>
                    <a:lnTo>
                      <a:pt x="45" y="1296"/>
                    </a:lnTo>
                    <a:lnTo>
                      <a:pt x="45" y="1297"/>
                    </a:lnTo>
                    <a:lnTo>
                      <a:pt x="43" y="1297"/>
                    </a:lnTo>
                    <a:lnTo>
                      <a:pt x="43" y="1300"/>
                    </a:lnTo>
                    <a:lnTo>
                      <a:pt x="42" y="1300"/>
                    </a:lnTo>
                    <a:lnTo>
                      <a:pt x="40" y="1300"/>
                    </a:lnTo>
                    <a:lnTo>
                      <a:pt x="40" y="1302"/>
                    </a:lnTo>
                    <a:lnTo>
                      <a:pt x="39" y="1302"/>
                    </a:lnTo>
                    <a:lnTo>
                      <a:pt x="33" y="1302"/>
                    </a:lnTo>
                    <a:lnTo>
                      <a:pt x="33" y="1303"/>
                    </a:lnTo>
                    <a:lnTo>
                      <a:pt x="30" y="1306"/>
                    </a:lnTo>
                    <a:lnTo>
                      <a:pt x="27" y="1308"/>
                    </a:lnTo>
                    <a:lnTo>
                      <a:pt x="24" y="1308"/>
                    </a:lnTo>
                    <a:lnTo>
                      <a:pt x="22" y="1306"/>
                    </a:lnTo>
                    <a:lnTo>
                      <a:pt x="21" y="1303"/>
                    </a:lnTo>
                    <a:lnTo>
                      <a:pt x="19" y="1305"/>
                    </a:lnTo>
                    <a:lnTo>
                      <a:pt x="17" y="1305"/>
                    </a:lnTo>
                    <a:lnTo>
                      <a:pt x="16" y="1305"/>
                    </a:lnTo>
                    <a:lnTo>
                      <a:pt x="14" y="1306"/>
                    </a:lnTo>
                    <a:lnTo>
                      <a:pt x="14" y="1305"/>
                    </a:lnTo>
                    <a:lnTo>
                      <a:pt x="13" y="1303"/>
                    </a:lnTo>
                    <a:lnTo>
                      <a:pt x="13" y="1302"/>
                    </a:lnTo>
                    <a:lnTo>
                      <a:pt x="14" y="1302"/>
                    </a:lnTo>
                    <a:lnTo>
                      <a:pt x="16" y="1302"/>
                    </a:lnTo>
                    <a:lnTo>
                      <a:pt x="14" y="1300"/>
                    </a:lnTo>
                    <a:lnTo>
                      <a:pt x="13" y="1300"/>
                    </a:lnTo>
                    <a:lnTo>
                      <a:pt x="11" y="1302"/>
                    </a:lnTo>
                    <a:lnTo>
                      <a:pt x="8" y="1300"/>
                    </a:lnTo>
                    <a:lnTo>
                      <a:pt x="6" y="1300"/>
                    </a:lnTo>
                    <a:lnTo>
                      <a:pt x="8" y="1297"/>
                    </a:lnTo>
                    <a:lnTo>
                      <a:pt x="11" y="1297"/>
                    </a:lnTo>
                    <a:lnTo>
                      <a:pt x="16" y="1300"/>
                    </a:lnTo>
                    <a:lnTo>
                      <a:pt x="16" y="1299"/>
                    </a:lnTo>
                    <a:lnTo>
                      <a:pt x="16" y="1297"/>
                    </a:lnTo>
                    <a:lnTo>
                      <a:pt x="17" y="1297"/>
                    </a:lnTo>
                    <a:lnTo>
                      <a:pt x="14" y="1294"/>
                    </a:lnTo>
                    <a:lnTo>
                      <a:pt x="13" y="1294"/>
                    </a:lnTo>
                    <a:lnTo>
                      <a:pt x="11" y="1293"/>
                    </a:lnTo>
                    <a:lnTo>
                      <a:pt x="5" y="1294"/>
                    </a:lnTo>
                    <a:lnTo>
                      <a:pt x="3" y="1293"/>
                    </a:lnTo>
                    <a:lnTo>
                      <a:pt x="5" y="1293"/>
                    </a:lnTo>
                    <a:lnTo>
                      <a:pt x="6" y="1293"/>
                    </a:lnTo>
                    <a:lnTo>
                      <a:pt x="8" y="1291"/>
                    </a:lnTo>
                    <a:lnTo>
                      <a:pt x="6" y="1291"/>
                    </a:lnTo>
                    <a:lnTo>
                      <a:pt x="5" y="1291"/>
                    </a:lnTo>
                    <a:lnTo>
                      <a:pt x="3" y="1289"/>
                    </a:lnTo>
                    <a:lnTo>
                      <a:pt x="2" y="1289"/>
                    </a:lnTo>
                    <a:lnTo>
                      <a:pt x="2" y="1288"/>
                    </a:lnTo>
                    <a:lnTo>
                      <a:pt x="3" y="1288"/>
                    </a:lnTo>
                    <a:lnTo>
                      <a:pt x="5" y="1286"/>
                    </a:lnTo>
                    <a:lnTo>
                      <a:pt x="6" y="1286"/>
                    </a:lnTo>
                    <a:lnTo>
                      <a:pt x="8" y="1285"/>
                    </a:lnTo>
                    <a:lnTo>
                      <a:pt x="10" y="1285"/>
                    </a:lnTo>
                    <a:lnTo>
                      <a:pt x="10" y="1283"/>
                    </a:lnTo>
                    <a:lnTo>
                      <a:pt x="11" y="1285"/>
                    </a:lnTo>
                    <a:lnTo>
                      <a:pt x="13" y="1283"/>
                    </a:lnTo>
                    <a:lnTo>
                      <a:pt x="14" y="1280"/>
                    </a:lnTo>
                    <a:lnTo>
                      <a:pt x="16" y="1280"/>
                    </a:lnTo>
                    <a:lnTo>
                      <a:pt x="17" y="1282"/>
                    </a:lnTo>
                    <a:lnTo>
                      <a:pt x="19" y="1282"/>
                    </a:lnTo>
                    <a:lnTo>
                      <a:pt x="19" y="1283"/>
                    </a:lnTo>
                    <a:lnTo>
                      <a:pt x="21" y="1285"/>
                    </a:lnTo>
                    <a:lnTo>
                      <a:pt x="21" y="1288"/>
                    </a:lnTo>
                    <a:lnTo>
                      <a:pt x="21" y="1289"/>
                    </a:lnTo>
                    <a:lnTo>
                      <a:pt x="22" y="1289"/>
                    </a:lnTo>
                    <a:lnTo>
                      <a:pt x="22" y="1288"/>
                    </a:lnTo>
                    <a:lnTo>
                      <a:pt x="22" y="1286"/>
                    </a:lnTo>
                    <a:lnTo>
                      <a:pt x="22" y="1285"/>
                    </a:lnTo>
                    <a:lnTo>
                      <a:pt x="21" y="1283"/>
                    </a:lnTo>
                    <a:lnTo>
                      <a:pt x="21" y="1282"/>
                    </a:lnTo>
                    <a:lnTo>
                      <a:pt x="19" y="1280"/>
                    </a:lnTo>
                    <a:lnTo>
                      <a:pt x="17" y="1280"/>
                    </a:lnTo>
                    <a:lnTo>
                      <a:pt x="27" y="1277"/>
                    </a:lnTo>
                    <a:lnTo>
                      <a:pt x="37" y="1278"/>
                    </a:lnTo>
                    <a:lnTo>
                      <a:pt x="36" y="1277"/>
                    </a:lnTo>
                    <a:lnTo>
                      <a:pt x="33" y="1275"/>
                    </a:lnTo>
                    <a:lnTo>
                      <a:pt x="13" y="1278"/>
                    </a:lnTo>
                    <a:lnTo>
                      <a:pt x="11" y="1280"/>
                    </a:lnTo>
                    <a:lnTo>
                      <a:pt x="10" y="1282"/>
                    </a:lnTo>
                    <a:lnTo>
                      <a:pt x="8" y="1282"/>
                    </a:lnTo>
                    <a:lnTo>
                      <a:pt x="6" y="1282"/>
                    </a:lnTo>
                    <a:lnTo>
                      <a:pt x="5" y="1280"/>
                    </a:lnTo>
                    <a:lnTo>
                      <a:pt x="3" y="1278"/>
                    </a:lnTo>
                    <a:lnTo>
                      <a:pt x="5" y="1277"/>
                    </a:lnTo>
                    <a:lnTo>
                      <a:pt x="5" y="1275"/>
                    </a:lnTo>
                    <a:lnTo>
                      <a:pt x="6" y="1274"/>
                    </a:lnTo>
                    <a:lnTo>
                      <a:pt x="8" y="1275"/>
                    </a:lnTo>
                    <a:lnTo>
                      <a:pt x="8" y="1277"/>
                    </a:lnTo>
                    <a:lnTo>
                      <a:pt x="8" y="1275"/>
                    </a:lnTo>
                    <a:lnTo>
                      <a:pt x="8" y="1274"/>
                    </a:lnTo>
                    <a:lnTo>
                      <a:pt x="8" y="1272"/>
                    </a:lnTo>
                    <a:lnTo>
                      <a:pt x="11" y="1272"/>
                    </a:lnTo>
                    <a:lnTo>
                      <a:pt x="11" y="1271"/>
                    </a:lnTo>
                    <a:lnTo>
                      <a:pt x="10" y="1271"/>
                    </a:lnTo>
                    <a:lnTo>
                      <a:pt x="10" y="1272"/>
                    </a:lnTo>
                    <a:lnTo>
                      <a:pt x="8" y="1272"/>
                    </a:lnTo>
                    <a:lnTo>
                      <a:pt x="6" y="1272"/>
                    </a:lnTo>
                    <a:lnTo>
                      <a:pt x="3" y="1272"/>
                    </a:lnTo>
                    <a:lnTo>
                      <a:pt x="2" y="1272"/>
                    </a:lnTo>
                    <a:lnTo>
                      <a:pt x="8" y="1269"/>
                    </a:lnTo>
                    <a:lnTo>
                      <a:pt x="13" y="1268"/>
                    </a:lnTo>
                    <a:lnTo>
                      <a:pt x="14" y="1266"/>
                    </a:lnTo>
                    <a:lnTo>
                      <a:pt x="16" y="1266"/>
                    </a:lnTo>
                    <a:lnTo>
                      <a:pt x="19" y="1268"/>
                    </a:lnTo>
                    <a:lnTo>
                      <a:pt x="21" y="1268"/>
                    </a:lnTo>
                    <a:lnTo>
                      <a:pt x="22" y="1266"/>
                    </a:lnTo>
                    <a:lnTo>
                      <a:pt x="30" y="1271"/>
                    </a:lnTo>
                    <a:lnTo>
                      <a:pt x="31" y="1271"/>
                    </a:lnTo>
                    <a:lnTo>
                      <a:pt x="33" y="1269"/>
                    </a:lnTo>
                    <a:lnTo>
                      <a:pt x="33" y="1268"/>
                    </a:lnTo>
                    <a:lnTo>
                      <a:pt x="36" y="1268"/>
                    </a:lnTo>
                    <a:lnTo>
                      <a:pt x="37" y="1268"/>
                    </a:lnTo>
                    <a:lnTo>
                      <a:pt x="37" y="1266"/>
                    </a:lnTo>
                    <a:lnTo>
                      <a:pt x="39" y="1265"/>
                    </a:lnTo>
                    <a:lnTo>
                      <a:pt x="42" y="1265"/>
                    </a:lnTo>
                    <a:lnTo>
                      <a:pt x="43" y="1266"/>
                    </a:lnTo>
                    <a:lnTo>
                      <a:pt x="45" y="1268"/>
                    </a:lnTo>
                    <a:lnTo>
                      <a:pt x="47" y="1268"/>
                    </a:lnTo>
                    <a:lnTo>
                      <a:pt x="45" y="1266"/>
                    </a:lnTo>
                    <a:lnTo>
                      <a:pt x="43" y="1263"/>
                    </a:lnTo>
                    <a:lnTo>
                      <a:pt x="42" y="1263"/>
                    </a:lnTo>
                    <a:lnTo>
                      <a:pt x="39" y="1263"/>
                    </a:lnTo>
                    <a:lnTo>
                      <a:pt x="37" y="1263"/>
                    </a:lnTo>
                    <a:lnTo>
                      <a:pt x="36" y="1265"/>
                    </a:lnTo>
                    <a:lnTo>
                      <a:pt x="34" y="1266"/>
                    </a:lnTo>
                    <a:lnTo>
                      <a:pt x="31" y="1266"/>
                    </a:lnTo>
                    <a:lnTo>
                      <a:pt x="30" y="1268"/>
                    </a:lnTo>
                    <a:lnTo>
                      <a:pt x="28" y="1268"/>
                    </a:lnTo>
                    <a:lnTo>
                      <a:pt x="27" y="1268"/>
                    </a:lnTo>
                    <a:lnTo>
                      <a:pt x="27" y="1265"/>
                    </a:lnTo>
                    <a:lnTo>
                      <a:pt x="25" y="1265"/>
                    </a:lnTo>
                    <a:lnTo>
                      <a:pt x="19" y="1265"/>
                    </a:lnTo>
                    <a:lnTo>
                      <a:pt x="17" y="1263"/>
                    </a:lnTo>
                    <a:lnTo>
                      <a:pt x="14" y="1262"/>
                    </a:lnTo>
                    <a:lnTo>
                      <a:pt x="11" y="1260"/>
                    </a:lnTo>
                    <a:lnTo>
                      <a:pt x="13" y="1259"/>
                    </a:lnTo>
                    <a:lnTo>
                      <a:pt x="11" y="1259"/>
                    </a:lnTo>
                    <a:lnTo>
                      <a:pt x="11" y="1257"/>
                    </a:lnTo>
                    <a:lnTo>
                      <a:pt x="13" y="1257"/>
                    </a:lnTo>
                    <a:lnTo>
                      <a:pt x="14" y="1259"/>
                    </a:lnTo>
                    <a:lnTo>
                      <a:pt x="16" y="1259"/>
                    </a:lnTo>
                    <a:lnTo>
                      <a:pt x="17" y="1257"/>
                    </a:lnTo>
                    <a:lnTo>
                      <a:pt x="24" y="1257"/>
                    </a:lnTo>
                    <a:lnTo>
                      <a:pt x="22" y="1257"/>
                    </a:lnTo>
                    <a:lnTo>
                      <a:pt x="13" y="1254"/>
                    </a:lnTo>
                    <a:lnTo>
                      <a:pt x="13" y="1252"/>
                    </a:lnTo>
                    <a:lnTo>
                      <a:pt x="22" y="1252"/>
                    </a:lnTo>
                    <a:lnTo>
                      <a:pt x="21" y="1254"/>
                    </a:lnTo>
                    <a:lnTo>
                      <a:pt x="25" y="1254"/>
                    </a:lnTo>
                    <a:lnTo>
                      <a:pt x="27" y="1254"/>
                    </a:lnTo>
                    <a:lnTo>
                      <a:pt x="22" y="1251"/>
                    </a:lnTo>
                    <a:lnTo>
                      <a:pt x="19" y="1251"/>
                    </a:lnTo>
                    <a:lnTo>
                      <a:pt x="21" y="1249"/>
                    </a:lnTo>
                    <a:lnTo>
                      <a:pt x="22" y="1248"/>
                    </a:lnTo>
                    <a:lnTo>
                      <a:pt x="19" y="1248"/>
                    </a:lnTo>
                    <a:lnTo>
                      <a:pt x="17" y="1249"/>
                    </a:lnTo>
                    <a:lnTo>
                      <a:pt x="16" y="1249"/>
                    </a:lnTo>
                    <a:lnTo>
                      <a:pt x="3" y="1249"/>
                    </a:lnTo>
                    <a:lnTo>
                      <a:pt x="3" y="1248"/>
                    </a:lnTo>
                    <a:lnTo>
                      <a:pt x="2" y="1248"/>
                    </a:lnTo>
                    <a:lnTo>
                      <a:pt x="2" y="1245"/>
                    </a:lnTo>
                    <a:lnTo>
                      <a:pt x="2" y="1243"/>
                    </a:lnTo>
                    <a:lnTo>
                      <a:pt x="2" y="1242"/>
                    </a:lnTo>
                    <a:lnTo>
                      <a:pt x="3" y="1242"/>
                    </a:lnTo>
                    <a:lnTo>
                      <a:pt x="2" y="1240"/>
                    </a:lnTo>
                    <a:lnTo>
                      <a:pt x="2" y="1238"/>
                    </a:lnTo>
                    <a:lnTo>
                      <a:pt x="3" y="1238"/>
                    </a:lnTo>
                    <a:lnTo>
                      <a:pt x="3" y="1237"/>
                    </a:lnTo>
                    <a:lnTo>
                      <a:pt x="3" y="1235"/>
                    </a:lnTo>
                    <a:lnTo>
                      <a:pt x="5" y="1235"/>
                    </a:lnTo>
                    <a:lnTo>
                      <a:pt x="6" y="1235"/>
                    </a:lnTo>
                    <a:lnTo>
                      <a:pt x="8" y="1235"/>
                    </a:lnTo>
                    <a:lnTo>
                      <a:pt x="8" y="1237"/>
                    </a:lnTo>
                    <a:lnTo>
                      <a:pt x="10" y="1237"/>
                    </a:lnTo>
                    <a:lnTo>
                      <a:pt x="11" y="1238"/>
                    </a:lnTo>
                    <a:lnTo>
                      <a:pt x="11" y="1240"/>
                    </a:lnTo>
                    <a:lnTo>
                      <a:pt x="13" y="1238"/>
                    </a:lnTo>
                    <a:lnTo>
                      <a:pt x="11" y="1237"/>
                    </a:lnTo>
                    <a:lnTo>
                      <a:pt x="11" y="1235"/>
                    </a:lnTo>
                    <a:lnTo>
                      <a:pt x="13" y="1234"/>
                    </a:lnTo>
                    <a:lnTo>
                      <a:pt x="14" y="1234"/>
                    </a:lnTo>
                    <a:lnTo>
                      <a:pt x="8" y="1234"/>
                    </a:lnTo>
                    <a:lnTo>
                      <a:pt x="8" y="1232"/>
                    </a:lnTo>
                    <a:lnTo>
                      <a:pt x="10" y="1232"/>
                    </a:lnTo>
                    <a:lnTo>
                      <a:pt x="11" y="1231"/>
                    </a:lnTo>
                    <a:lnTo>
                      <a:pt x="17" y="1228"/>
                    </a:lnTo>
                    <a:lnTo>
                      <a:pt x="19" y="1228"/>
                    </a:lnTo>
                    <a:lnTo>
                      <a:pt x="19" y="1226"/>
                    </a:lnTo>
                    <a:lnTo>
                      <a:pt x="17" y="1226"/>
                    </a:lnTo>
                    <a:lnTo>
                      <a:pt x="21" y="1226"/>
                    </a:lnTo>
                    <a:lnTo>
                      <a:pt x="22" y="1226"/>
                    </a:lnTo>
                    <a:lnTo>
                      <a:pt x="21" y="1225"/>
                    </a:lnTo>
                    <a:lnTo>
                      <a:pt x="19" y="1225"/>
                    </a:lnTo>
                    <a:lnTo>
                      <a:pt x="19" y="1223"/>
                    </a:lnTo>
                    <a:lnTo>
                      <a:pt x="21" y="1223"/>
                    </a:lnTo>
                    <a:lnTo>
                      <a:pt x="24" y="1219"/>
                    </a:lnTo>
                    <a:lnTo>
                      <a:pt x="25" y="1219"/>
                    </a:lnTo>
                    <a:lnTo>
                      <a:pt x="30" y="1219"/>
                    </a:lnTo>
                    <a:lnTo>
                      <a:pt x="31" y="1220"/>
                    </a:lnTo>
                    <a:lnTo>
                      <a:pt x="33" y="1220"/>
                    </a:lnTo>
                    <a:lnTo>
                      <a:pt x="34" y="1219"/>
                    </a:lnTo>
                    <a:lnTo>
                      <a:pt x="36" y="1219"/>
                    </a:lnTo>
                    <a:lnTo>
                      <a:pt x="37" y="1220"/>
                    </a:lnTo>
                    <a:lnTo>
                      <a:pt x="39" y="1220"/>
                    </a:lnTo>
                    <a:lnTo>
                      <a:pt x="40" y="1222"/>
                    </a:lnTo>
                    <a:lnTo>
                      <a:pt x="42" y="1223"/>
                    </a:lnTo>
                    <a:lnTo>
                      <a:pt x="43" y="1225"/>
                    </a:lnTo>
                    <a:lnTo>
                      <a:pt x="42" y="1226"/>
                    </a:lnTo>
                    <a:lnTo>
                      <a:pt x="39" y="1226"/>
                    </a:lnTo>
                    <a:lnTo>
                      <a:pt x="37" y="1226"/>
                    </a:lnTo>
                    <a:lnTo>
                      <a:pt x="37" y="1229"/>
                    </a:lnTo>
                    <a:lnTo>
                      <a:pt x="37" y="1228"/>
                    </a:lnTo>
                    <a:lnTo>
                      <a:pt x="42" y="1226"/>
                    </a:lnTo>
                    <a:lnTo>
                      <a:pt x="53" y="1225"/>
                    </a:lnTo>
                    <a:lnTo>
                      <a:pt x="54" y="1226"/>
                    </a:lnTo>
                    <a:lnTo>
                      <a:pt x="53" y="1228"/>
                    </a:lnTo>
                    <a:lnTo>
                      <a:pt x="53" y="1232"/>
                    </a:lnTo>
                    <a:lnTo>
                      <a:pt x="51" y="1235"/>
                    </a:lnTo>
                    <a:lnTo>
                      <a:pt x="51" y="1237"/>
                    </a:lnTo>
                    <a:lnTo>
                      <a:pt x="53" y="1235"/>
                    </a:lnTo>
                    <a:lnTo>
                      <a:pt x="53" y="1234"/>
                    </a:lnTo>
                    <a:lnTo>
                      <a:pt x="54" y="1232"/>
                    </a:lnTo>
                    <a:lnTo>
                      <a:pt x="54" y="1228"/>
                    </a:lnTo>
                    <a:lnTo>
                      <a:pt x="54" y="1226"/>
                    </a:lnTo>
                    <a:lnTo>
                      <a:pt x="56" y="1226"/>
                    </a:lnTo>
                    <a:lnTo>
                      <a:pt x="57" y="1226"/>
                    </a:lnTo>
                    <a:lnTo>
                      <a:pt x="59" y="1229"/>
                    </a:lnTo>
                    <a:lnTo>
                      <a:pt x="62" y="1232"/>
                    </a:lnTo>
                    <a:lnTo>
                      <a:pt x="64" y="1234"/>
                    </a:lnTo>
                    <a:lnTo>
                      <a:pt x="65" y="1234"/>
                    </a:lnTo>
                    <a:lnTo>
                      <a:pt x="65" y="1232"/>
                    </a:lnTo>
                    <a:lnTo>
                      <a:pt x="64" y="1231"/>
                    </a:lnTo>
                    <a:lnTo>
                      <a:pt x="62" y="1231"/>
                    </a:lnTo>
                    <a:lnTo>
                      <a:pt x="62" y="1229"/>
                    </a:lnTo>
                    <a:lnTo>
                      <a:pt x="61" y="1228"/>
                    </a:lnTo>
                    <a:lnTo>
                      <a:pt x="59" y="1228"/>
                    </a:lnTo>
                    <a:lnTo>
                      <a:pt x="59" y="1226"/>
                    </a:lnTo>
                    <a:lnTo>
                      <a:pt x="71" y="1226"/>
                    </a:lnTo>
                    <a:lnTo>
                      <a:pt x="73" y="1226"/>
                    </a:lnTo>
                    <a:lnTo>
                      <a:pt x="74" y="1229"/>
                    </a:lnTo>
                    <a:lnTo>
                      <a:pt x="76" y="1229"/>
                    </a:lnTo>
                    <a:lnTo>
                      <a:pt x="80" y="1229"/>
                    </a:lnTo>
                    <a:lnTo>
                      <a:pt x="82" y="1229"/>
                    </a:lnTo>
                    <a:lnTo>
                      <a:pt x="84" y="1229"/>
                    </a:lnTo>
                    <a:lnTo>
                      <a:pt x="84" y="1228"/>
                    </a:lnTo>
                    <a:lnTo>
                      <a:pt x="85" y="1225"/>
                    </a:lnTo>
                    <a:lnTo>
                      <a:pt x="87" y="1223"/>
                    </a:lnTo>
                    <a:lnTo>
                      <a:pt x="88" y="1222"/>
                    </a:lnTo>
                    <a:lnTo>
                      <a:pt x="90" y="1222"/>
                    </a:lnTo>
                    <a:lnTo>
                      <a:pt x="91" y="1222"/>
                    </a:lnTo>
                    <a:lnTo>
                      <a:pt x="94" y="1223"/>
                    </a:lnTo>
                    <a:lnTo>
                      <a:pt x="96" y="1225"/>
                    </a:lnTo>
                    <a:lnTo>
                      <a:pt x="98" y="1226"/>
                    </a:lnTo>
                    <a:lnTo>
                      <a:pt x="98" y="1225"/>
                    </a:lnTo>
                    <a:lnTo>
                      <a:pt x="98" y="1223"/>
                    </a:lnTo>
                    <a:lnTo>
                      <a:pt x="99" y="1223"/>
                    </a:lnTo>
                    <a:lnTo>
                      <a:pt x="99" y="1222"/>
                    </a:lnTo>
                    <a:lnTo>
                      <a:pt x="98" y="1222"/>
                    </a:lnTo>
                    <a:lnTo>
                      <a:pt x="96" y="1223"/>
                    </a:lnTo>
                    <a:lnTo>
                      <a:pt x="96" y="1222"/>
                    </a:lnTo>
                    <a:lnTo>
                      <a:pt x="94" y="1222"/>
                    </a:lnTo>
                    <a:lnTo>
                      <a:pt x="93" y="1222"/>
                    </a:lnTo>
                    <a:lnTo>
                      <a:pt x="93" y="1220"/>
                    </a:lnTo>
                    <a:lnTo>
                      <a:pt x="91" y="1220"/>
                    </a:lnTo>
                    <a:lnTo>
                      <a:pt x="85" y="1222"/>
                    </a:lnTo>
                    <a:lnTo>
                      <a:pt x="85" y="1223"/>
                    </a:lnTo>
                    <a:lnTo>
                      <a:pt x="84" y="1225"/>
                    </a:lnTo>
                    <a:lnTo>
                      <a:pt x="84" y="1226"/>
                    </a:lnTo>
                    <a:lnTo>
                      <a:pt x="80" y="1228"/>
                    </a:lnTo>
                    <a:lnTo>
                      <a:pt x="70" y="1225"/>
                    </a:lnTo>
                    <a:lnTo>
                      <a:pt x="62" y="1225"/>
                    </a:lnTo>
                    <a:lnTo>
                      <a:pt x="61" y="1225"/>
                    </a:lnTo>
                    <a:lnTo>
                      <a:pt x="59" y="1223"/>
                    </a:lnTo>
                    <a:lnTo>
                      <a:pt x="57" y="1222"/>
                    </a:lnTo>
                    <a:lnTo>
                      <a:pt x="54" y="1223"/>
                    </a:lnTo>
                    <a:lnTo>
                      <a:pt x="51" y="1222"/>
                    </a:lnTo>
                    <a:lnTo>
                      <a:pt x="50" y="1222"/>
                    </a:lnTo>
                    <a:lnTo>
                      <a:pt x="48" y="1222"/>
                    </a:lnTo>
                    <a:lnTo>
                      <a:pt x="48" y="1223"/>
                    </a:lnTo>
                    <a:lnTo>
                      <a:pt x="47" y="1223"/>
                    </a:lnTo>
                    <a:lnTo>
                      <a:pt x="47" y="1225"/>
                    </a:lnTo>
                    <a:lnTo>
                      <a:pt x="45" y="1223"/>
                    </a:lnTo>
                    <a:lnTo>
                      <a:pt x="42" y="1220"/>
                    </a:lnTo>
                    <a:lnTo>
                      <a:pt x="53" y="1219"/>
                    </a:lnTo>
                    <a:lnTo>
                      <a:pt x="54" y="1219"/>
                    </a:lnTo>
                    <a:lnTo>
                      <a:pt x="54" y="1217"/>
                    </a:lnTo>
                    <a:lnTo>
                      <a:pt x="37" y="1217"/>
                    </a:lnTo>
                    <a:lnTo>
                      <a:pt x="31" y="1215"/>
                    </a:lnTo>
                    <a:lnTo>
                      <a:pt x="28" y="1217"/>
                    </a:lnTo>
                    <a:lnTo>
                      <a:pt x="28" y="1215"/>
                    </a:lnTo>
                    <a:lnTo>
                      <a:pt x="27" y="1215"/>
                    </a:lnTo>
                    <a:lnTo>
                      <a:pt x="22" y="1215"/>
                    </a:lnTo>
                    <a:lnTo>
                      <a:pt x="21" y="1217"/>
                    </a:lnTo>
                    <a:lnTo>
                      <a:pt x="19" y="1219"/>
                    </a:lnTo>
                    <a:lnTo>
                      <a:pt x="16" y="1217"/>
                    </a:lnTo>
                    <a:lnTo>
                      <a:pt x="14" y="1219"/>
                    </a:lnTo>
                    <a:lnTo>
                      <a:pt x="13" y="1219"/>
                    </a:lnTo>
                    <a:lnTo>
                      <a:pt x="13" y="1220"/>
                    </a:lnTo>
                    <a:lnTo>
                      <a:pt x="11" y="1219"/>
                    </a:lnTo>
                    <a:lnTo>
                      <a:pt x="10" y="1217"/>
                    </a:lnTo>
                    <a:lnTo>
                      <a:pt x="10" y="1215"/>
                    </a:lnTo>
                    <a:lnTo>
                      <a:pt x="11" y="1214"/>
                    </a:lnTo>
                    <a:lnTo>
                      <a:pt x="11" y="1212"/>
                    </a:lnTo>
                    <a:lnTo>
                      <a:pt x="11" y="1211"/>
                    </a:lnTo>
                    <a:lnTo>
                      <a:pt x="13" y="1211"/>
                    </a:lnTo>
                    <a:lnTo>
                      <a:pt x="13" y="1212"/>
                    </a:lnTo>
                    <a:lnTo>
                      <a:pt x="14" y="1212"/>
                    </a:lnTo>
                    <a:lnTo>
                      <a:pt x="14" y="1211"/>
                    </a:lnTo>
                    <a:lnTo>
                      <a:pt x="16" y="1211"/>
                    </a:lnTo>
                    <a:lnTo>
                      <a:pt x="16" y="1212"/>
                    </a:lnTo>
                    <a:lnTo>
                      <a:pt x="17" y="1212"/>
                    </a:lnTo>
                    <a:lnTo>
                      <a:pt x="17" y="1211"/>
                    </a:lnTo>
                    <a:lnTo>
                      <a:pt x="19" y="1209"/>
                    </a:lnTo>
                    <a:lnTo>
                      <a:pt x="21" y="1208"/>
                    </a:lnTo>
                    <a:lnTo>
                      <a:pt x="21" y="1205"/>
                    </a:lnTo>
                    <a:lnTo>
                      <a:pt x="22" y="1206"/>
                    </a:lnTo>
                    <a:lnTo>
                      <a:pt x="24" y="1206"/>
                    </a:lnTo>
                    <a:lnTo>
                      <a:pt x="25" y="1206"/>
                    </a:lnTo>
                    <a:lnTo>
                      <a:pt x="25" y="1205"/>
                    </a:lnTo>
                    <a:lnTo>
                      <a:pt x="24" y="1205"/>
                    </a:lnTo>
                    <a:lnTo>
                      <a:pt x="22" y="1205"/>
                    </a:lnTo>
                    <a:lnTo>
                      <a:pt x="22" y="1203"/>
                    </a:lnTo>
                    <a:lnTo>
                      <a:pt x="21" y="1202"/>
                    </a:lnTo>
                    <a:lnTo>
                      <a:pt x="21" y="1200"/>
                    </a:lnTo>
                    <a:lnTo>
                      <a:pt x="16" y="1197"/>
                    </a:lnTo>
                    <a:lnTo>
                      <a:pt x="10" y="1196"/>
                    </a:lnTo>
                    <a:lnTo>
                      <a:pt x="10" y="1194"/>
                    </a:lnTo>
                    <a:lnTo>
                      <a:pt x="11" y="1194"/>
                    </a:lnTo>
                    <a:lnTo>
                      <a:pt x="10" y="1192"/>
                    </a:lnTo>
                    <a:lnTo>
                      <a:pt x="8" y="1191"/>
                    </a:lnTo>
                    <a:lnTo>
                      <a:pt x="8" y="1189"/>
                    </a:lnTo>
                    <a:lnTo>
                      <a:pt x="10" y="1189"/>
                    </a:lnTo>
                    <a:lnTo>
                      <a:pt x="8" y="1188"/>
                    </a:lnTo>
                    <a:lnTo>
                      <a:pt x="8" y="1186"/>
                    </a:lnTo>
                    <a:lnTo>
                      <a:pt x="10" y="1186"/>
                    </a:lnTo>
                    <a:lnTo>
                      <a:pt x="11" y="1186"/>
                    </a:lnTo>
                    <a:lnTo>
                      <a:pt x="11" y="1188"/>
                    </a:lnTo>
                    <a:lnTo>
                      <a:pt x="13" y="1186"/>
                    </a:lnTo>
                    <a:lnTo>
                      <a:pt x="13" y="1185"/>
                    </a:lnTo>
                    <a:lnTo>
                      <a:pt x="14" y="1185"/>
                    </a:lnTo>
                    <a:lnTo>
                      <a:pt x="16" y="1186"/>
                    </a:lnTo>
                    <a:lnTo>
                      <a:pt x="17" y="1188"/>
                    </a:lnTo>
                    <a:lnTo>
                      <a:pt x="17" y="1189"/>
                    </a:lnTo>
                    <a:lnTo>
                      <a:pt x="19" y="1189"/>
                    </a:lnTo>
                    <a:lnTo>
                      <a:pt x="19" y="1191"/>
                    </a:lnTo>
                    <a:lnTo>
                      <a:pt x="19" y="1192"/>
                    </a:lnTo>
                    <a:lnTo>
                      <a:pt x="21" y="1197"/>
                    </a:lnTo>
                    <a:lnTo>
                      <a:pt x="25" y="1199"/>
                    </a:lnTo>
                    <a:lnTo>
                      <a:pt x="28" y="1202"/>
                    </a:lnTo>
                    <a:lnTo>
                      <a:pt x="28" y="1208"/>
                    </a:lnTo>
                    <a:lnTo>
                      <a:pt x="30" y="1206"/>
                    </a:lnTo>
                    <a:lnTo>
                      <a:pt x="30" y="1205"/>
                    </a:lnTo>
                    <a:lnTo>
                      <a:pt x="31" y="1200"/>
                    </a:lnTo>
                    <a:lnTo>
                      <a:pt x="33" y="1200"/>
                    </a:lnTo>
                    <a:lnTo>
                      <a:pt x="33" y="1199"/>
                    </a:lnTo>
                    <a:lnTo>
                      <a:pt x="34" y="1200"/>
                    </a:lnTo>
                    <a:lnTo>
                      <a:pt x="36" y="1200"/>
                    </a:lnTo>
                    <a:lnTo>
                      <a:pt x="34" y="1199"/>
                    </a:lnTo>
                    <a:lnTo>
                      <a:pt x="27" y="1196"/>
                    </a:lnTo>
                    <a:lnTo>
                      <a:pt x="25" y="1196"/>
                    </a:lnTo>
                    <a:lnTo>
                      <a:pt x="25" y="1194"/>
                    </a:lnTo>
                    <a:lnTo>
                      <a:pt x="27" y="1191"/>
                    </a:lnTo>
                    <a:lnTo>
                      <a:pt x="27" y="1189"/>
                    </a:lnTo>
                    <a:lnTo>
                      <a:pt x="27" y="1188"/>
                    </a:lnTo>
                    <a:lnTo>
                      <a:pt x="28" y="1186"/>
                    </a:lnTo>
                    <a:lnTo>
                      <a:pt x="30" y="1188"/>
                    </a:lnTo>
                    <a:lnTo>
                      <a:pt x="31" y="1189"/>
                    </a:lnTo>
                    <a:lnTo>
                      <a:pt x="37" y="1189"/>
                    </a:lnTo>
                    <a:lnTo>
                      <a:pt x="37" y="1191"/>
                    </a:lnTo>
                    <a:lnTo>
                      <a:pt x="37" y="1192"/>
                    </a:lnTo>
                    <a:lnTo>
                      <a:pt x="39" y="1194"/>
                    </a:lnTo>
                    <a:lnTo>
                      <a:pt x="39" y="1196"/>
                    </a:lnTo>
                    <a:lnTo>
                      <a:pt x="40" y="1196"/>
                    </a:lnTo>
                    <a:lnTo>
                      <a:pt x="43" y="1199"/>
                    </a:lnTo>
                    <a:lnTo>
                      <a:pt x="42" y="1197"/>
                    </a:lnTo>
                    <a:lnTo>
                      <a:pt x="40" y="1194"/>
                    </a:lnTo>
                    <a:lnTo>
                      <a:pt x="39" y="1192"/>
                    </a:lnTo>
                    <a:lnTo>
                      <a:pt x="39" y="1189"/>
                    </a:lnTo>
                    <a:lnTo>
                      <a:pt x="40" y="1188"/>
                    </a:lnTo>
                    <a:lnTo>
                      <a:pt x="42" y="1188"/>
                    </a:lnTo>
                    <a:lnTo>
                      <a:pt x="45" y="1188"/>
                    </a:lnTo>
                    <a:lnTo>
                      <a:pt x="48" y="1186"/>
                    </a:lnTo>
                    <a:lnTo>
                      <a:pt x="50" y="1186"/>
                    </a:lnTo>
                    <a:lnTo>
                      <a:pt x="51" y="1186"/>
                    </a:lnTo>
                    <a:lnTo>
                      <a:pt x="53" y="1188"/>
                    </a:lnTo>
                    <a:lnTo>
                      <a:pt x="53" y="1189"/>
                    </a:lnTo>
                    <a:lnTo>
                      <a:pt x="53" y="1191"/>
                    </a:lnTo>
                    <a:lnTo>
                      <a:pt x="53" y="1196"/>
                    </a:lnTo>
                    <a:lnTo>
                      <a:pt x="51" y="1199"/>
                    </a:lnTo>
                    <a:lnTo>
                      <a:pt x="48" y="1203"/>
                    </a:lnTo>
                    <a:lnTo>
                      <a:pt x="48" y="1206"/>
                    </a:lnTo>
                    <a:lnTo>
                      <a:pt x="51" y="1202"/>
                    </a:lnTo>
                    <a:lnTo>
                      <a:pt x="53" y="1199"/>
                    </a:lnTo>
                    <a:lnTo>
                      <a:pt x="54" y="1192"/>
                    </a:lnTo>
                    <a:lnTo>
                      <a:pt x="59" y="1197"/>
                    </a:lnTo>
                    <a:lnTo>
                      <a:pt x="59" y="1199"/>
                    </a:lnTo>
                    <a:lnTo>
                      <a:pt x="59" y="1200"/>
                    </a:lnTo>
                    <a:lnTo>
                      <a:pt x="61" y="1200"/>
                    </a:lnTo>
                    <a:lnTo>
                      <a:pt x="64" y="1199"/>
                    </a:lnTo>
                    <a:lnTo>
                      <a:pt x="67" y="1199"/>
                    </a:lnTo>
                    <a:lnTo>
                      <a:pt x="76" y="1202"/>
                    </a:lnTo>
                    <a:lnTo>
                      <a:pt x="76" y="1200"/>
                    </a:lnTo>
                    <a:lnTo>
                      <a:pt x="61" y="1196"/>
                    </a:lnTo>
                    <a:lnTo>
                      <a:pt x="59" y="1192"/>
                    </a:lnTo>
                    <a:lnTo>
                      <a:pt x="57" y="1192"/>
                    </a:lnTo>
                    <a:lnTo>
                      <a:pt x="56" y="1188"/>
                    </a:lnTo>
                    <a:lnTo>
                      <a:pt x="53" y="1186"/>
                    </a:lnTo>
                    <a:lnTo>
                      <a:pt x="53" y="1185"/>
                    </a:lnTo>
                    <a:lnTo>
                      <a:pt x="53" y="1183"/>
                    </a:lnTo>
                    <a:lnTo>
                      <a:pt x="54" y="1183"/>
                    </a:lnTo>
                    <a:lnTo>
                      <a:pt x="56" y="1185"/>
                    </a:lnTo>
                    <a:lnTo>
                      <a:pt x="57" y="1185"/>
                    </a:lnTo>
                    <a:lnTo>
                      <a:pt x="61" y="1185"/>
                    </a:lnTo>
                    <a:lnTo>
                      <a:pt x="59" y="1185"/>
                    </a:lnTo>
                    <a:lnTo>
                      <a:pt x="57" y="1185"/>
                    </a:lnTo>
                    <a:lnTo>
                      <a:pt x="56" y="1183"/>
                    </a:lnTo>
                    <a:lnTo>
                      <a:pt x="56" y="1182"/>
                    </a:lnTo>
                    <a:lnTo>
                      <a:pt x="54" y="1182"/>
                    </a:lnTo>
                    <a:lnTo>
                      <a:pt x="56" y="1177"/>
                    </a:lnTo>
                    <a:lnTo>
                      <a:pt x="57" y="1174"/>
                    </a:lnTo>
                    <a:lnTo>
                      <a:pt x="61" y="1172"/>
                    </a:lnTo>
                    <a:lnTo>
                      <a:pt x="64" y="1172"/>
                    </a:lnTo>
                    <a:lnTo>
                      <a:pt x="70" y="1168"/>
                    </a:lnTo>
                    <a:lnTo>
                      <a:pt x="73" y="1166"/>
                    </a:lnTo>
                    <a:lnTo>
                      <a:pt x="74" y="1169"/>
                    </a:lnTo>
                    <a:lnTo>
                      <a:pt x="76" y="1174"/>
                    </a:lnTo>
                    <a:lnTo>
                      <a:pt x="77" y="1177"/>
                    </a:lnTo>
                    <a:lnTo>
                      <a:pt x="77" y="1178"/>
                    </a:lnTo>
                    <a:lnTo>
                      <a:pt x="80" y="1180"/>
                    </a:lnTo>
                    <a:lnTo>
                      <a:pt x="82" y="1183"/>
                    </a:lnTo>
                    <a:lnTo>
                      <a:pt x="85" y="1189"/>
                    </a:lnTo>
                    <a:lnTo>
                      <a:pt x="85" y="1191"/>
                    </a:lnTo>
                    <a:lnTo>
                      <a:pt x="85" y="1192"/>
                    </a:lnTo>
                    <a:lnTo>
                      <a:pt x="84" y="1196"/>
                    </a:lnTo>
                    <a:lnTo>
                      <a:pt x="87" y="1192"/>
                    </a:lnTo>
                    <a:lnTo>
                      <a:pt x="87" y="1191"/>
                    </a:lnTo>
                    <a:lnTo>
                      <a:pt x="82" y="1180"/>
                    </a:lnTo>
                    <a:lnTo>
                      <a:pt x="77" y="1174"/>
                    </a:lnTo>
                    <a:lnTo>
                      <a:pt x="77" y="1171"/>
                    </a:lnTo>
                    <a:lnTo>
                      <a:pt x="77" y="1168"/>
                    </a:lnTo>
                    <a:lnTo>
                      <a:pt x="77" y="1165"/>
                    </a:lnTo>
                    <a:lnTo>
                      <a:pt x="79" y="1165"/>
                    </a:lnTo>
                    <a:lnTo>
                      <a:pt x="82" y="1163"/>
                    </a:lnTo>
                    <a:lnTo>
                      <a:pt x="84" y="1165"/>
                    </a:lnTo>
                    <a:lnTo>
                      <a:pt x="84" y="1166"/>
                    </a:lnTo>
                    <a:lnTo>
                      <a:pt x="85" y="1169"/>
                    </a:lnTo>
                    <a:lnTo>
                      <a:pt x="85" y="1166"/>
                    </a:lnTo>
                    <a:lnTo>
                      <a:pt x="85" y="1165"/>
                    </a:lnTo>
                    <a:lnTo>
                      <a:pt x="85" y="1163"/>
                    </a:lnTo>
                    <a:lnTo>
                      <a:pt x="85" y="1162"/>
                    </a:lnTo>
                    <a:lnTo>
                      <a:pt x="90" y="1160"/>
                    </a:lnTo>
                    <a:lnTo>
                      <a:pt x="93" y="1159"/>
                    </a:lnTo>
                    <a:lnTo>
                      <a:pt x="94" y="1159"/>
                    </a:lnTo>
                    <a:lnTo>
                      <a:pt x="96" y="1160"/>
                    </a:lnTo>
                    <a:lnTo>
                      <a:pt x="102" y="1162"/>
                    </a:lnTo>
                    <a:lnTo>
                      <a:pt x="102" y="1163"/>
                    </a:lnTo>
                    <a:lnTo>
                      <a:pt x="102" y="1166"/>
                    </a:lnTo>
                    <a:lnTo>
                      <a:pt x="102" y="1169"/>
                    </a:lnTo>
                    <a:lnTo>
                      <a:pt x="102" y="1171"/>
                    </a:lnTo>
                    <a:lnTo>
                      <a:pt x="107" y="1177"/>
                    </a:lnTo>
                    <a:lnTo>
                      <a:pt x="108" y="1178"/>
                    </a:lnTo>
                    <a:lnTo>
                      <a:pt x="108" y="1180"/>
                    </a:lnTo>
                    <a:lnTo>
                      <a:pt x="108" y="1185"/>
                    </a:lnTo>
                    <a:lnTo>
                      <a:pt x="108" y="1186"/>
                    </a:lnTo>
                    <a:lnTo>
                      <a:pt x="108" y="1188"/>
                    </a:lnTo>
                    <a:lnTo>
                      <a:pt x="105" y="1192"/>
                    </a:lnTo>
                    <a:lnTo>
                      <a:pt x="105" y="1194"/>
                    </a:lnTo>
                    <a:lnTo>
                      <a:pt x="107" y="1197"/>
                    </a:lnTo>
                    <a:lnTo>
                      <a:pt x="108" y="1199"/>
                    </a:lnTo>
                    <a:lnTo>
                      <a:pt x="110" y="1199"/>
                    </a:lnTo>
                    <a:lnTo>
                      <a:pt x="113" y="1197"/>
                    </a:lnTo>
                    <a:lnTo>
                      <a:pt x="114" y="1196"/>
                    </a:lnTo>
                    <a:lnTo>
                      <a:pt x="116" y="1196"/>
                    </a:lnTo>
                    <a:lnTo>
                      <a:pt x="117" y="1197"/>
                    </a:lnTo>
                    <a:lnTo>
                      <a:pt x="116" y="1194"/>
                    </a:lnTo>
                    <a:lnTo>
                      <a:pt x="110" y="1197"/>
                    </a:lnTo>
                    <a:lnTo>
                      <a:pt x="107" y="1196"/>
                    </a:lnTo>
                    <a:lnTo>
                      <a:pt x="107" y="1194"/>
                    </a:lnTo>
                    <a:lnTo>
                      <a:pt x="108" y="1192"/>
                    </a:lnTo>
                    <a:lnTo>
                      <a:pt x="110" y="1189"/>
                    </a:lnTo>
                    <a:lnTo>
                      <a:pt x="110" y="1188"/>
                    </a:lnTo>
                    <a:lnTo>
                      <a:pt x="110" y="1186"/>
                    </a:lnTo>
                    <a:lnTo>
                      <a:pt x="110" y="1178"/>
                    </a:lnTo>
                    <a:lnTo>
                      <a:pt x="111" y="1177"/>
                    </a:lnTo>
                    <a:lnTo>
                      <a:pt x="114" y="1177"/>
                    </a:lnTo>
                    <a:lnTo>
                      <a:pt x="119" y="1180"/>
                    </a:lnTo>
                    <a:lnTo>
                      <a:pt x="120" y="1180"/>
                    </a:lnTo>
                    <a:lnTo>
                      <a:pt x="122" y="1178"/>
                    </a:lnTo>
                    <a:lnTo>
                      <a:pt x="124" y="1177"/>
                    </a:lnTo>
                    <a:lnTo>
                      <a:pt x="125" y="1177"/>
                    </a:lnTo>
                    <a:lnTo>
                      <a:pt x="125" y="1178"/>
                    </a:lnTo>
                    <a:lnTo>
                      <a:pt x="127" y="1180"/>
                    </a:lnTo>
                    <a:lnTo>
                      <a:pt x="128" y="1182"/>
                    </a:lnTo>
                    <a:lnTo>
                      <a:pt x="130" y="1183"/>
                    </a:lnTo>
                    <a:lnTo>
                      <a:pt x="130" y="1182"/>
                    </a:lnTo>
                    <a:lnTo>
                      <a:pt x="128" y="1178"/>
                    </a:lnTo>
                    <a:lnTo>
                      <a:pt x="125" y="1177"/>
                    </a:lnTo>
                    <a:lnTo>
                      <a:pt x="125" y="1175"/>
                    </a:lnTo>
                    <a:lnTo>
                      <a:pt x="124" y="1175"/>
                    </a:lnTo>
                    <a:lnTo>
                      <a:pt x="117" y="1177"/>
                    </a:lnTo>
                    <a:lnTo>
                      <a:pt x="110" y="1174"/>
                    </a:lnTo>
                    <a:lnTo>
                      <a:pt x="107" y="1172"/>
                    </a:lnTo>
                    <a:lnTo>
                      <a:pt x="104" y="1166"/>
                    </a:lnTo>
                    <a:lnTo>
                      <a:pt x="105" y="1166"/>
                    </a:lnTo>
                    <a:lnTo>
                      <a:pt x="107" y="1166"/>
                    </a:lnTo>
                    <a:lnTo>
                      <a:pt x="101" y="1157"/>
                    </a:lnTo>
                    <a:lnTo>
                      <a:pt x="99" y="1157"/>
                    </a:lnTo>
                    <a:lnTo>
                      <a:pt x="98" y="1157"/>
                    </a:lnTo>
                    <a:lnTo>
                      <a:pt x="96" y="1157"/>
                    </a:lnTo>
                    <a:lnTo>
                      <a:pt x="96" y="1155"/>
                    </a:lnTo>
                    <a:lnTo>
                      <a:pt x="98" y="1155"/>
                    </a:lnTo>
                    <a:lnTo>
                      <a:pt x="93" y="1155"/>
                    </a:lnTo>
                    <a:lnTo>
                      <a:pt x="82" y="1160"/>
                    </a:lnTo>
                    <a:lnTo>
                      <a:pt x="77" y="1160"/>
                    </a:lnTo>
                    <a:lnTo>
                      <a:pt x="74" y="1160"/>
                    </a:lnTo>
                    <a:lnTo>
                      <a:pt x="73" y="1157"/>
                    </a:lnTo>
                    <a:lnTo>
                      <a:pt x="71" y="1157"/>
                    </a:lnTo>
                    <a:lnTo>
                      <a:pt x="70" y="1157"/>
                    </a:lnTo>
                    <a:lnTo>
                      <a:pt x="70" y="1159"/>
                    </a:lnTo>
                    <a:lnTo>
                      <a:pt x="68" y="1157"/>
                    </a:lnTo>
                    <a:lnTo>
                      <a:pt x="70" y="1155"/>
                    </a:lnTo>
                    <a:lnTo>
                      <a:pt x="74" y="1155"/>
                    </a:lnTo>
                    <a:lnTo>
                      <a:pt x="77" y="1154"/>
                    </a:lnTo>
                    <a:lnTo>
                      <a:pt x="79" y="1152"/>
                    </a:lnTo>
                    <a:lnTo>
                      <a:pt x="80" y="1152"/>
                    </a:lnTo>
                    <a:lnTo>
                      <a:pt x="84" y="1152"/>
                    </a:lnTo>
                    <a:lnTo>
                      <a:pt x="87" y="1154"/>
                    </a:lnTo>
                    <a:lnTo>
                      <a:pt x="91" y="1154"/>
                    </a:lnTo>
                    <a:lnTo>
                      <a:pt x="91" y="1152"/>
                    </a:lnTo>
                    <a:lnTo>
                      <a:pt x="90" y="1152"/>
                    </a:lnTo>
                    <a:lnTo>
                      <a:pt x="88" y="1151"/>
                    </a:lnTo>
                    <a:lnTo>
                      <a:pt x="85" y="1151"/>
                    </a:lnTo>
                    <a:lnTo>
                      <a:pt x="80" y="1151"/>
                    </a:lnTo>
                    <a:lnTo>
                      <a:pt x="85" y="1149"/>
                    </a:lnTo>
                    <a:lnTo>
                      <a:pt x="84" y="1148"/>
                    </a:lnTo>
                    <a:lnTo>
                      <a:pt x="70" y="1149"/>
                    </a:lnTo>
                    <a:lnTo>
                      <a:pt x="70" y="1148"/>
                    </a:lnTo>
                    <a:lnTo>
                      <a:pt x="70" y="1146"/>
                    </a:lnTo>
                    <a:lnTo>
                      <a:pt x="70" y="1145"/>
                    </a:lnTo>
                    <a:lnTo>
                      <a:pt x="70" y="1143"/>
                    </a:lnTo>
                    <a:lnTo>
                      <a:pt x="70" y="1141"/>
                    </a:lnTo>
                    <a:lnTo>
                      <a:pt x="71" y="1140"/>
                    </a:lnTo>
                    <a:lnTo>
                      <a:pt x="73" y="1140"/>
                    </a:lnTo>
                    <a:lnTo>
                      <a:pt x="84" y="1140"/>
                    </a:lnTo>
                    <a:lnTo>
                      <a:pt x="85" y="1140"/>
                    </a:lnTo>
                    <a:lnTo>
                      <a:pt x="87" y="1141"/>
                    </a:lnTo>
                    <a:lnTo>
                      <a:pt x="88" y="1143"/>
                    </a:lnTo>
                    <a:lnTo>
                      <a:pt x="88" y="1146"/>
                    </a:lnTo>
                    <a:lnTo>
                      <a:pt x="88" y="1143"/>
                    </a:lnTo>
                    <a:lnTo>
                      <a:pt x="88" y="1141"/>
                    </a:lnTo>
                    <a:lnTo>
                      <a:pt x="88" y="1140"/>
                    </a:lnTo>
                    <a:lnTo>
                      <a:pt x="88" y="1138"/>
                    </a:lnTo>
                    <a:lnTo>
                      <a:pt x="90" y="1138"/>
                    </a:lnTo>
                    <a:lnTo>
                      <a:pt x="90" y="1140"/>
                    </a:lnTo>
                    <a:lnTo>
                      <a:pt x="93" y="1137"/>
                    </a:lnTo>
                    <a:lnTo>
                      <a:pt x="94" y="1135"/>
                    </a:lnTo>
                    <a:lnTo>
                      <a:pt x="96" y="1135"/>
                    </a:lnTo>
                    <a:lnTo>
                      <a:pt x="98" y="1135"/>
                    </a:lnTo>
                    <a:lnTo>
                      <a:pt x="102" y="1141"/>
                    </a:lnTo>
                    <a:lnTo>
                      <a:pt x="104" y="1143"/>
                    </a:lnTo>
                    <a:lnTo>
                      <a:pt x="104" y="1145"/>
                    </a:lnTo>
                    <a:lnTo>
                      <a:pt x="105" y="1143"/>
                    </a:lnTo>
                    <a:lnTo>
                      <a:pt x="104" y="1143"/>
                    </a:lnTo>
                    <a:lnTo>
                      <a:pt x="104" y="1141"/>
                    </a:lnTo>
                    <a:lnTo>
                      <a:pt x="104" y="1140"/>
                    </a:lnTo>
                    <a:lnTo>
                      <a:pt x="105" y="1138"/>
                    </a:lnTo>
                    <a:lnTo>
                      <a:pt x="104" y="1138"/>
                    </a:lnTo>
                    <a:lnTo>
                      <a:pt x="104" y="1137"/>
                    </a:lnTo>
                    <a:lnTo>
                      <a:pt x="102" y="1135"/>
                    </a:lnTo>
                    <a:lnTo>
                      <a:pt x="105" y="1135"/>
                    </a:lnTo>
                    <a:lnTo>
                      <a:pt x="113" y="1135"/>
                    </a:lnTo>
                    <a:lnTo>
                      <a:pt x="113" y="1137"/>
                    </a:lnTo>
                    <a:lnTo>
                      <a:pt x="111" y="1137"/>
                    </a:lnTo>
                    <a:lnTo>
                      <a:pt x="111" y="1138"/>
                    </a:lnTo>
                    <a:lnTo>
                      <a:pt x="110" y="1138"/>
                    </a:lnTo>
                    <a:lnTo>
                      <a:pt x="111" y="1140"/>
                    </a:lnTo>
                    <a:lnTo>
                      <a:pt x="113" y="1140"/>
                    </a:lnTo>
                    <a:lnTo>
                      <a:pt x="114" y="1141"/>
                    </a:lnTo>
                    <a:lnTo>
                      <a:pt x="114" y="1143"/>
                    </a:lnTo>
                    <a:lnTo>
                      <a:pt x="114" y="1146"/>
                    </a:lnTo>
                    <a:lnTo>
                      <a:pt x="114" y="1149"/>
                    </a:lnTo>
                    <a:lnTo>
                      <a:pt x="116" y="1149"/>
                    </a:lnTo>
                    <a:lnTo>
                      <a:pt x="116" y="1148"/>
                    </a:lnTo>
                    <a:lnTo>
                      <a:pt x="116" y="1145"/>
                    </a:lnTo>
                    <a:lnTo>
                      <a:pt x="116" y="1143"/>
                    </a:lnTo>
                    <a:lnTo>
                      <a:pt x="116" y="1141"/>
                    </a:lnTo>
                    <a:lnTo>
                      <a:pt x="116" y="1138"/>
                    </a:lnTo>
                    <a:lnTo>
                      <a:pt x="117" y="1138"/>
                    </a:lnTo>
                    <a:lnTo>
                      <a:pt x="119" y="1140"/>
                    </a:lnTo>
                    <a:lnTo>
                      <a:pt x="125" y="1140"/>
                    </a:lnTo>
                    <a:lnTo>
                      <a:pt x="127" y="1141"/>
                    </a:lnTo>
                    <a:lnTo>
                      <a:pt x="131" y="1146"/>
                    </a:lnTo>
                    <a:lnTo>
                      <a:pt x="135" y="1146"/>
                    </a:lnTo>
                    <a:lnTo>
                      <a:pt x="136" y="1148"/>
                    </a:lnTo>
                    <a:lnTo>
                      <a:pt x="136" y="1149"/>
                    </a:lnTo>
                    <a:lnTo>
                      <a:pt x="136" y="1151"/>
                    </a:lnTo>
                    <a:lnTo>
                      <a:pt x="136" y="1152"/>
                    </a:lnTo>
                    <a:lnTo>
                      <a:pt x="138" y="1151"/>
                    </a:lnTo>
                    <a:lnTo>
                      <a:pt x="138" y="1149"/>
                    </a:lnTo>
                    <a:lnTo>
                      <a:pt x="138" y="1148"/>
                    </a:lnTo>
                    <a:lnTo>
                      <a:pt x="138" y="1146"/>
                    </a:lnTo>
                    <a:lnTo>
                      <a:pt x="139" y="1146"/>
                    </a:lnTo>
                    <a:lnTo>
                      <a:pt x="148" y="1145"/>
                    </a:lnTo>
                    <a:lnTo>
                      <a:pt x="147" y="1143"/>
                    </a:lnTo>
                    <a:lnTo>
                      <a:pt x="135" y="1145"/>
                    </a:lnTo>
                    <a:lnTo>
                      <a:pt x="133" y="1145"/>
                    </a:lnTo>
                    <a:lnTo>
                      <a:pt x="131" y="1143"/>
                    </a:lnTo>
                    <a:lnTo>
                      <a:pt x="130" y="1141"/>
                    </a:lnTo>
                    <a:lnTo>
                      <a:pt x="130" y="1140"/>
                    </a:lnTo>
                    <a:lnTo>
                      <a:pt x="130" y="1137"/>
                    </a:lnTo>
                    <a:lnTo>
                      <a:pt x="131" y="1135"/>
                    </a:lnTo>
                    <a:lnTo>
                      <a:pt x="133" y="1137"/>
                    </a:lnTo>
                    <a:lnTo>
                      <a:pt x="135" y="1138"/>
                    </a:lnTo>
                    <a:lnTo>
                      <a:pt x="135" y="1143"/>
                    </a:lnTo>
                    <a:lnTo>
                      <a:pt x="136" y="1143"/>
                    </a:lnTo>
                    <a:lnTo>
                      <a:pt x="136" y="1141"/>
                    </a:lnTo>
                    <a:lnTo>
                      <a:pt x="136" y="1140"/>
                    </a:lnTo>
                    <a:lnTo>
                      <a:pt x="135" y="1135"/>
                    </a:lnTo>
                    <a:lnTo>
                      <a:pt x="135" y="1134"/>
                    </a:lnTo>
                    <a:lnTo>
                      <a:pt x="136" y="1132"/>
                    </a:lnTo>
                    <a:lnTo>
                      <a:pt x="138" y="1132"/>
                    </a:lnTo>
                    <a:lnTo>
                      <a:pt x="141" y="1129"/>
                    </a:lnTo>
                    <a:lnTo>
                      <a:pt x="151" y="1126"/>
                    </a:lnTo>
                    <a:lnTo>
                      <a:pt x="157" y="1126"/>
                    </a:lnTo>
                    <a:lnTo>
                      <a:pt x="161" y="1126"/>
                    </a:lnTo>
                    <a:lnTo>
                      <a:pt x="162" y="1126"/>
                    </a:lnTo>
                    <a:lnTo>
                      <a:pt x="167" y="1131"/>
                    </a:lnTo>
                    <a:lnTo>
                      <a:pt x="168" y="1131"/>
                    </a:lnTo>
                    <a:lnTo>
                      <a:pt x="167" y="1128"/>
                    </a:lnTo>
                    <a:lnTo>
                      <a:pt x="164" y="1125"/>
                    </a:lnTo>
                    <a:lnTo>
                      <a:pt x="162" y="1123"/>
                    </a:lnTo>
                    <a:lnTo>
                      <a:pt x="164" y="1123"/>
                    </a:lnTo>
                    <a:lnTo>
                      <a:pt x="164" y="1122"/>
                    </a:lnTo>
                    <a:lnTo>
                      <a:pt x="164" y="1120"/>
                    </a:lnTo>
                    <a:lnTo>
                      <a:pt x="162" y="1122"/>
                    </a:lnTo>
                    <a:lnTo>
                      <a:pt x="161" y="1122"/>
                    </a:lnTo>
                    <a:lnTo>
                      <a:pt x="156" y="1123"/>
                    </a:lnTo>
                    <a:lnTo>
                      <a:pt x="153" y="1125"/>
                    </a:lnTo>
                    <a:lnTo>
                      <a:pt x="142" y="1126"/>
                    </a:lnTo>
                    <a:lnTo>
                      <a:pt x="136" y="1131"/>
                    </a:lnTo>
                    <a:lnTo>
                      <a:pt x="135" y="1131"/>
                    </a:lnTo>
                    <a:lnTo>
                      <a:pt x="128" y="1131"/>
                    </a:lnTo>
                    <a:lnTo>
                      <a:pt x="127" y="1129"/>
                    </a:lnTo>
                    <a:lnTo>
                      <a:pt x="128" y="1129"/>
                    </a:lnTo>
                    <a:lnTo>
                      <a:pt x="130" y="1128"/>
                    </a:lnTo>
                    <a:lnTo>
                      <a:pt x="128" y="1128"/>
                    </a:lnTo>
                    <a:lnTo>
                      <a:pt x="127" y="1126"/>
                    </a:lnTo>
                    <a:lnTo>
                      <a:pt x="130" y="1125"/>
                    </a:lnTo>
                    <a:lnTo>
                      <a:pt x="133" y="1122"/>
                    </a:lnTo>
                    <a:lnTo>
                      <a:pt x="144" y="1118"/>
                    </a:lnTo>
                    <a:lnTo>
                      <a:pt x="142" y="1118"/>
                    </a:lnTo>
                    <a:lnTo>
                      <a:pt x="141" y="1118"/>
                    </a:lnTo>
                    <a:lnTo>
                      <a:pt x="131" y="1122"/>
                    </a:lnTo>
                    <a:lnTo>
                      <a:pt x="130" y="1123"/>
                    </a:lnTo>
                    <a:lnTo>
                      <a:pt x="128" y="1123"/>
                    </a:lnTo>
                    <a:lnTo>
                      <a:pt x="127" y="1123"/>
                    </a:lnTo>
                    <a:lnTo>
                      <a:pt x="125" y="1125"/>
                    </a:lnTo>
                    <a:lnTo>
                      <a:pt x="107" y="1126"/>
                    </a:lnTo>
                    <a:lnTo>
                      <a:pt x="105" y="1126"/>
                    </a:lnTo>
                    <a:lnTo>
                      <a:pt x="107" y="1126"/>
                    </a:lnTo>
                    <a:lnTo>
                      <a:pt x="107" y="1125"/>
                    </a:lnTo>
                    <a:lnTo>
                      <a:pt x="108" y="1123"/>
                    </a:lnTo>
                    <a:lnTo>
                      <a:pt x="107" y="1123"/>
                    </a:lnTo>
                    <a:lnTo>
                      <a:pt x="107" y="1122"/>
                    </a:lnTo>
                    <a:lnTo>
                      <a:pt x="107" y="1120"/>
                    </a:lnTo>
                    <a:lnTo>
                      <a:pt x="107" y="1118"/>
                    </a:lnTo>
                    <a:lnTo>
                      <a:pt x="108" y="1117"/>
                    </a:lnTo>
                    <a:lnTo>
                      <a:pt x="111" y="1115"/>
                    </a:lnTo>
                    <a:lnTo>
                      <a:pt x="119" y="1117"/>
                    </a:lnTo>
                    <a:lnTo>
                      <a:pt x="119" y="1115"/>
                    </a:lnTo>
                    <a:lnTo>
                      <a:pt x="116" y="1114"/>
                    </a:lnTo>
                    <a:lnTo>
                      <a:pt x="116" y="1112"/>
                    </a:lnTo>
                    <a:lnTo>
                      <a:pt x="110" y="1114"/>
                    </a:lnTo>
                    <a:lnTo>
                      <a:pt x="108" y="1112"/>
                    </a:lnTo>
                    <a:lnTo>
                      <a:pt x="107" y="1109"/>
                    </a:lnTo>
                    <a:lnTo>
                      <a:pt x="105" y="1106"/>
                    </a:lnTo>
                    <a:lnTo>
                      <a:pt x="102" y="1106"/>
                    </a:lnTo>
                    <a:lnTo>
                      <a:pt x="102" y="1104"/>
                    </a:lnTo>
                    <a:lnTo>
                      <a:pt x="104" y="1103"/>
                    </a:lnTo>
                    <a:lnTo>
                      <a:pt x="108" y="1101"/>
                    </a:lnTo>
                    <a:lnTo>
                      <a:pt x="113" y="1097"/>
                    </a:lnTo>
                    <a:lnTo>
                      <a:pt x="114" y="1097"/>
                    </a:lnTo>
                    <a:lnTo>
                      <a:pt x="117" y="1095"/>
                    </a:lnTo>
                    <a:lnTo>
                      <a:pt x="120" y="1094"/>
                    </a:lnTo>
                    <a:lnTo>
                      <a:pt x="122" y="1094"/>
                    </a:lnTo>
                    <a:lnTo>
                      <a:pt x="124" y="1095"/>
                    </a:lnTo>
                    <a:lnTo>
                      <a:pt x="127" y="1098"/>
                    </a:lnTo>
                    <a:lnTo>
                      <a:pt x="128" y="1098"/>
                    </a:lnTo>
                    <a:lnTo>
                      <a:pt x="130" y="1101"/>
                    </a:lnTo>
                    <a:lnTo>
                      <a:pt x="131" y="1104"/>
                    </a:lnTo>
                    <a:lnTo>
                      <a:pt x="135" y="1106"/>
                    </a:lnTo>
                    <a:lnTo>
                      <a:pt x="138" y="1103"/>
                    </a:lnTo>
                    <a:lnTo>
                      <a:pt x="141" y="1100"/>
                    </a:lnTo>
                    <a:lnTo>
                      <a:pt x="144" y="1098"/>
                    </a:lnTo>
                    <a:lnTo>
                      <a:pt x="148" y="1098"/>
                    </a:lnTo>
                    <a:lnTo>
                      <a:pt x="148" y="1100"/>
                    </a:lnTo>
                    <a:lnTo>
                      <a:pt x="147" y="1101"/>
                    </a:lnTo>
                    <a:lnTo>
                      <a:pt x="144" y="1104"/>
                    </a:lnTo>
                    <a:lnTo>
                      <a:pt x="145" y="1106"/>
                    </a:lnTo>
                    <a:lnTo>
                      <a:pt x="151" y="1101"/>
                    </a:lnTo>
                    <a:lnTo>
                      <a:pt x="153" y="1101"/>
                    </a:lnTo>
                    <a:lnTo>
                      <a:pt x="154" y="1101"/>
                    </a:lnTo>
                    <a:lnTo>
                      <a:pt x="154" y="1100"/>
                    </a:lnTo>
                    <a:lnTo>
                      <a:pt x="157" y="1098"/>
                    </a:lnTo>
                    <a:lnTo>
                      <a:pt x="159" y="1098"/>
                    </a:lnTo>
                    <a:lnTo>
                      <a:pt x="164" y="1101"/>
                    </a:lnTo>
                    <a:lnTo>
                      <a:pt x="165" y="1101"/>
                    </a:lnTo>
                    <a:lnTo>
                      <a:pt x="165" y="1103"/>
                    </a:lnTo>
                    <a:lnTo>
                      <a:pt x="165" y="1104"/>
                    </a:lnTo>
                    <a:lnTo>
                      <a:pt x="167" y="1104"/>
                    </a:lnTo>
                    <a:lnTo>
                      <a:pt x="167" y="1108"/>
                    </a:lnTo>
                    <a:lnTo>
                      <a:pt x="167" y="1111"/>
                    </a:lnTo>
                    <a:lnTo>
                      <a:pt x="168" y="1114"/>
                    </a:lnTo>
                    <a:lnTo>
                      <a:pt x="168" y="1117"/>
                    </a:lnTo>
                    <a:lnTo>
                      <a:pt x="170" y="1118"/>
                    </a:lnTo>
                    <a:lnTo>
                      <a:pt x="175" y="1120"/>
                    </a:lnTo>
                    <a:lnTo>
                      <a:pt x="178" y="1122"/>
                    </a:lnTo>
                    <a:lnTo>
                      <a:pt x="182" y="1126"/>
                    </a:lnTo>
                    <a:lnTo>
                      <a:pt x="184" y="1128"/>
                    </a:lnTo>
                    <a:lnTo>
                      <a:pt x="185" y="1128"/>
                    </a:lnTo>
                    <a:lnTo>
                      <a:pt x="187" y="1129"/>
                    </a:lnTo>
                    <a:lnTo>
                      <a:pt x="188" y="1131"/>
                    </a:lnTo>
                    <a:lnTo>
                      <a:pt x="188" y="1134"/>
                    </a:lnTo>
                    <a:lnTo>
                      <a:pt x="190" y="1132"/>
                    </a:lnTo>
                    <a:lnTo>
                      <a:pt x="190" y="1129"/>
                    </a:lnTo>
                    <a:lnTo>
                      <a:pt x="188" y="1128"/>
                    </a:lnTo>
                    <a:lnTo>
                      <a:pt x="184" y="1123"/>
                    </a:lnTo>
                    <a:lnTo>
                      <a:pt x="181" y="1122"/>
                    </a:lnTo>
                    <a:lnTo>
                      <a:pt x="178" y="1118"/>
                    </a:lnTo>
                    <a:lnTo>
                      <a:pt x="173" y="1117"/>
                    </a:lnTo>
                    <a:lnTo>
                      <a:pt x="170" y="1112"/>
                    </a:lnTo>
                    <a:lnTo>
                      <a:pt x="170" y="1109"/>
                    </a:lnTo>
                    <a:lnTo>
                      <a:pt x="170" y="1108"/>
                    </a:lnTo>
                    <a:lnTo>
                      <a:pt x="170" y="1106"/>
                    </a:lnTo>
                    <a:lnTo>
                      <a:pt x="171" y="1106"/>
                    </a:lnTo>
                    <a:lnTo>
                      <a:pt x="171" y="1104"/>
                    </a:lnTo>
                    <a:lnTo>
                      <a:pt x="170" y="1104"/>
                    </a:lnTo>
                    <a:lnTo>
                      <a:pt x="168" y="1103"/>
                    </a:lnTo>
                    <a:lnTo>
                      <a:pt x="168" y="1101"/>
                    </a:lnTo>
                    <a:lnTo>
                      <a:pt x="167" y="1100"/>
                    </a:lnTo>
                    <a:lnTo>
                      <a:pt x="165" y="1100"/>
                    </a:lnTo>
                    <a:lnTo>
                      <a:pt x="161" y="1095"/>
                    </a:lnTo>
                    <a:lnTo>
                      <a:pt x="161" y="1094"/>
                    </a:lnTo>
                    <a:lnTo>
                      <a:pt x="159" y="1092"/>
                    </a:lnTo>
                    <a:lnTo>
                      <a:pt x="157" y="1092"/>
                    </a:lnTo>
                    <a:lnTo>
                      <a:pt x="157" y="1094"/>
                    </a:lnTo>
                    <a:lnTo>
                      <a:pt x="159" y="1094"/>
                    </a:lnTo>
                    <a:lnTo>
                      <a:pt x="159" y="1095"/>
                    </a:lnTo>
                    <a:lnTo>
                      <a:pt x="157" y="1095"/>
                    </a:lnTo>
                    <a:lnTo>
                      <a:pt x="156" y="1095"/>
                    </a:lnTo>
                    <a:lnTo>
                      <a:pt x="154" y="1095"/>
                    </a:lnTo>
                    <a:lnTo>
                      <a:pt x="154" y="1094"/>
                    </a:lnTo>
                    <a:lnTo>
                      <a:pt x="154" y="1092"/>
                    </a:lnTo>
                    <a:lnTo>
                      <a:pt x="157" y="1091"/>
                    </a:lnTo>
                    <a:lnTo>
                      <a:pt x="159" y="1086"/>
                    </a:lnTo>
                    <a:lnTo>
                      <a:pt x="161" y="1085"/>
                    </a:lnTo>
                    <a:lnTo>
                      <a:pt x="162" y="1083"/>
                    </a:lnTo>
                    <a:lnTo>
                      <a:pt x="164" y="1083"/>
                    </a:lnTo>
                    <a:lnTo>
                      <a:pt x="165" y="1083"/>
                    </a:lnTo>
                    <a:lnTo>
                      <a:pt x="167" y="1085"/>
                    </a:lnTo>
                    <a:lnTo>
                      <a:pt x="167" y="1086"/>
                    </a:lnTo>
                    <a:lnTo>
                      <a:pt x="167" y="1089"/>
                    </a:lnTo>
                    <a:lnTo>
                      <a:pt x="168" y="1091"/>
                    </a:lnTo>
                    <a:lnTo>
                      <a:pt x="168" y="1092"/>
                    </a:lnTo>
                    <a:lnTo>
                      <a:pt x="170" y="1094"/>
                    </a:lnTo>
                    <a:lnTo>
                      <a:pt x="173" y="1095"/>
                    </a:lnTo>
                    <a:lnTo>
                      <a:pt x="175" y="1095"/>
                    </a:lnTo>
                    <a:lnTo>
                      <a:pt x="175" y="1097"/>
                    </a:lnTo>
                    <a:lnTo>
                      <a:pt x="176" y="1098"/>
                    </a:lnTo>
                    <a:lnTo>
                      <a:pt x="178" y="1098"/>
                    </a:lnTo>
                    <a:lnTo>
                      <a:pt x="178" y="1100"/>
                    </a:lnTo>
                    <a:lnTo>
                      <a:pt x="176" y="1101"/>
                    </a:lnTo>
                    <a:lnTo>
                      <a:pt x="178" y="1103"/>
                    </a:lnTo>
                    <a:lnTo>
                      <a:pt x="178" y="1106"/>
                    </a:lnTo>
                    <a:lnTo>
                      <a:pt x="178" y="1109"/>
                    </a:lnTo>
                    <a:lnTo>
                      <a:pt x="179" y="1108"/>
                    </a:lnTo>
                    <a:lnTo>
                      <a:pt x="181" y="1108"/>
                    </a:lnTo>
                    <a:lnTo>
                      <a:pt x="181" y="1109"/>
                    </a:lnTo>
                    <a:lnTo>
                      <a:pt x="185" y="1112"/>
                    </a:lnTo>
                    <a:lnTo>
                      <a:pt x="187" y="1114"/>
                    </a:lnTo>
                    <a:lnTo>
                      <a:pt x="188" y="1112"/>
                    </a:lnTo>
                    <a:lnTo>
                      <a:pt x="188" y="1111"/>
                    </a:lnTo>
                    <a:lnTo>
                      <a:pt x="184" y="1109"/>
                    </a:lnTo>
                    <a:lnTo>
                      <a:pt x="182" y="1108"/>
                    </a:lnTo>
                    <a:lnTo>
                      <a:pt x="184" y="1108"/>
                    </a:lnTo>
                    <a:lnTo>
                      <a:pt x="190" y="1109"/>
                    </a:lnTo>
                    <a:lnTo>
                      <a:pt x="191" y="1111"/>
                    </a:lnTo>
                    <a:lnTo>
                      <a:pt x="193" y="1112"/>
                    </a:lnTo>
                    <a:lnTo>
                      <a:pt x="193" y="1114"/>
                    </a:lnTo>
                    <a:lnTo>
                      <a:pt x="194" y="1114"/>
                    </a:lnTo>
                    <a:lnTo>
                      <a:pt x="196" y="1115"/>
                    </a:lnTo>
                    <a:lnTo>
                      <a:pt x="198" y="1115"/>
                    </a:lnTo>
                    <a:lnTo>
                      <a:pt x="193" y="1109"/>
                    </a:lnTo>
                    <a:lnTo>
                      <a:pt x="191" y="1109"/>
                    </a:lnTo>
                    <a:lnTo>
                      <a:pt x="187" y="1108"/>
                    </a:lnTo>
                    <a:lnTo>
                      <a:pt x="185" y="1106"/>
                    </a:lnTo>
                    <a:lnTo>
                      <a:pt x="182" y="1101"/>
                    </a:lnTo>
                    <a:lnTo>
                      <a:pt x="182" y="1100"/>
                    </a:lnTo>
                    <a:lnTo>
                      <a:pt x="194" y="1100"/>
                    </a:lnTo>
                    <a:lnTo>
                      <a:pt x="194" y="1098"/>
                    </a:lnTo>
                    <a:lnTo>
                      <a:pt x="193" y="1097"/>
                    </a:lnTo>
                    <a:lnTo>
                      <a:pt x="190" y="1098"/>
                    </a:lnTo>
                    <a:lnTo>
                      <a:pt x="188" y="1098"/>
                    </a:lnTo>
                    <a:lnTo>
                      <a:pt x="187" y="1097"/>
                    </a:lnTo>
                    <a:lnTo>
                      <a:pt x="188" y="1095"/>
                    </a:lnTo>
                    <a:lnTo>
                      <a:pt x="191" y="1094"/>
                    </a:lnTo>
                    <a:lnTo>
                      <a:pt x="190" y="1092"/>
                    </a:lnTo>
                    <a:lnTo>
                      <a:pt x="185" y="1097"/>
                    </a:lnTo>
                    <a:lnTo>
                      <a:pt x="181" y="1098"/>
                    </a:lnTo>
                    <a:lnTo>
                      <a:pt x="179" y="1098"/>
                    </a:lnTo>
                    <a:lnTo>
                      <a:pt x="179" y="1097"/>
                    </a:lnTo>
                    <a:lnTo>
                      <a:pt x="178" y="1097"/>
                    </a:lnTo>
                    <a:lnTo>
                      <a:pt x="178" y="1095"/>
                    </a:lnTo>
                    <a:lnTo>
                      <a:pt x="179" y="1095"/>
                    </a:lnTo>
                    <a:lnTo>
                      <a:pt x="184" y="1094"/>
                    </a:lnTo>
                    <a:lnTo>
                      <a:pt x="185" y="1094"/>
                    </a:lnTo>
                    <a:lnTo>
                      <a:pt x="184" y="1092"/>
                    </a:lnTo>
                    <a:lnTo>
                      <a:pt x="176" y="1094"/>
                    </a:lnTo>
                    <a:lnTo>
                      <a:pt x="175" y="1094"/>
                    </a:lnTo>
                    <a:lnTo>
                      <a:pt x="173" y="1092"/>
                    </a:lnTo>
                    <a:lnTo>
                      <a:pt x="171" y="1092"/>
                    </a:lnTo>
                    <a:lnTo>
                      <a:pt x="171" y="1091"/>
                    </a:lnTo>
                    <a:lnTo>
                      <a:pt x="171" y="1089"/>
                    </a:lnTo>
                    <a:lnTo>
                      <a:pt x="173" y="1088"/>
                    </a:lnTo>
                    <a:lnTo>
                      <a:pt x="171" y="1088"/>
                    </a:lnTo>
                    <a:lnTo>
                      <a:pt x="171" y="1085"/>
                    </a:lnTo>
                    <a:lnTo>
                      <a:pt x="170" y="1083"/>
                    </a:lnTo>
                    <a:lnTo>
                      <a:pt x="168" y="1083"/>
                    </a:lnTo>
                    <a:lnTo>
                      <a:pt x="170" y="1080"/>
                    </a:lnTo>
                    <a:lnTo>
                      <a:pt x="171" y="1080"/>
                    </a:lnTo>
                    <a:lnTo>
                      <a:pt x="173" y="1081"/>
                    </a:lnTo>
                    <a:lnTo>
                      <a:pt x="175" y="1083"/>
                    </a:lnTo>
                    <a:lnTo>
                      <a:pt x="176" y="1085"/>
                    </a:lnTo>
                    <a:lnTo>
                      <a:pt x="176" y="1086"/>
                    </a:lnTo>
                    <a:lnTo>
                      <a:pt x="175" y="1088"/>
                    </a:lnTo>
                    <a:lnTo>
                      <a:pt x="176" y="1086"/>
                    </a:lnTo>
                    <a:lnTo>
                      <a:pt x="178" y="1086"/>
                    </a:lnTo>
                    <a:lnTo>
                      <a:pt x="178" y="1085"/>
                    </a:lnTo>
                    <a:lnTo>
                      <a:pt x="176" y="1085"/>
                    </a:lnTo>
                    <a:lnTo>
                      <a:pt x="178" y="1083"/>
                    </a:lnTo>
                    <a:lnTo>
                      <a:pt x="176" y="1081"/>
                    </a:lnTo>
                    <a:lnTo>
                      <a:pt x="175" y="1080"/>
                    </a:lnTo>
                    <a:lnTo>
                      <a:pt x="173" y="1078"/>
                    </a:lnTo>
                    <a:lnTo>
                      <a:pt x="188" y="1080"/>
                    </a:lnTo>
                    <a:lnTo>
                      <a:pt x="193" y="1083"/>
                    </a:lnTo>
                    <a:lnTo>
                      <a:pt x="193" y="1081"/>
                    </a:lnTo>
                    <a:lnTo>
                      <a:pt x="190" y="1078"/>
                    </a:lnTo>
                    <a:lnTo>
                      <a:pt x="190" y="1077"/>
                    </a:lnTo>
                    <a:lnTo>
                      <a:pt x="190" y="1075"/>
                    </a:lnTo>
                    <a:lnTo>
                      <a:pt x="191" y="1075"/>
                    </a:lnTo>
                    <a:lnTo>
                      <a:pt x="205" y="1072"/>
                    </a:lnTo>
                    <a:lnTo>
                      <a:pt x="210" y="1071"/>
                    </a:lnTo>
                    <a:lnTo>
                      <a:pt x="205" y="1071"/>
                    </a:lnTo>
                    <a:lnTo>
                      <a:pt x="194" y="1072"/>
                    </a:lnTo>
                    <a:lnTo>
                      <a:pt x="193" y="1072"/>
                    </a:lnTo>
                    <a:lnTo>
                      <a:pt x="191" y="1069"/>
                    </a:lnTo>
                    <a:lnTo>
                      <a:pt x="190" y="1066"/>
                    </a:lnTo>
                    <a:lnTo>
                      <a:pt x="188" y="1063"/>
                    </a:lnTo>
                    <a:lnTo>
                      <a:pt x="187" y="1063"/>
                    </a:lnTo>
                    <a:lnTo>
                      <a:pt x="185" y="1061"/>
                    </a:lnTo>
                    <a:lnTo>
                      <a:pt x="187" y="1060"/>
                    </a:lnTo>
                    <a:lnTo>
                      <a:pt x="198" y="1058"/>
                    </a:lnTo>
                    <a:lnTo>
                      <a:pt x="199" y="1057"/>
                    </a:lnTo>
                    <a:lnTo>
                      <a:pt x="201" y="1055"/>
                    </a:lnTo>
                    <a:lnTo>
                      <a:pt x="198" y="1055"/>
                    </a:lnTo>
                    <a:lnTo>
                      <a:pt x="196" y="1054"/>
                    </a:lnTo>
                    <a:lnTo>
                      <a:pt x="196" y="1052"/>
                    </a:lnTo>
                    <a:lnTo>
                      <a:pt x="193" y="1051"/>
                    </a:lnTo>
                    <a:lnTo>
                      <a:pt x="194" y="1049"/>
                    </a:lnTo>
                    <a:lnTo>
                      <a:pt x="196" y="1048"/>
                    </a:lnTo>
                    <a:lnTo>
                      <a:pt x="198" y="1049"/>
                    </a:lnTo>
                    <a:lnTo>
                      <a:pt x="199" y="1048"/>
                    </a:lnTo>
                    <a:lnTo>
                      <a:pt x="201" y="1046"/>
                    </a:lnTo>
                    <a:lnTo>
                      <a:pt x="202" y="1046"/>
                    </a:lnTo>
                    <a:lnTo>
                      <a:pt x="204" y="1046"/>
                    </a:lnTo>
                    <a:lnTo>
                      <a:pt x="204" y="1048"/>
                    </a:lnTo>
                    <a:lnTo>
                      <a:pt x="205" y="1049"/>
                    </a:lnTo>
                    <a:lnTo>
                      <a:pt x="207" y="1049"/>
                    </a:lnTo>
                    <a:lnTo>
                      <a:pt x="207" y="1048"/>
                    </a:lnTo>
                    <a:lnTo>
                      <a:pt x="208" y="1046"/>
                    </a:lnTo>
                    <a:lnTo>
                      <a:pt x="212" y="1048"/>
                    </a:lnTo>
                    <a:lnTo>
                      <a:pt x="213" y="1048"/>
                    </a:lnTo>
                    <a:lnTo>
                      <a:pt x="213" y="1046"/>
                    </a:lnTo>
                    <a:lnTo>
                      <a:pt x="212" y="1046"/>
                    </a:lnTo>
                    <a:lnTo>
                      <a:pt x="210" y="1046"/>
                    </a:lnTo>
                    <a:lnTo>
                      <a:pt x="212" y="1044"/>
                    </a:lnTo>
                    <a:lnTo>
                      <a:pt x="213" y="1041"/>
                    </a:lnTo>
                    <a:lnTo>
                      <a:pt x="215" y="1043"/>
                    </a:lnTo>
                    <a:lnTo>
                      <a:pt x="218" y="1048"/>
                    </a:lnTo>
                    <a:lnTo>
                      <a:pt x="219" y="1049"/>
                    </a:lnTo>
                    <a:lnTo>
                      <a:pt x="219" y="1051"/>
                    </a:lnTo>
                    <a:lnTo>
                      <a:pt x="221" y="1052"/>
                    </a:lnTo>
                    <a:lnTo>
                      <a:pt x="219" y="1054"/>
                    </a:lnTo>
                    <a:lnTo>
                      <a:pt x="218" y="1055"/>
                    </a:lnTo>
                    <a:lnTo>
                      <a:pt x="218" y="1058"/>
                    </a:lnTo>
                    <a:lnTo>
                      <a:pt x="218" y="1061"/>
                    </a:lnTo>
                    <a:lnTo>
                      <a:pt x="219" y="1058"/>
                    </a:lnTo>
                    <a:lnTo>
                      <a:pt x="219" y="1057"/>
                    </a:lnTo>
                    <a:lnTo>
                      <a:pt x="222" y="1057"/>
                    </a:lnTo>
                    <a:lnTo>
                      <a:pt x="227" y="1054"/>
                    </a:lnTo>
                    <a:lnTo>
                      <a:pt x="234" y="1052"/>
                    </a:lnTo>
                    <a:lnTo>
                      <a:pt x="238" y="1049"/>
                    </a:lnTo>
                    <a:lnTo>
                      <a:pt x="236" y="1049"/>
                    </a:lnTo>
                    <a:lnTo>
                      <a:pt x="233" y="1051"/>
                    </a:lnTo>
                    <a:lnTo>
                      <a:pt x="225" y="1052"/>
                    </a:lnTo>
                    <a:lnTo>
                      <a:pt x="224" y="1052"/>
                    </a:lnTo>
                    <a:lnTo>
                      <a:pt x="222" y="1052"/>
                    </a:lnTo>
                    <a:lnTo>
                      <a:pt x="222" y="1051"/>
                    </a:lnTo>
                    <a:lnTo>
                      <a:pt x="221" y="1049"/>
                    </a:lnTo>
                    <a:lnTo>
                      <a:pt x="221" y="1048"/>
                    </a:lnTo>
                    <a:lnTo>
                      <a:pt x="222" y="1046"/>
                    </a:lnTo>
                    <a:lnTo>
                      <a:pt x="238" y="1041"/>
                    </a:lnTo>
                    <a:lnTo>
                      <a:pt x="238" y="1040"/>
                    </a:lnTo>
                    <a:lnTo>
                      <a:pt x="236" y="1040"/>
                    </a:lnTo>
                    <a:lnTo>
                      <a:pt x="231" y="1041"/>
                    </a:lnTo>
                    <a:lnTo>
                      <a:pt x="230" y="1041"/>
                    </a:lnTo>
                    <a:lnTo>
                      <a:pt x="228" y="1040"/>
                    </a:lnTo>
                    <a:lnTo>
                      <a:pt x="227" y="1040"/>
                    </a:lnTo>
                    <a:lnTo>
                      <a:pt x="227" y="1038"/>
                    </a:lnTo>
                    <a:lnTo>
                      <a:pt x="225" y="1038"/>
                    </a:lnTo>
                    <a:lnTo>
                      <a:pt x="225" y="1040"/>
                    </a:lnTo>
                    <a:lnTo>
                      <a:pt x="227" y="1041"/>
                    </a:lnTo>
                    <a:lnTo>
                      <a:pt x="227" y="1043"/>
                    </a:lnTo>
                    <a:lnTo>
                      <a:pt x="224" y="1043"/>
                    </a:lnTo>
                    <a:lnTo>
                      <a:pt x="221" y="1041"/>
                    </a:lnTo>
                    <a:lnTo>
                      <a:pt x="221" y="1040"/>
                    </a:lnTo>
                    <a:lnTo>
                      <a:pt x="221" y="1037"/>
                    </a:lnTo>
                    <a:lnTo>
                      <a:pt x="222" y="1037"/>
                    </a:lnTo>
                    <a:lnTo>
                      <a:pt x="225" y="1037"/>
                    </a:lnTo>
                    <a:lnTo>
                      <a:pt x="225" y="1034"/>
                    </a:lnTo>
                    <a:lnTo>
                      <a:pt x="227" y="1034"/>
                    </a:lnTo>
                    <a:lnTo>
                      <a:pt x="228" y="1034"/>
                    </a:lnTo>
                    <a:lnTo>
                      <a:pt x="228" y="1032"/>
                    </a:lnTo>
                    <a:lnTo>
                      <a:pt x="230" y="1031"/>
                    </a:lnTo>
                    <a:lnTo>
                      <a:pt x="231" y="1031"/>
                    </a:lnTo>
                    <a:lnTo>
                      <a:pt x="233" y="1031"/>
                    </a:lnTo>
                    <a:lnTo>
                      <a:pt x="231" y="1032"/>
                    </a:lnTo>
                    <a:lnTo>
                      <a:pt x="231" y="1034"/>
                    </a:lnTo>
                    <a:lnTo>
                      <a:pt x="233" y="1035"/>
                    </a:lnTo>
                    <a:lnTo>
                      <a:pt x="234" y="1035"/>
                    </a:lnTo>
                    <a:lnTo>
                      <a:pt x="236" y="1031"/>
                    </a:lnTo>
                    <a:lnTo>
                      <a:pt x="238" y="1029"/>
                    </a:lnTo>
                    <a:lnTo>
                      <a:pt x="239" y="1029"/>
                    </a:lnTo>
                    <a:lnTo>
                      <a:pt x="241" y="1031"/>
                    </a:lnTo>
                    <a:lnTo>
                      <a:pt x="241" y="1032"/>
                    </a:lnTo>
                    <a:lnTo>
                      <a:pt x="242" y="1034"/>
                    </a:lnTo>
                    <a:lnTo>
                      <a:pt x="242" y="1031"/>
                    </a:lnTo>
                    <a:lnTo>
                      <a:pt x="241" y="1029"/>
                    </a:lnTo>
                    <a:lnTo>
                      <a:pt x="239" y="1028"/>
                    </a:lnTo>
                    <a:lnTo>
                      <a:pt x="238" y="1028"/>
                    </a:lnTo>
                    <a:lnTo>
                      <a:pt x="239" y="1026"/>
                    </a:lnTo>
                    <a:lnTo>
                      <a:pt x="241" y="1025"/>
                    </a:lnTo>
                    <a:lnTo>
                      <a:pt x="244" y="1025"/>
                    </a:lnTo>
                    <a:lnTo>
                      <a:pt x="247" y="1022"/>
                    </a:lnTo>
                    <a:lnTo>
                      <a:pt x="249" y="1022"/>
                    </a:lnTo>
                    <a:lnTo>
                      <a:pt x="250" y="1022"/>
                    </a:lnTo>
                    <a:lnTo>
                      <a:pt x="250" y="1025"/>
                    </a:lnTo>
                    <a:lnTo>
                      <a:pt x="252" y="1026"/>
                    </a:lnTo>
                    <a:lnTo>
                      <a:pt x="253" y="1029"/>
                    </a:lnTo>
                    <a:lnTo>
                      <a:pt x="255" y="1031"/>
                    </a:lnTo>
                    <a:lnTo>
                      <a:pt x="255" y="1032"/>
                    </a:lnTo>
                    <a:lnTo>
                      <a:pt x="255" y="1034"/>
                    </a:lnTo>
                    <a:lnTo>
                      <a:pt x="255" y="1037"/>
                    </a:lnTo>
                    <a:lnTo>
                      <a:pt x="259" y="1040"/>
                    </a:lnTo>
                    <a:lnTo>
                      <a:pt x="262" y="1043"/>
                    </a:lnTo>
                    <a:lnTo>
                      <a:pt x="262" y="1046"/>
                    </a:lnTo>
                    <a:lnTo>
                      <a:pt x="261" y="1051"/>
                    </a:lnTo>
                    <a:lnTo>
                      <a:pt x="261" y="1052"/>
                    </a:lnTo>
                    <a:lnTo>
                      <a:pt x="256" y="1058"/>
                    </a:lnTo>
                    <a:lnTo>
                      <a:pt x="258" y="1058"/>
                    </a:lnTo>
                    <a:lnTo>
                      <a:pt x="259" y="1057"/>
                    </a:lnTo>
                    <a:lnTo>
                      <a:pt x="261" y="1057"/>
                    </a:lnTo>
                    <a:lnTo>
                      <a:pt x="264" y="1054"/>
                    </a:lnTo>
                    <a:lnTo>
                      <a:pt x="265" y="1054"/>
                    </a:lnTo>
                    <a:lnTo>
                      <a:pt x="267" y="1055"/>
                    </a:lnTo>
                    <a:lnTo>
                      <a:pt x="270" y="1058"/>
                    </a:lnTo>
                    <a:lnTo>
                      <a:pt x="271" y="1058"/>
                    </a:lnTo>
                    <a:lnTo>
                      <a:pt x="275" y="1058"/>
                    </a:lnTo>
                    <a:lnTo>
                      <a:pt x="278" y="1058"/>
                    </a:lnTo>
                    <a:lnTo>
                      <a:pt x="278" y="1060"/>
                    </a:lnTo>
                    <a:lnTo>
                      <a:pt x="278" y="1064"/>
                    </a:lnTo>
                    <a:lnTo>
                      <a:pt x="279" y="1063"/>
                    </a:lnTo>
                    <a:lnTo>
                      <a:pt x="279" y="1060"/>
                    </a:lnTo>
                    <a:lnTo>
                      <a:pt x="279" y="1058"/>
                    </a:lnTo>
                    <a:lnTo>
                      <a:pt x="278" y="1058"/>
                    </a:lnTo>
                    <a:lnTo>
                      <a:pt x="278" y="1057"/>
                    </a:lnTo>
                    <a:lnTo>
                      <a:pt x="278" y="1055"/>
                    </a:lnTo>
                    <a:lnTo>
                      <a:pt x="268" y="1054"/>
                    </a:lnTo>
                    <a:lnTo>
                      <a:pt x="267" y="1052"/>
                    </a:lnTo>
                    <a:lnTo>
                      <a:pt x="267" y="1051"/>
                    </a:lnTo>
                    <a:lnTo>
                      <a:pt x="267" y="1049"/>
                    </a:lnTo>
                    <a:lnTo>
                      <a:pt x="267" y="1048"/>
                    </a:lnTo>
                    <a:lnTo>
                      <a:pt x="268" y="1046"/>
                    </a:lnTo>
                    <a:lnTo>
                      <a:pt x="270" y="1044"/>
                    </a:lnTo>
                    <a:lnTo>
                      <a:pt x="273" y="1043"/>
                    </a:lnTo>
                    <a:lnTo>
                      <a:pt x="279" y="1041"/>
                    </a:lnTo>
                    <a:lnTo>
                      <a:pt x="281" y="1041"/>
                    </a:lnTo>
                    <a:lnTo>
                      <a:pt x="282" y="1044"/>
                    </a:lnTo>
                    <a:lnTo>
                      <a:pt x="284" y="1044"/>
                    </a:lnTo>
                    <a:lnTo>
                      <a:pt x="285" y="1043"/>
                    </a:lnTo>
                    <a:lnTo>
                      <a:pt x="287" y="1043"/>
                    </a:lnTo>
                    <a:lnTo>
                      <a:pt x="290" y="1043"/>
                    </a:lnTo>
                    <a:lnTo>
                      <a:pt x="292" y="1044"/>
                    </a:lnTo>
                    <a:lnTo>
                      <a:pt x="293" y="1046"/>
                    </a:lnTo>
                    <a:lnTo>
                      <a:pt x="295" y="1046"/>
                    </a:lnTo>
                    <a:lnTo>
                      <a:pt x="301" y="1043"/>
                    </a:lnTo>
                    <a:lnTo>
                      <a:pt x="301" y="1044"/>
                    </a:lnTo>
                    <a:lnTo>
                      <a:pt x="304" y="1044"/>
                    </a:lnTo>
                    <a:lnTo>
                      <a:pt x="305" y="1046"/>
                    </a:lnTo>
                    <a:lnTo>
                      <a:pt x="305" y="1048"/>
                    </a:lnTo>
                    <a:lnTo>
                      <a:pt x="307" y="1048"/>
                    </a:lnTo>
                    <a:lnTo>
                      <a:pt x="307" y="1044"/>
                    </a:lnTo>
                    <a:lnTo>
                      <a:pt x="308" y="1044"/>
                    </a:lnTo>
                    <a:lnTo>
                      <a:pt x="310" y="1044"/>
                    </a:lnTo>
                    <a:lnTo>
                      <a:pt x="310" y="1043"/>
                    </a:lnTo>
                    <a:lnTo>
                      <a:pt x="312" y="1043"/>
                    </a:lnTo>
                    <a:lnTo>
                      <a:pt x="312" y="1041"/>
                    </a:lnTo>
                    <a:lnTo>
                      <a:pt x="307" y="1040"/>
                    </a:lnTo>
                    <a:lnTo>
                      <a:pt x="305" y="1040"/>
                    </a:lnTo>
                    <a:lnTo>
                      <a:pt x="304" y="1035"/>
                    </a:lnTo>
                    <a:lnTo>
                      <a:pt x="305" y="1034"/>
                    </a:lnTo>
                    <a:lnTo>
                      <a:pt x="307" y="1032"/>
                    </a:lnTo>
                    <a:lnTo>
                      <a:pt x="312" y="1032"/>
                    </a:lnTo>
                    <a:lnTo>
                      <a:pt x="312" y="1031"/>
                    </a:lnTo>
                    <a:lnTo>
                      <a:pt x="310" y="1031"/>
                    </a:lnTo>
                    <a:lnTo>
                      <a:pt x="308" y="1029"/>
                    </a:lnTo>
                    <a:lnTo>
                      <a:pt x="310" y="1028"/>
                    </a:lnTo>
                    <a:lnTo>
                      <a:pt x="312" y="1028"/>
                    </a:lnTo>
                    <a:lnTo>
                      <a:pt x="312" y="1026"/>
                    </a:lnTo>
                    <a:lnTo>
                      <a:pt x="308" y="1026"/>
                    </a:lnTo>
                    <a:lnTo>
                      <a:pt x="307" y="1028"/>
                    </a:lnTo>
                    <a:lnTo>
                      <a:pt x="305" y="1029"/>
                    </a:lnTo>
                    <a:lnTo>
                      <a:pt x="304" y="1029"/>
                    </a:lnTo>
                    <a:lnTo>
                      <a:pt x="302" y="1029"/>
                    </a:lnTo>
                    <a:lnTo>
                      <a:pt x="301" y="1031"/>
                    </a:lnTo>
                    <a:lnTo>
                      <a:pt x="301" y="1032"/>
                    </a:lnTo>
                    <a:lnTo>
                      <a:pt x="299" y="1032"/>
                    </a:lnTo>
                    <a:lnTo>
                      <a:pt x="298" y="1032"/>
                    </a:lnTo>
                    <a:lnTo>
                      <a:pt x="299" y="1031"/>
                    </a:lnTo>
                    <a:lnTo>
                      <a:pt x="299" y="1029"/>
                    </a:lnTo>
                    <a:lnTo>
                      <a:pt x="301" y="1028"/>
                    </a:lnTo>
                    <a:lnTo>
                      <a:pt x="301" y="1026"/>
                    </a:lnTo>
                    <a:lnTo>
                      <a:pt x="302" y="1026"/>
                    </a:lnTo>
                    <a:lnTo>
                      <a:pt x="302" y="1025"/>
                    </a:lnTo>
                    <a:lnTo>
                      <a:pt x="304" y="1023"/>
                    </a:lnTo>
                    <a:lnTo>
                      <a:pt x="305" y="1022"/>
                    </a:lnTo>
                    <a:lnTo>
                      <a:pt x="308" y="1022"/>
                    </a:lnTo>
                    <a:lnTo>
                      <a:pt x="310" y="1020"/>
                    </a:lnTo>
                    <a:lnTo>
                      <a:pt x="312" y="1017"/>
                    </a:lnTo>
                    <a:lnTo>
                      <a:pt x="318" y="1012"/>
                    </a:lnTo>
                    <a:lnTo>
                      <a:pt x="319" y="1012"/>
                    </a:lnTo>
                    <a:lnTo>
                      <a:pt x="321" y="1014"/>
                    </a:lnTo>
                    <a:lnTo>
                      <a:pt x="322" y="1014"/>
                    </a:lnTo>
                    <a:lnTo>
                      <a:pt x="324" y="1014"/>
                    </a:lnTo>
                    <a:lnTo>
                      <a:pt x="325" y="1012"/>
                    </a:lnTo>
                    <a:lnTo>
                      <a:pt x="327" y="1011"/>
                    </a:lnTo>
                    <a:lnTo>
                      <a:pt x="329" y="1007"/>
                    </a:lnTo>
                    <a:lnTo>
                      <a:pt x="330" y="1006"/>
                    </a:lnTo>
                    <a:lnTo>
                      <a:pt x="333" y="1004"/>
                    </a:lnTo>
                    <a:lnTo>
                      <a:pt x="339" y="1004"/>
                    </a:lnTo>
                    <a:lnTo>
                      <a:pt x="341" y="1004"/>
                    </a:lnTo>
                    <a:lnTo>
                      <a:pt x="341" y="1003"/>
                    </a:lnTo>
                    <a:lnTo>
                      <a:pt x="341" y="1001"/>
                    </a:lnTo>
                    <a:lnTo>
                      <a:pt x="339" y="1000"/>
                    </a:lnTo>
                    <a:lnTo>
                      <a:pt x="338" y="1000"/>
                    </a:lnTo>
                    <a:lnTo>
                      <a:pt x="339" y="1000"/>
                    </a:lnTo>
                    <a:lnTo>
                      <a:pt x="339" y="998"/>
                    </a:lnTo>
                    <a:lnTo>
                      <a:pt x="338" y="997"/>
                    </a:lnTo>
                    <a:lnTo>
                      <a:pt x="335" y="997"/>
                    </a:lnTo>
                    <a:lnTo>
                      <a:pt x="333" y="997"/>
                    </a:lnTo>
                    <a:lnTo>
                      <a:pt x="332" y="995"/>
                    </a:lnTo>
                    <a:lnTo>
                      <a:pt x="330" y="995"/>
                    </a:lnTo>
                    <a:lnTo>
                      <a:pt x="322" y="997"/>
                    </a:lnTo>
                    <a:lnTo>
                      <a:pt x="321" y="995"/>
                    </a:lnTo>
                    <a:lnTo>
                      <a:pt x="321" y="994"/>
                    </a:lnTo>
                    <a:lnTo>
                      <a:pt x="321" y="992"/>
                    </a:lnTo>
                    <a:lnTo>
                      <a:pt x="322" y="992"/>
                    </a:lnTo>
                    <a:lnTo>
                      <a:pt x="325" y="989"/>
                    </a:lnTo>
                    <a:lnTo>
                      <a:pt x="327" y="989"/>
                    </a:lnTo>
                    <a:lnTo>
                      <a:pt x="327" y="986"/>
                    </a:lnTo>
                    <a:lnTo>
                      <a:pt x="329" y="986"/>
                    </a:lnTo>
                    <a:lnTo>
                      <a:pt x="332" y="983"/>
                    </a:lnTo>
                    <a:lnTo>
                      <a:pt x="339" y="981"/>
                    </a:lnTo>
                    <a:lnTo>
                      <a:pt x="341" y="980"/>
                    </a:lnTo>
                    <a:lnTo>
                      <a:pt x="342" y="978"/>
                    </a:lnTo>
                    <a:lnTo>
                      <a:pt x="342" y="977"/>
                    </a:lnTo>
                    <a:lnTo>
                      <a:pt x="339" y="977"/>
                    </a:lnTo>
                    <a:lnTo>
                      <a:pt x="338" y="975"/>
                    </a:lnTo>
                    <a:lnTo>
                      <a:pt x="335" y="975"/>
                    </a:lnTo>
                    <a:lnTo>
                      <a:pt x="330" y="975"/>
                    </a:lnTo>
                    <a:lnTo>
                      <a:pt x="329" y="974"/>
                    </a:lnTo>
                    <a:lnTo>
                      <a:pt x="329" y="972"/>
                    </a:lnTo>
                    <a:lnTo>
                      <a:pt x="330" y="970"/>
                    </a:lnTo>
                    <a:lnTo>
                      <a:pt x="332" y="970"/>
                    </a:lnTo>
                    <a:lnTo>
                      <a:pt x="335" y="966"/>
                    </a:lnTo>
                    <a:lnTo>
                      <a:pt x="335" y="964"/>
                    </a:lnTo>
                    <a:lnTo>
                      <a:pt x="333" y="966"/>
                    </a:lnTo>
                    <a:lnTo>
                      <a:pt x="332" y="966"/>
                    </a:lnTo>
                    <a:lnTo>
                      <a:pt x="329" y="970"/>
                    </a:lnTo>
                    <a:lnTo>
                      <a:pt x="327" y="975"/>
                    </a:lnTo>
                    <a:lnTo>
                      <a:pt x="327" y="977"/>
                    </a:lnTo>
                    <a:lnTo>
                      <a:pt x="325" y="978"/>
                    </a:lnTo>
                    <a:lnTo>
                      <a:pt x="315" y="986"/>
                    </a:lnTo>
                    <a:lnTo>
                      <a:pt x="313" y="986"/>
                    </a:lnTo>
                    <a:lnTo>
                      <a:pt x="312" y="989"/>
                    </a:lnTo>
                    <a:lnTo>
                      <a:pt x="310" y="991"/>
                    </a:lnTo>
                    <a:lnTo>
                      <a:pt x="308" y="992"/>
                    </a:lnTo>
                    <a:lnTo>
                      <a:pt x="302" y="995"/>
                    </a:lnTo>
                    <a:lnTo>
                      <a:pt x="301" y="995"/>
                    </a:lnTo>
                    <a:lnTo>
                      <a:pt x="298" y="998"/>
                    </a:lnTo>
                    <a:lnTo>
                      <a:pt x="295" y="1000"/>
                    </a:lnTo>
                    <a:lnTo>
                      <a:pt x="295" y="1001"/>
                    </a:lnTo>
                    <a:lnTo>
                      <a:pt x="296" y="1001"/>
                    </a:lnTo>
                    <a:lnTo>
                      <a:pt x="298" y="1001"/>
                    </a:lnTo>
                    <a:lnTo>
                      <a:pt x="301" y="998"/>
                    </a:lnTo>
                    <a:lnTo>
                      <a:pt x="304" y="997"/>
                    </a:lnTo>
                    <a:lnTo>
                      <a:pt x="312" y="992"/>
                    </a:lnTo>
                    <a:lnTo>
                      <a:pt x="313" y="991"/>
                    </a:lnTo>
                    <a:lnTo>
                      <a:pt x="316" y="994"/>
                    </a:lnTo>
                    <a:lnTo>
                      <a:pt x="318" y="994"/>
                    </a:lnTo>
                    <a:lnTo>
                      <a:pt x="319" y="995"/>
                    </a:lnTo>
                    <a:lnTo>
                      <a:pt x="321" y="998"/>
                    </a:lnTo>
                    <a:lnTo>
                      <a:pt x="319" y="998"/>
                    </a:lnTo>
                    <a:lnTo>
                      <a:pt x="318" y="1000"/>
                    </a:lnTo>
                    <a:lnTo>
                      <a:pt x="316" y="1001"/>
                    </a:lnTo>
                    <a:lnTo>
                      <a:pt x="316" y="1003"/>
                    </a:lnTo>
                    <a:lnTo>
                      <a:pt x="315" y="1006"/>
                    </a:lnTo>
                    <a:lnTo>
                      <a:pt x="315" y="1007"/>
                    </a:lnTo>
                    <a:lnTo>
                      <a:pt x="313" y="1009"/>
                    </a:lnTo>
                    <a:lnTo>
                      <a:pt x="312" y="1011"/>
                    </a:lnTo>
                    <a:lnTo>
                      <a:pt x="307" y="1012"/>
                    </a:lnTo>
                    <a:lnTo>
                      <a:pt x="302" y="1015"/>
                    </a:lnTo>
                    <a:lnTo>
                      <a:pt x="299" y="1015"/>
                    </a:lnTo>
                    <a:lnTo>
                      <a:pt x="298" y="1017"/>
                    </a:lnTo>
                    <a:lnTo>
                      <a:pt x="298" y="1018"/>
                    </a:lnTo>
                    <a:lnTo>
                      <a:pt x="296" y="1022"/>
                    </a:lnTo>
                    <a:lnTo>
                      <a:pt x="293" y="1023"/>
                    </a:lnTo>
                    <a:lnTo>
                      <a:pt x="292" y="1025"/>
                    </a:lnTo>
                    <a:lnTo>
                      <a:pt x="285" y="1029"/>
                    </a:lnTo>
                    <a:lnTo>
                      <a:pt x="284" y="1029"/>
                    </a:lnTo>
                    <a:lnTo>
                      <a:pt x="282" y="1031"/>
                    </a:lnTo>
                    <a:lnTo>
                      <a:pt x="281" y="1031"/>
                    </a:lnTo>
                    <a:lnTo>
                      <a:pt x="276" y="1031"/>
                    </a:lnTo>
                    <a:lnTo>
                      <a:pt x="275" y="1032"/>
                    </a:lnTo>
                    <a:lnTo>
                      <a:pt x="275" y="1034"/>
                    </a:lnTo>
                    <a:lnTo>
                      <a:pt x="273" y="1034"/>
                    </a:lnTo>
                    <a:lnTo>
                      <a:pt x="268" y="1037"/>
                    </a:lnTo>
                    <a:lnTo>
                      <a:pt x="267" y="1038"/>
                    </a:lnTo>
                    <a:lnTo>
                      <a:pt x="264" y="1038"/>
                    </a:lnTo>
                    <a:lnTo>
                      <a:pt x="262" y="1038"/>
                    </a:lnTo>
                    <a:lnTo>
                      <a:pt x="262" y="1037"/>
                    </a:lnTo>
                    <a:lnTo>
                      <a:pt x="261" y="1037"/>
                    </a:lnTo>
                    <a:lnTo>
                      <a:pt x="259" y="1034"/>
                    </a:lnTo>
                    <a:lnTo>
                      <a:pt x="259" y="1032"/>
                    </a:lnTo>
                    <a:lnTo>
                      <a:pt x="259" y="1029"/>
                    </a:lnTo>
                    <a:lnTo>
                      <a:pt x="259" y="1028"/>
                    </a:lnTo>
                    <a:lnTo>
                      <a:pt x="258" y="1026"/>
                    </a:lnTo>
                    <a:lnTo>
                      <a:pt x="256" y="1026"/>
                    </a:lnTo>
                    <a:lnTo>
                      <a:pt x="255" y="1025"/>
                    </a:lnTo>
                    <a:lnTo>
                      <a:pt x="255" y="1023"/>
                    </a:lnTo>
                    <a:lnTo>
                      <a:pt x="255" y="1022"/>
                    </a:lnTo>
                    <a:lnTo>
                      <a:pt x="256" y="1022"/>
                    </a:lnTo>
                    <a:lnTo>
                      <a:pt x="255" y="1020"/>
                    </a:lnTo>
                    <a:lnTo>
                      <a:pt x="253" y="1018"/>
                    </a:lnTo>
                    <a:lnTo>
                      <a:pt x="255" y="1018"/>
                    </a:lnTo>
                    <a:lnTo>
                      <a:pt x="255" y="1017"/>
                    </a:lnTo>
                    <a:lnTo>
                      <a:pt x="255" y="1015"/>
                    </a:lnTo>
                    <a:lnTo>
                      <a:pt x="256" y="1015"/>
                    </a:lnTo>
                    <a:lnTo>
                      <a:pt x="261" y="1012"/>
                    </a:lnTo>
                    <a:lnTo>
                      <a:pt x="264" y="1012"/>
                    </a:lnTo>
                    <a:lnTo>
                      <a:pt x="267" y="1011"/>
                    </a:lnTo>
                    <a:lnTo>
                      <a:pt x="268" y="1009"/>
                    </a:lnTo>
                    <a:lnTo>
                      <a:pt x="270" y="1006"/>
                    </a:lnTo>
                    <a:lnTo>
                      <a:pt x="268" y="1006"/>
                    </a:lnTo>
                    <a:lnTo>
                      <a:pt x="265" y="1009"/>
                    </a:lnTo>
                    <a:lnTo>
                      <a:pt x="265" y="1007"/>
                    </a:lnTo>
                    <a:lnTo>
                      <a:pt x="265" y="1006"/>
                    </a:lnTo>
                    <a:lnTo>
                      <a:pt x="267" y="1006"/>
                    </a:lnTo>
                    <a:lnTo>
                      <a:pt x="265" y="1004"/>
                    </a:lnTo>
                    <a:lnTo>
                      <a:pt x="264" y="1006"/>
                    </a:lnTo>
                    <a:lnTo>
                      <a:pt x="262" y="1006"/>
                    </a:lnTo>
                    <a:lnTo>
                      <a:pt x="259" y="1007"/>
                    </a:lnTo>
                    <a:lnTo>
                      <a:pt x="258" y="1011"/>
                    </a:lnTo>
                    <a:lnTo>
                      <a:pt x="253" y="1012"/>
                    </a:lnTo>
                    <a:lnTo>
                      <a:pt x="250" y="1014"/>
                    </a:lnTo>
                    <a:lnTo>
                      <a:pt x="245" y="1015"/>
                    </a:lnTo>
                    <a:lnTo>
                      <a:pt x="245" y="1017"/>
                    </a:lnTo>
                    <a:lnTo>
                      <a:pt x="242" y="1018"/>
                    </a:lnTo>
                    <a:lnTo>
                      <a:pt x="241" y="1018"/>
                    </a:lnTo>
                    <a:lnTo>
                      <a:pt x="241" y="1017"/>
                    </a:lnTo>
                    <a:lnTo>
                      <a:pt x="242" y="1014"/>
                    </a:lnTo>
                    <a:lnTo>
                      <a:pt x="241" y="1012"/>
                    </a:lnTo>
                    <a:lnTo>
                      <a:pt x="241" y="1011"/>
                    </a:lnTo>
                    <a:lnTo>
                      <a:pt x="250" y="1007"/>
                    </a:lnTo>
                    <a:lnTo>
                      <a:pt x="253" y="1006"/>
                    </a:lnTo>
                    <a:lnTo>
                      <a:pt x="242" y="1007"/>
                    </a:lnTo>
                    <a:lnTo>
                      <a:pt x="241" y="1006"/>
                    </a:lnTo>
                    <a:lnTo>
                      <a:pt x="247" y="1000"/>
                    </a:lnTo>
                    <a:lnTo>
                      <a:pt x="256" y="995"/>
                    </a:lnTo>
                    <a:lnTo>
                      <a:pt x="258" y="995"/>
                    </a:lnTo>
                    <a:lnTo>
                      <a:pt x="256" y="994"/>
                    </a:lnTo>
                    <a:lnTo>
                      <a:pt x="255" y="994"/>
                    </a:lnTo>
                    <a:lnTo>
                      <a:pt x="253" y="992"/>
                    </a:lnTo>
                    <a:lnTo>
                      <a:pt x="259" y="991"/>
                    </a:lnTo>
                    <a:lnTo>
                      <a:pt x="259" y="992"/>
                    </a:lnTo>
                    <a:lnTo>
                      <a:pt x="261" y="992"/>
                    </a:lnTo>
                    <a:lnTo>
                      <a:pt x="262" y="991"/>
                    </a:lnTo>
                    <a:lnTo>
                      <a:pt x="268" y="989"/>
                    </a:lnTo>
                    <a:lnTo>
                      <a:pt x="270" y="986"/>
                    </a:lnTo>
                    <a:lnTo>
                      <a:pt x="273" y="988"/>
                    </a:lnTo>
                    <a:lnTo>
                      <a:pt x="275" y="986"/>
                    </a:lnTo>
                    <a:lnTo>
                      <a:pt x="273" y="985"/>
                    </a:lnTo>
                    <a:lnTo>
                      <a:pt x="273" y="983"/>
                    </a:lnTo>
                    <a:lnTo>
                      <a:pt x="271" y="983"/>
                    </a:lnTo>
                    <a:lnTo>
                      <a:pt x="270" y="985"/>
                    </a:lnTo>
                    <a:lnTo>
                      <a:pt x="268" y="986"/>
                    </a:lnTo>
                    <a:lnTo>
                      <a:pt x="265" y="988"/>
                    </a:lnTo>
                    <a:lnTo>
                      <a:pt x="264" y="988"/>
                    </a:lnTo>
                    <a:lnTo>
                      <a:pt x="262" y="989"/>
                    </a:lnTo>
                    <a:lnTo>
                      <a:pt x="261" y="989"/>
                    </a:lnTo>
                    <a:lnTo>
                      <a:pt x="262" y="986"/>
                    </a:lnTo>
                    <a:lnTo>
                      <a:pt x="268" y="983"/>
                    </a:lnTo>
                    <a:lnTo>
                      <a:pt x="271" y="981"/>
                    </a:lnTo>
                    <a:lnTo>
                      <a:pt x="270" y="981"/>
                    </a:lnTo>
                    <a:lnTo>
                      <a:pt x="268" y="981"/>
                    </a:lnTo>
                    <a:lnTo>
                      <a:pt x="268" y="983"/>
                    </a:lnTo>
                    <a:lnTo>
                      <a:pt x="268" y="981"/>
                    </a:lnTo>
                    <a:lnTo>
                      <a:pt x="267" y="981"/>
                    </a:lnTo>
                    <a:lnTo>
                      <a:pt x="264" y="983"/>
                    </a:lnTo>
                    <a:lnTo>
                      <a:pt x="262" y="985"/>
                    </a:lnTo>
                    <a:lnTo>
                      <a:pt x="261" y="985"/>
                    </a:lnTo>
                    <a:lnTo>
                      <a:pt x="261" y="983"/>
                    </a:lnTo>
                    <a:lnTo>
                      <a:pt x="262" y="981"/>
                    </a:lnTo>
                    <a:lnTo>
                      <a:pt x="264" y="980"/>
                    </a:lnTo>
                    <a:lnTo>
                      <a:pt x="264" y="978"/>
                    </a:lnTo>
                    <a:lnTo>
                      <a:pt x="264" y="977"/>
                    </a:lnTo>
                    <a:lnTo>
                      <a:pt x="264" y="975"/>
                    </a:lnTo>
                    <a:lnTo>
                      <a:pt x="265" y="975"/>
                    </a:lnTo>
                    <a:lnTo>
                      <a:pt x="265" y="974"/>
                    </a:lnTo>
                    <a:lnTo>
                      <a:pt x="265" y="972"/>
                    </a:lnTo>
                    <a:lnTo>
                      <a:pt x="265" y="970"/>
                    </a:lnTo>
                    <a:lnTo>
                      <a:pt x="264" y="969"/>
                    </a:lnTo>
                    <a:lnTo>
                      <a:pt x="264" y="967"/>
                    </a:lnTo>
                    <a:lnTo>
                      <a:pt x="264" y="966"/>
                    </a:lnTo>
                    <a:lnTo>
                      <a:pt x="265" y="964"/>
                    </a:lnTo>
                    <a:lnTo>
                      <a:pt x="267" y="966"/>
                    </a:lnTo>
                    <a:lnTo>
                      <a:pt x="268" y="967"/>
                    </a:lnTo>
                    <a:lnTo>
                      <a:pt x="270" y="967"/>
                    </a:lnTo>
                    <a:lnTo>
                      <a:pt x="270" y="969"/>
                    </a:lnTo>
                    <a:lnTo>
                      <a:pt x="275" y="967"/>
                    </a:lnTo>
                    <a:lnTo>
                      <a:pt x="275" y="966"/>
                    </a:lnTo>
                    <a:lnTo>
                      <a:pt x="276" y="964"/>
                    </a:lnTo>
                    <a:lnTo>
                      <a:pt x="275" y="964"/>
                    </a:lnTo>
                    <a:lnTo>
                      <a:pt x="270" y="964"/>
                    </a:lnTo>
                    <a:lnTo>
                      <a:pt x="270" y="963"/>
                    </a:lnTo>
                    <a:lnTo>
                      <a:pt x="271" y="963"/>
                    </a:lnTo>
                    <a:lnTo>
                      <a:pt x="273" y="963"/>
                    </a:lnTo>
                    <a:lnTo>
                      <a:pt x="273" y="961"/>
                    </a:lnTo>
                    <a:lnTo>
                      <a:pt x="273" y="960"/>
                    </a:lnTo>
                    <a:lnTo>
                      <a:pt x="275" y="960"/>
                    </a:lnTo>
                    <a:lnTo>
                      <a:pt x="273" y="960"/>
                    </a:lnTo>
                    <a:lnTo>
                      <a:pt x="273" y="958"/>
                    </a:lnTo>
                    <a:lnTo>
                      <a:pt x="275" y="957"/>
                    </a:lnTo>
                    <a:lnTo>
                      <a:pt x="273" y="957"/>
                    </a:lnTo>
                    <a:lnTo>
                      <a:pt x="273" y="955"/>
                    </a:lnTo>
                    <a:lnTo>
                      <a:pt x="275" y="955"/>
                    </a:lnTo>
                    <a:lnTo>
                      <a:pt x="275" y="957"/>
                    </a:lnTo>
                    <a:lnTo>
                      <a:pt x="276" y="957"/>
                    </a:lnTo>
                    <a:lnTo>
                      <a:pt x="276" y="955"/>
                    </a:lnTo>
                    <a:lnTo>
                      <a:pt x="278" y="955"/>
                    </a:lnTo>
                    <a:lnTo>
                      <a:pt x="279" y="954"/>
                    </a:lnTo>
                    <a:lnTo>
                      <a:pt x="281" y="955"/>
                    </a:lnTo>
                    <a:lnTo>
                      <a:pt x="284" y="957"/>
                    </a:lnTo>
                    <a:lnTo>
                      <a:pt x="284" y="954"/>
                    </a:lnTo>
                    <a:lnTo>
                      <a:pt x="281" y="952"/>
                    </a:lnTo>
                    <a:lnTo>
                      <a:pt x="278" y="951"/>
                    </a:lnTo>
                    <a:lnTo>
                      <a:pt x="279" y="949"/>
                    </a:lnTo>
                    <a:lnTo>
                      <a:pt x="282" y="948"/>
                    </a:lnTo>
                    <a:lnTo>
                      <a:pt x="281" y="946"/>
                    </a:lnTo>
                    <a:lnTo>
                      <a:pt x="282" y="946"/>
                    </a:lnTo>
                    <a:lnTo>
                      <a:pt x="285" y="948"/>
                    </a:lnTo>
                    <a:lnTo>
                      <a:pt x="285" y="946"/>
                    </a:lnTo>
                    <a:lnTo>
                      <a:pt x="285" y="944"/>
                    </a:lnTo>
                    <a:lnTo>
                      <a:pt x="287" y="944"/>
                    </a:lnTo>
                    <a:lnTo>
                      <a:pt x="289" y="944"/>
                    </a:lnTo>
                    <a:lnTo>
                      <a:pt x="290" y="944"/>
                    </a:lnTo>
                    <a:lnTo>
                      <a:pt x="290" y="943"/>
                    </a:lnTo>
                    <a:lnTo>
                      <a:pt x="289" y="943"/>
                    </a:lnTo>
                    <a:lnTo>
                      <a:pt x="289" y="941"/>
                    </a:lnTo>
                    <a:lnTo>
                      <a:pt x="289" y="940"/>
                    </a:lnTo>
                    <a:lnTo>
                      <a:pt x="289" y="937"/>
                    </a:lnTo>
                    <a:lnTo>
                      <a:pt x="290" y="937"/>
                    </a:lnTo>
                    <a:lnTo>
                      <a:pt x="292" y="937"/>
                    </a:lnTo>
                    <a:lnTo>
                      <a:pt x="293" y="940"/>
                    </a:lnTo>
                    <a:lnTo>
                      <a:pt x="293" y="938"/>
                    </a:lnTo>
                    <a:lnTo>
                      <a:pt x="293" y="937"/>
                    </a:lnTo>
                    <a:lnTo>
                      <a:pt x="290" y="935"/>
                    </a:lnTo>
                    <a:lnTo>
                      <a:pt x="293" y="935"/>
                    </a:lnTo>
                    <a:lnTo>
                      <a:pt x="296" y="938"/>
                    </a:lnTo>
                    <a:lnTo>
                      <a:pt x="298" y="937"/>
                    </a:lnTo>
                    <a:lnTo>
                      <a:pt x="298" y="935"/>
                    </a:lnTo>
                    <a:lnTo>
                      <a:pt x="296" y="935"/>
                    </a:lnTo>
                    <a:lnTo>
                      <a:pt x="296" y="933"/>
                    </a:lnTo>
                    <a:lnTo>
                      <a:pt x="295" y="932"/>
                    </a:lnTo>
                    <a:lnTo>
                      <a:pt x="293" y="932"/>
                    </a:lnTo>
                    <a:lnTo>
                      <a:pt x="293" y="930"/>
                    </a:lnTo>
                    <a:lnTo>
                      <a:pt x="289" y="930"/>
                    </a:lnTo>
                    <a:lnTo>
                      <a:pt x="289" y="929"/>
                    </a:lnTo>
                    <a:lnTo>
                      <a:pt x="290" y="929"/>
                    </a:lnTo>
                    <a:lnTo>
                      <a:pt x="290" y="927"/>
                    </a:lnTo>
                    <a:lnTo>
                      <a:pt x="292" y="927"/>
                    </a:lnTo>
                    <a:lnTo>
                      <a:pt x="293" y="927"/>
                    </a:lnTo>
                    <a:lnTo>
                      <a:pt x="296" y="930"/>
                    </a:lnTo>
                    <a:lnTo>
                      <a:pt x="298" y="932"/>
                    </a:lnTo>
                    <a:lnTo>
                      <a:pt x="296" y="930"/>
                    </a:lnTo>
                    <a:lnTo>
                      <a:pt x="296" y="929"/>
                    </a:lnTo>
                    <a:lnTo>
                      <a:pt x="296" y="927"/>
                    </a:lnTo>
                    <a:lnTo>
                      <a:pt x="295" y="929"/>
                    </a:lnTo>
                    <a:lnTo>
                      <a:pt x="295" y="927"/>
                    </a:lnTo>
                    <a:lnTo>
                      <a:pt x="295" y="926"/>
                    </a:lnTo>
                    <a:lnTo>
                      <a:pt x="296" y="926"/>
                    </a:lnTo>
                    <a:lnTo>
                      <a:pt x="296" y="924"/>
                    </a:lnTo>
                    <a:lnTo>
                      <a:pt x="296" y="926"/>
                    </a:lnTo>
                    <a:lnTo>
                      <a:pt x="298" y="926"/>
                    </a:lnTo>
                    <a:lnTo>
                      <a:pt x="298" y="927"/>
                    </a:lnTo>
                    <a:lnTo>
                      <a:pt x="299" y="929"/>
                    </a:lnTo>
                    <a:lnTo>
                      <a:pt x="302" y="929"/>
                    </a:lnTo>
                    <a:lnTo>
                      <a:pt x="302" y="930"/>
                    </a:lnTo>
                    <a:lnTo>
                      <a:pt x="302" y="932"/>
                    </a:lnTo>
                    <a:lnTo>
                      <a:pt x="304" y="932"/>
                    </a:lnTo>
                    <a:lnTo>
                      <a:pt x="307" y="935"/>
                    </a:lnTo>
                    <a:lnTo>
                      <a:pt x="308" y="935"/>
                    </a:lnTo>
                    <a:lnTo>
                      <a:pt x="308" y="933"/>
                    </a:lnTo>
                    <a:lnTo>
                      <a:pt x="305" y="930"/>
                    </a:lnTo>
                    <a:lnTo>
                      <a:pt x="307" y="929"/>
                    </a:lnTo>
                    <a:lnTo>
                      <a:pt x="305" y="927"/>
                    </a:lnTo>
                    <a:lnTo>
                      <a:pt x="304" y="926"/>
                    </a:lnTo>
                    <a:lnTo>
                      <a:pt x="299" y="926"/>
                    </a:lnTo>
                    <a:lnTo>
                      <a:pt x="298" y="926"/>
                    </a:lnTo>
                    <a:lnTo>
                      <a:pt x="298" y="924"/>
                    </a:lnTo>
                    <a:lnTo>
                      <a:pt x="299" y="924"/>
                    </a:lnTo>
                    <a:lnTo>
                      <a:pt x="301" y="923"/>
                    </a:lnTo>
                    <a:lnTo>
                      <a:pt x="302" y="923"/>
                    </a:lnTo>
                    <a:lnTo>
                      <a:pt x="304" y="923"/>
                    </a:lnTo>
                    <a:lnTo>
                      <a:pt x="304" y="921"/>
                    </a:lnTo>
                    <a:lnTo>
                      <a:pt x="305" y="921"/>
                    </a:lnTo>
                    <a:lnTo>
                      <a:pt x="307" y="923"/>
                    </a:lnTo>
                    <a:lnTo>
                      <a:pt x="308" y="923"/>
                    </a:lnTo>
                    <a:lnTo>
                      <a:pt x="308" y="921"/>
                    </a:lnTo>
                    <a:lnTo>
                      <a:pt x="307" y="920"/>
                    </a:lnTo>
                    <a:lnTo>
                      <a:pt x="305" y="918"/>
                    </a:lnTo>
                    <a:lnTo>
                      <a:pt x="307" y="918"/>
                    </a:lnTo>
                    <a:lnTo>
                      <a:pt x="308" y="918"/>
                    </a:lnTo>
                    <a:lnTo>
                      <a:pt x="310" y="920"/>
                    </a:lnTo>
                    <a:lnTo>
                      <a:pt x="310" y="923"/>
                    </a:lnTo>
                    <a:lnTo>
                      <a:pt x="312" y="921"/>
                    </a:lnTo>
                    <a:lnTo>
                      <a:pt x="312" y="920"/>
                    </a:lnTo>
                    <a:lnTo>
                      <a:pt x="313" y="920"/>
                    </a:lnTo>
                    <a:lnTo>
                      <a:pt x="313" y="921"/>
                    </a:lnTo>
                    <a:lnTo>
                      <a:pt x="315" y="921"/>
                    </a:lnTo>
                    <a:lnTo>
                      <a:pt x="313" y="920"/>
                    </a:lnTo>
                    <a:lnTo>
                      <a:pt x="312" y="918"/>
                    </a:lnTo>
                    <a:lnTo>
                      <a:pt x="313" y="918"/>
                    </a:lnTo>
                    <a:lnTo>
                      <a:pt x="315" y="918"/>
                    </a:lnTo>
                    <a:lnTo>
                      <a:pt x="315" y="917"/>
                    </a:lnTo>
                    <a:lnTo>
                      <a:pt x="313" y="917"/>
                    </a:lnTo>
                    <a:lnTo>
                      <a:pt x="313" y="915"/>
                    </a:lnTo>
                    <a:lnTo>
                      <a:pt x="315" y="915"/>
                    </a:lnTo>
                    <a:lnTo>
                      <a:pt x="315" y="914"/>
                    </a:lnTo>
                    <a:lnTo>
                      <a:pt x="313" y="912"/>
                    </a:lnTo>
                    <a:lnTo>
                      <a:pt x="313" y="911"/>
                    </a:lnTo>
                    <a:lnTo>
                      <a:pt x="312" y="911"/>
                    </a:lnTo>
                    <a:lnTo>
                      <a:pt x="312" y="909"/>
                    </a:lnTo>
                    <a:lnTo>
                      <a:pt x="313" y="909"/>
                    </a:lnTo>
                    <a:lnTo>
                      <a:pt x="315" y="907"/>
                    </a:lnTo>
                    <a:lnTo>
                      <a:pt x="316" y="907"/>
                    </a:lnTo>
                    <a:lnTo>
                      <a:pt x="319" y="909"/>
                    </a:lnTo>
                    <a:lnTo>
                      <a:pt x="319" y="911"/>
                    </a:lnTo>
                    <a:lnTo>
                      <a:pt x="319" y="914"/>
                    </a:lnTo>
                    <a:lnTo>
                      <a:pt x="319" y="915"/>
                    </a:lnTo>
                    <a:lnTo>
                      <a:pt x="321" y="917"/>
                    </a:lnTo>
                    <a:lnTo>
                      <a:pt x="322" y="917"/>
                    </a:lnTo>
                    <a:lnTo>
                      <a:pt x="325" y="921"/>
                    </a:lnTo>
                    <a:lnTo>
                      <a:pt x="325" y="923"/>
                    </a:lnTo>
                    <a:lnTo>
                      <a:pt x="325" y="926"/>
                    </a:lnTo>
                    <a:lnTo>
                      <a:pt x="329" y="924"/>
                    </a:lnTo>
                    <a:lnTo>
                      <a:pt x="330" y="924"/>
                    </a:lnTo>
                    <a:lnTo>
                      <a:pt x="332" y="926"/>
                    </a:lnTo>
                    <a:lnTo>
                      <a:pt x="333" y="926"/>
                    </a:lnTo>
                    <a:lnTo>
                      <a:pt x="335" y="927"/>
                    </a:lnTo>
                    <a:lnTo>
                      <a:pt x="333" y="930"/>
                    </a:lnTo>
                    <a:lnTo>
                      <a:pt x="333" y="932"/>
                    </a:lnTo>
                    <a:lnTo>
                      <a:pt x="330" y="935"/>
                    </a:lnTo>
                    <a:lnTo>
                      <a:pt x="329" y="941"/>
                    </a:lnTo>
                    <a:lnTo>
                      <a:pt x="329" y="940"/>
                    </a:lnTo>
                    <a:lnTo>
                      <a:pt x="330" y="938"/>
                    </a:lnTo>
                    <a:lnTo>
                      <a:pt x="332" y="935"/>
                    </a:lnTo>
                    <a:lnTo>
                      <a:pt x="336" y="932"/>
                    </a:lnTo>
                    <a:lnTo>
                      <a:pt x="336" y="930"/>
                    </a:lnTo>
                    <a:lnTo>
                      <a:pt x="335" y="930"/>
                    </a:lnTo>
                    <a:lnTo>
                      <a:pt x="336" y="929"/>
                    </a:lnTo>
                    <a:lnTo>
                      <a:pt x="338" y="926"/>
                    </a:lnTo>
                    <a:lnTo>
                      <a:pt x="338" y="924"/>
                    </a:lnTo>
                    <a:lnTo>
                      <a:pt x="338" y="926"/>
                    </a:lnTo>
                    <a:lnTo>
                      <a:pt x="339" y="926"/>
                    </a:lnTo>
                    <a:lnTo>
                      <a:pt x="341" y="924"/>
                    </a:lnTo>
                    <a:lnTo>
                      <a:pt x="344" y="924"/>
                    </a:lnTo>
                    <a:lnTo>
                      <a:pt x="349" y="923"/>
                    </a:lnTo>
                    <a:lnTo>
                      <a:pt x="350" y="921"/>
                    </a:lnTo>
                    <a:lnTo>
                      <a:pt x="339" y="923"/>
                    </a:lnTo>
                    <a:lnTo>
                      <a:pt x="339" y="921"/>
                    </a:lnTo>
                    <a:lnTo>
                      <a:pt x="339" y="920"/>
                    </a:lnTo>
                    <a:lnTo>
                      <a:pt x="341" y="918"/>
                    </a:lnTo>
                    <a:lnTo>
                      <a:pt x="341" y="917"/>
                    </a:lnTo>
                    <a:lnTo>
                      <a:pt x="344" y="917"/>
                    </a:lnTo>
                    <a:lnTo>
                      <a:pt x="344" y="915"/>
                    </a:lnTo>
                    <a:lnTo>
                      <a:pt x="342" y="915"/>
                    </a:lnTo>
                    <a:lnTo>
                      <a:pt x="342" y="914"/>
                    </a:lnTo>
                    <a:lnTo>
                      <a:pt x="345" y="912"/>
                    </a:lnTo>
                    <a:lnTo>
                      <a:pt x="345" y="914"/>
                    </a:lnTo>
                    <a:lnTo>
                      <a:pt x="345" y="915"/>
                    </a:lnTo>
                    <a:lnTo>
                      <a:pt x="350" y="911"/>
                    </a:lnTo>
                    <a:lnTo>
                      <a:pt x="355" y="909"/>
                    </a:lnTo>
                    <a:lnTo>
                      <a:pt x="356" y="907"/>
                    </a:lnTo>
                    <a:lnTo>
                      <a:pt x="350" y="907"/>
                    </a:lnTo>
                    <a:lnTo>
                      <a:pt x="350" y="909"/>
                    </a:lnTo>
                    <a:lnTo>
                      <a:pt x="349" y="907"/>
                    </a:lnTo>
                    <a:lnTo>
                      <a:pt x="349" y="906"/>
                    </a:lnTo>
                    <a:lnTo>
                      <a:pt x="349" y="904"/>
                    </a:lnTo>
                    <a:lnTo>
                      <a:pt x="347" y="904"/>
                    </a:lnTo>
                    <a:lnTo>
                      <a:pt x="345" y="906"/>
                    </a:lnTo>
                    <a:lnTo>
                      <a:pt x="345" y="907"/>
                    </a:lnTo>
                    <a:lnTo>
                      <a:pt x="347" y="907"/>
                    </a:lnTo>
                    <a:lnTo>
                      <a:pt x="347" y="911"/>
                    </a:lnTo>
                    <a:lnTo>
                      <a:pt x="345" y="911"/>
                    </a:lnTo>
                    <a:lnTo>
                      <a:pt x="344" y="911"/>
                    </a:lnTo>
                    <a:lnTo>
                      <a:pt x="342" y="909"/>
                    </a:lnTo>
                    <a:lnTo>
                      <a:pt x="341" y="907"/>
                    </a:lnTo>
                    <a:lnTo>
                      <a:pt x="341" y="906"/>
                    </a:lnTo>
                    <a:lnTo>
                      <a:pt x="339" y="904"/>
                    </a:lnTo>
                    <a:lnTo>
                      <a:pt x="339" y="903"/>
                    </a:lnTo>
                    <a:lnTo>
                      <a:pt x="338" y="903"/>
                    </a:lnTo>
                    <a:lnTo>
                      <a:pt x="338" y="901"/>
                    </a:lnTo>
                    <a:lnTo>
                      <a:pt x="338" y="900"/>
                    </a:lnTo>
                    <a:lnTo>
                      <a:pt x="336" y="898"/>
                    </a:lnTo>
                    <a:lnTo>
                      <a:pt x="336" y="896"/>
                    </a:lnTo>
                    <a:lnTo>
                      <a:pt x="338" y="896"/>
                    </a:lnTo>
                    <a:lnTo>
                      <a:pt x="338" y="895"/>
                    </a:lnTo>
                    <a:lnTo>
                      <a:pt x="338" y="893"/>
                    </a:lnTo>
                    <a:lnTo>
                      <a:pt x="336" y="893"/>
                    </a:lnTo>
                    <a:lnTo>
                      <a:pt x="338" y="893"/>
                    </a:lnTo>
                    <a:lnTo>
                      <a:pt x="341" y="892"/>
                    </a:lnTo>
                    <a:lnTo>
                      <a:pt x="344" y="889"/>
                    </a:lnTo>
                    <a:lnTo>
                      <a:pt x="345" y="890"/>
                    </a:lnTo>
                    <a:lnTo>
                      <a:pt x="347" y="890"/>
                    </a:lnTo>
                    <a:lnTo>
                      <a:pt x="349" y="890"/>
                    </a:lnTo>
                    <a:lnTo>
                      <a:pt x="347" y="889"/>
                    </a:lnTo>
                    <a:lnTo>
                      <a:pt x="347" y="887"/>
                    </a:lnTo>
                    <a:lnTo>
                      <a:pt x="345" y="887"/>
                    </a:lnTo>
                    <a:lnTo>
                      <a:pt x="358" y="884"/>
                    </a:lnTo>
                    <a:lnTo>
                      <a:pt x="359" y="884"/>
                    </a:lnTo>
                    <a:lnTo>
                      <a:pt x="361" y="883"/>
                    </a:lnTo>
                    <a:lnTo>
                      <a:pt x="355" y="883"/>
                    </a:lnTo>
                    <a:lnTo>
                      <a:pt x="355" y="881"/>
                    </a:lnTo>
                    <a:lnTo>
                      <a:pt x="353" y="881"/>
                    </a:lnTo>
                    <a:lnTo>
                      <a:pt x="352" y="880"/>
                    </a:lnTo>
                    <a:lnTo>
                      <a:pt x="350" y="880"/>
                    </a:lnTo>
                    <a:lnTo>
                      <a:pt x="352" y="878"/>
                    </a:lnTo>
                    <a:lnTo>
                      <a:pt x="358" y="878"/>
                    </a:lnTo>
                    <a:lnTo>
                      <a:pt x="356" y="877"/>
                    </a:lnTo>
                    <a:lnTo>
                      <a:pt x="358" y="875"/>
                    </a:lnTo>
                    <a:lnTo>
                      <a:pt x="353" y="878"/>
                    </a:lnTo>
                    <a:lnTo>
                      <a:pt x="352" y="878"/>
                    </a:lnTo>
                    <a:lnTo>
                      <a:pt x="350" y="878"/>
                    </a:lnTo>
                    <a:lnTo>
                      <a:pt x="353" y="875"/>
                    </a:lnTo>
                    <a:lnTo>
                      <a:pt x="355" y="874"/>
                    </a:lnTo>
                    <a:lnTo>
                      <a:pt x="355" y="872"/>
                    </a:lnTo>
                    <a:lnTo>
                      <a:pt x="356" y="872"/>
                    </a:lnTo>
                    <a:lnTo>
                      <a:pt x="359" y="870"/>
                    </a:lnTo>
                    <a:lnTo>
                      <a:pt x="364" y="867"/>
                    </a:lnTo>
                    <a:lnTo>
                      <a:pt x="369" y="867"/>
                    </a:lnTo>
                    <a:lnTo>
                      <a:pt x="369" y="866"/>
                    </a:lnTo>
                    <a:lnTo>
                      <a:pt x="372" y="864"/>
                    </a:lnTo>
                    <a:lnTo>
                      <a:pt x="372" y="863"/>
                    </a:lnTo>
                    <a:lnTo>
                      <a:pt x="379" y="866"/>
                    </a:lnTo>
                    <a:lnTo>
                      <a:pt x="378" y="863"/>
                    </a:lnTo>
                    <a:lnTo>
                      <a:pt x="376" y="863"/>
                    </a:lnTo>
                    <a:lnTo>
                      <a:pt x="372" y="861"/>
                    </a:lnTo>
                    <a:lnTo>
                      <a:pt x="370" y="863"/>
                    </a:lnTo>
                    <a:lnTo>
                      <a:pt x="369" y="864"/>
                    </a:lnTo>
                    <a:lnTo>
                      <a:pt x="367" y="864"/>
                    </a:lnTo>
                    <a:lnTo>
                      <a:pt x="364" y="864"/>
                    </a:lnTo>
                    <a:lnTo>
                      <a:pt x="355" y="872"/>
                    </a:lnTo>
                    <a:lnTo>
                      <a:pt x="349" y="874"/>
                    </a:lnTo>
                    <a:lnTo>
                      <a:pt x="349" y="875"/>
                    </a:lnTo>
                    <a:lnTo>
                      <a:pt x="349" y="877"/>
                    </a:lnTo>
                    <a:lnTo>
                      <a:pt x="349" y="878"/>
                    </a:lnTo>
                    <a:lnTo>
                      <a:pt x="345" y="880"/>
                    </a:lnTo>
                    <a:lnTo>
                      <a:pt x="344" y="881"/>
                    </a:lnTo>
                    <a:lnTo>
                      <a:pt x="342" y="881"/>
                    </a:lnTo>
                    <a:lnTo>
                      <a:pt x="341" y="881"/>
                    </a:lnTo>
                    <a:lnTo>
                      <a:pt x="341" y="883"/>
                    </a:lnTo>
                    <a:lnTo>
                      <a:pt x="339" y="884"/>
                    </a:lnTo>
                    <a:lnTo>
                      <a:pt x="338" y="886"/>
                    </a:lnTo>
                    <a:lnTo>
                      <a:pt x="338" y="887"/>
                    </a:lnTo>
                    <a:lnTo>
                      <a:pt x="336" y="889"/>
                    </a:lnTo>
                    <a:lnTo>
                      <a:pt x="330" y="890"/>
                    </a:lnTo>
                    <a:lnTo>
                      <a:pt x="329" y="890"/>
                    </a:lnTo>
                    <a:lnTo>
                      <a:pt x="330" y="889"/>
                    </a:lnTo>
                    <a:lnTo>
                      <a:pt x="333" y="889"/>
                    </a:lnTo>
                    <a:lnTo>
                      <a:pt x="333" y="887"/>
                    </a:lnTo>
                    <a:lnTo>
                      <a:pt x="335" y="887"/>
                    </a:lnTo>
                    <a:lnTo>
                      <a:pt x="335" y="886"/>
                    </a:lnTo>
                    <a:lnTo>
                      <a:pt x="338" y="881"/>
                    </a:lnTo>
                    <a:lnTo>
                      <a:pt x="339" y="881"/>
                    </a:lnTo>
                    <a:lnTo>
                      <a:pt x="335" y="883"/>
                    </a:lnTo>
                    <a:lnTo>
                      <a:pt x="332" y="880"/>
                    </a:lnTo>
                    <a:lnTo>
                      <a:pt x="330" y="881"/>
                    </a:lnTo>
                    <a:lnTo>
                      <a:pt x="329" y="880"/>
                    </a:lnTo>
                    <a:lnTo>
                      <a:pt x="330" y="878"/>
                    </a:lnTo>
                    <a:lnTo>
                      <a:pt x="332" y="877"/>
                    </a:lnTo>
                    <a:lnTo>
                      <a:pt x="344" y="875"/>
                    </a:lnTo>
                    <a:lnTo>
                      <a:pt x="352" y="872"/>
                    </a:lnTo>
                    <a:lnTo>
                      <a:pt x="353" y="869"/>
                    </a:lnTo>
                    <a:lnTo>
                      <a:pt x="352" y="869"/>
                    </a:lnTo>
                    <a:lnTo>
                      <a:pt x="347" y="872"/>
                    </a:lnTo>
                    <a:lnTo>
                      <a:pt x="329" y="875"/>
                    </a:lnTo>
                    <a:lnTo>
                      <a:pt x="330" y="874"/>
                    </a:lnTo>
                    <a:lnTo>
                      <a:pt x="338" y="867"/>
                    </a:lnTo>
                    <a:lnTo>
                      <a:pt x="339" y="867"/>
                    </a:lnTo>
                    <a:lnTo>
                      <a:pt x="342" y="870"/>
                    </a:lnTo>
                    <a:lnTo>
                      <a:pt x="344" y="870"/>
                    </a:lnTo>
                    <a:lnTo>
                      <a:pt x="345" y="870"/>
                    </a:lnTo>
                    <a:lnTo>
                      <a:pt x="347" y="869"/>
                    </a:lnTo>
                    <a:lnTo>
                      <a:pt x="347" y="867"/>
                    </a:lnTo>
                    <a:lnTo>
                      <a:pt x="345" y="869"/>
                    </a:lnTo>
                    <a:lnTo>
                      <a:pt x="344" y="870"/>
                    </a:lnTo>
                    <a:lnTo>
                      <a:pt x="344" y="869"/>
                    </a:lnTo>
                    <a:lnTo>
                      <a:pt x="341" y="866"/>
                    </a:lnTo>
                    <a:lnTo>
                      <a:pt x="342" y="866"/>
                    </a:lnTo>
                    <a:lnTo>
                      <a:pt x="345" y="864"/>
                    </a:lnTo>
                    <a:lnTo>
                      <a:pt x="347" y="864"/>
                    </a:lnTo>
                    <a:lnTo>
                      <a:pt x="349" y="866"/>
                    </a:lnTo>
                    <a:lnTo>
                      <a:pt x="350" y="864"/>
                    </a:lnTo>
                    <a:lnTo>
                      <a:pt x="349" y="864"/>
                    </a:lnTo>
                    <a:lnTo>
                      <a:pt x="349" y="863"/>
                    </a:lnTo>
                    <a:lnTo>
                      <a:pt x="350" y="863"/>
                    </a:lnTo>
                    <a:lnTo>
                      <a:pt x="350" y="864"/>
                    </a:lnTo>
                    <a:lnTo>
                      <a:pt x="353" y="864"/>
                    </a:lnTo>
                    <a:lnTo>
                      <a:pt x="356" y="861"/>
                    </a:lnTo>
                    <a:lnTo>
                      <a:pt x="359" y="861"/>
                    </a:lnTo>
                    <a:lnTo>
                      <a:pt x="359" y="860"/>
                    </a:lnTo>
                    <a:lnTo>
                      <a:pt x="358" y="858"/>
                    </a:lnTo>
                    <a:lnTo>
                      <a:pt x="358" y="857"/>
                    </a:lnTo>
                    <a:lnTo>
                      <a:pt x="359" y="857"/>
                    </a:lnTo>
                    <a:lnTo>
                      <a:pt x="362" y="853"/>
                    </a:lnTo>
                    <a:lnTo>
                      <a:pt x="364" y="852"/>
                    </a:lnTo>
                    <a:lnTo>
                      <a:pt x="365" y="850"/>
                    </a:lnTo>
                    <a:lnTo>
                      <a:pt x="367" y="850"/>
                    </a:lnTo>
                    <a:lnTo>
                      <a:pt x="369" y="852"/>
                    </a:lnTo>
                    <a:lnTo>
                      <a:pt x="369" y="853"/>
                    </a:lnTo>
                    <a:lnTo>
                      <a:pt x="369" y="855"/>
                    </a:lnTo>
                    <a:lnTo>
                      <a:pt x="370" y="855"/>
                    </a:lnTo>
                    <a:lnTo>
                      <a:pt x="370" y="853"/>
                    </a:lnTo>
                    <a:lnTo>
                      <a:pt x="370" y="852"/>
                    </a:lnTo>
                    <a:lnTo>
                      <a:pt x="370" y="850"/>
                    </a:lnTo>
                    <a:lnTo>
                      <a:pt x="372" y="850"/>
                    </a:lnTo>
                    <a:lnTo>
                      <a:pt x="372" y="852"/>
                    </a:lnTo>
                    <a:lnTo>
                      <a:pt x="372" y="853"/>
                    </a:lnTo>
                    <a:lnTo>
                      <a:pt x="373" y="853"/>
                    </a:lnTo>
                    <a:lnTo>
                      <a:pt x="373" y="852"/>
                    </a:lnTo>
                    <a:lnTo>
                      <a:pt x="375" y="852"/>
                    </a:lnTo>
                    <a:lnTo>
                      <a:pt x="376" y="853"/>
                    </a:lnTo>
                    <a:lnTo>
                      <a:pt x="376" y="855"/>
                    </a:lnTo>
                    <a:lnTo>
                      <a:pt x="378" y="857"/>
                    </a:lnTo>
                    <a:lnTo>
                      <a:pt x="378" y="858"/>
                    </a:lnTo>
                    <a:lnTo>
                      <a:pt x="378" y="860"/>
                    </a:lnTo>
                    <a:lnTo>
                      <a:pt x="379" y="858"/>
                    </a:lnTo>
                    <a:lnTo>
                      <a:pt x="379" y="857"/>
                    </a:lnTo>
                    <a:lnTo>
                      <a:pt x="378" y="855"/>
                    </a:lnTo>
                    <a:lnTo>
                      <a:pt x="378" y="853"/>
                    </a:lnTo>
                    <a:lnTo>
                      <a:pt x="378" y="852"/>
                    </a:lnTo>
                    <a:lnTo>
                      <a:pt x="382" y="850"/>
                    </a:lnTo>
                    <a:lnTo>
                      <a:pt x="385" y="849"/>
                    </a:lnTo>
                    <a:lnTo>
                      <a:pt x="387" y="847"/>
                    </a:lnTo>
                    <a:lnTo>
                      <a:pt x="392" y="847"/>
                    </a:lnTo>
                    <a:lnTo>
                      <a:pt x="393" y="847"/>
                    </a:lnTo>
                    <a:lnTo>
                      <a:pt x="393" y="844"/>
                    </a:lnTo>
                    <a:lnTo>
                      <a:pt x="395" y="843"/>
                    </a:lnTo>
                    <a:lnTo>
                      <a:pt x="399" y="843"/>
                    </a:lnTo>
                    <a:lnTo>
                      <a:pt x="401" y="843"/>
                    </a:lnTo>
                    <a:lnTo>
                      <a:pt x="401" y="841"/>
                    </a:lnTo>
                    <a:lnTo>
                      <a:pt x="399" y="841"/>
                    </a:lnTo>
                    <a:lnTo>
                      <a:pt x="401" y="840"/>
                    </a:lnTo>
                    <a:lnTo>
                      <a:pt x="402" y="840"/>
                    </a:lnTo>
                    <a:lnTo>
                      <a:pt x="404" y="838"/>
                    </a:lnTo>
                    <a:lnTo>
                      <a:pt x="405" y="835"/>
                    </a:lnTo>
                    <a:lnTo>
                      <a:pt x="409" y="832"/>
                    </a:lnTo>
                    <a:lnTo>
                      <a:pt x="410" y="832"/>
                    </a:lnTo>
                    <a:lnTo>
                      <a:pt x="410" y="830"/>
                    </a:lnTo>
                    <a:lnTo>
                      <a:pt x="410" y="829"/>
                    </a:lnTo>
                    <a:lnTo>
                      <a:pt x="410" y="827"/>
                    </a:lnTo>
                    <a:lnTo>
                      <a:pt x="412" y="827"/>
                    </a:lnTo>
                    <a:lnTo>
                      <a:pt x="416" y="820"/>
                    </a:lnTo>
                    <a:lnTo>
                      <a:pt x="418" y="818"/>
                    </a:lnTo>
                    <a:lnTo>
                      <a:pt x="416" y="817"/>
                    </a:lnTo>
                    <a:lnTo>
                      <a:pt x="415" y="820"/>
                    </a:lnTo>
                    <a:lnTo>
                      <a:pt x="413" y="821"/>
                    </a:lnTo>
                    <a:lnTo>
                      <a:pt x="412" y="823"/>
                    </a:lnTo>
                    <a:lnTo>
                      <a:pt x="412" y="824"/>
                    </a:lnTo>
                    <a:lnTo>
                      <a:pt x="402" y="833"/>
                    </a:lnTo>
                    <a:lnTo>
                      <a:pt x="398" y="838"/>
                    </a:lnTo>
                    <a:lnTo>
                      <a:pt x="396" y="838"/>
                    </a:lnTo>
                    <a:lnTo>
                      <a:pt x="395" y="840"/>
                    </a:lnTo>
                    <a:lnTo>
                      <a:pt x="395" y="841"/>
                    </a:lnTo>
                    <a:lnTo>
                      <a:pt x="390" y="841"/>
                    </a:lnTo>
                    <a:lnTo>
                      <a:pt x="389" y="841"/>
                    </a:lnTo>
                    <a:lnTo>
                      <a:pt x="387" y="840"/>
                    </a:lnTo>
                    <a:lnTo>
                      <a:pt x="389" y="837"/>
                    </a:lnTo>
                    <a:lnTo>
                      <a:pt x="393" y="835"/>
                    </a:lnTo>
                    <a:lnTo>
                      <a:pt x="395" y="833"/>
                    </a:lnTo>
                    <a:lnTo>
                      <a:pt x="393" y="833"/>
                    </a:lnTo>
                    <a:lnTo>
                      <a:pt x="392" y="833"/>
                    </a:lnTo>
                    <a:lnTo>
                      <a:pt x="392" y="832"/>
                    </a:lnTo>
                    <a:lnTo>
                      <a:pt x="392" y="830"/>
                    </a:lnTo>
                    <a:lnTo>
                      <a:pt x="390" y="830"/>
                    </a:lnTo>
                    <a:lnTo>
                      <a:pt x="389" y="830"/>
                    </a:lnTo>
                    <a:lnTo>
                      <a:pt x="387" y="830"/>
                    </a:lnTo>
                    <a:lnTo>
                      <a:pt x="389" y="829"/>
                    </a:lnTo>
                    <a:lnTo>
                      <a:pt x="390" y="827"/>
                    </a:lnTo>
                    <a:lnTo>
                      <a:pt x="393" y="829"/>
                    </a:lnTo>
                    <a:lnTo>
                      <a:pt x="395" y="829"/>
                    </a:lnTo>
                    <a:lnTo>
                      <a:pt x="395" y="827"/>
                    </a:lnTo>
                    <a:lnTo>
                      <a:pt x="404" y="827"/>
                    </a:lnTo>
                    <a:lnTo>
                      <a:pt x="405" y="827"/>
                    </a:lnTo>
                    <a:lnTo>
                      <a:pt x="404" y="826"/>
                    </a:lnTo>
                    <a:lnTo>
                      <a:pt x="399" y="826"/>
                    </a:lnTo>
                    <a:lnTo>
                      <a:pt x="395" y="826"/>
                    </a:lnTo>
                    <a:lnTo>
                      <a:pt x="393" y="827"/>
                    </a:lnTo>
                    <a:lnTo>
                      <a:pt x="392" y="827"/>
                    </a:lnTo>
                    <a:lnTo>
                      <a:pt x="392" y="826"/>
                    </a:lnTo>
                    <a:lnTo>
                      <a:pt x="393" y="826"/>
                    </a:lnTo>
                    <a:lnTo>
                      <a:pt x="392" y="824"/>
                    </a:lnTo>
                    <a:lnTo>
                      <a:pt x="387" y="826"/>
                    </a:lnTo>
                    <a:lnTo>
                      <a:pt x="385" y="826"/>
                    </a:lnTo>
                    <a:lnTo>
                      <a:pt x="384" y="827"/>
                    </a:lnTo>
                    <a:lnTo>
                      <a:pt x="382" y="829"/>
                    </a:lnTo>
                    <a:lnTo>
                      <a:pt x="381" y="829"/>
                    </a:lnTo>
                    <a:lnTo>
                      <a:pt x="382" y="827"/>
                    </a:lnTo>
                    <a:lnTo>
                      <a:pt x="384" y="826"/>
                    </a:lnTo>
                    <a:lnTo>
                      <a:pt x="384" y="824"/>
                    </a:lnTo>
                    <a:lnTo>
                      <a:pt x="385" y="821"/>
                    </a:lnTo>
                    <a:lnTo>
                      <a:pt x="389" y="820"/>
                    </a:lnTo>
                    <a:lnTo>
                      <a:pt x="390" y="820"/>
                    </a:lnTo>
                    <a:lnTo>
                      <a:pt x="392" y="820"/>
                    </a:lnTo>
                    <a:lnTo>
                      <a:pt x="393" y="817"/>
                    </a:lnTo>
                    <a:lnTo>
                      <a:pt x="392" y="817"/>
                    </a:lnTo>
                    <a:lnTo>
                      <a:pt x="390" y="818"/>
                    </a:lnTo>
                    <a:lnTo>
                      <a:pt x="390" y="817"/>
                    </a:lnTo>
                    <a:lnTo>
                      <a:pt x="390" y="815"/>
                    </a:lnTo>
                    <a:lnTo>
                      <a:pt x="393" y="812"/>
                    </a:lnTo>
                    <a:lnTo>
                      <a:pt x="395" y="812"/>
                    </a:lnTo>
                    <a:lnTo>
                      <a:pt x="395" y="814"/>
                    </a:lnTo>
                    <a:lnTo>
                      <a:pt x="399" y="815"/>
                    </a:lnTo>
                    <a:lnTo>
                      <a:pt x="401" y="815"/>
                    </a:lnTo>
                    <a:lnTo>
                      <a:pt x="401" y="817"/>
                    </a:lnTo>
                    <a:lnTo>
                      <a:pt x="402" y="818"/>
                    </a:lnTo>
                    <a:lnTo>
                      <a:pt x="404" y="818"/>
                    </a:lnTo>
                    <a:lnTo>
                      <a:pt x="402" y="815"/>
                    </a:lnTo>
                    <a:lnTo>
                      <a:pt x="401" y="814"/>
                    </a:lnTo>
                    <a:lnTo>
                      <a:pt x="399" y="814"/>
                    </a:lnTo>
                    <a:lnTo>
                      <a:pt x="396" y="814"/>
                    </a:lnTo>
                    <a:lnTo>
                      <a:pt x="396" y="812"/>
                    </a:lnTo>
                    <a:lnTo>
                      <a:pt x="396" y="810"/>
                    </a:lnTo>
                    <a:lnTo>
                      <a:pt x="396" y="807"/>
                    </a:lnTo>
                    <a:lnTo>
                      <a:pt x="395" y="807"/>
                    </a:lnTo>
                    <a:lnTo>
                      <a:pt x="393" y="804"/>
                    </a:lnTo>
                    <a:lnTo>
                      <a:pt x="393" y="803"/>
                    </a:lnTo>
                    <a:lnTo>
                      <a:pt x="396" y="803"/>
                    </a:lnTo>
                    <a:lnTo>
                      <a:pt x="398" y="804"/>
                    </a:lnTo>
                    <a:lnTo>
                      <a:pt x="398" y="806"/>
                    </a:lnTo>
                    <a:lnTo>
                      <a:pt x="399" y="806"/>
                    </a:lnTo>
                    <a:lnTo>
                      <a:pt x="399" y="804"/>
                    </a:lnTo>
                    <a:lnTo>
                      <a:pt x="401" y="806"/>
                    </a:lnTo>
                    <a:lnTo>
                      <a:pt x="404" y="812"/>
                    </a:lnTo>
                    <a:lnTo>
                      <a:pt x="405" y="812"/>
                    </a:lnTo>
                    <a:lnTo>
                      <a:pt x="401" y="807"/>
                    </a:lnTo>
                    <a:lnTo>
                      <a:pt x="401" y="804"/>
                    </a:lnTo>
                    <a:lnTo>
                      <a:pt x="402" y="803"/>
                    </a:lnTo>
                    <a:lnTo>
                      <a:pt x="409" y="801"/>
                    </a:lnTo>
                    <a:lnTo>
                      <a:pt x="407" y="800"/>
                    </a:lnTo>
                    <a:lnTo>
                      <a:pt x="399" y="801"/>
                    </a:lnTo>
                    <a:lnTo>
                      <a:pt x="399" y="800"/>
                    </a:lnTo>
                    <a:lnTo>
                      <a:pt x="401" y="800"/>
                    </a:lnTo>
                    <a:lnTo>
                      <a:pt x="402" y="800"/>
                    </a:lnTo>
                    <a:lnTo>
                      <a:pt x="402" y="798"/>
                    </a:lnTo>
                    <a:lnTo>
                      <a:pt x="401" y="798"/>
                    </a:lnTo>
                    <a:lnTo>
                      <a:pt x="399" y="798"/>
                    </a:lnTo>
                    <a:lnTo>
                      <a:pt x="398" y="796"/>
                    </a:lnTo>
                    <a:lnTo>
                      <a:pt x="398" y="795"/>
                    </a:lnTo>
                    <a:lnTo>
                      <a:pt x="398" y="793"/>
                    </a:lnTo>
                    <a:lnTo>
                      <a:pt x="399" y="793"/>
                    </a:lnTo>
                    <a:lnTo>
                      <a:pt x="401" y="792"/>
                    </a:lnTo>
                    <a:lnTo>
                      <a:pt x="399" y="792"/>
                    </a:lnTo>
                    <a:lnTo>
                      <a:pt x="398" y="790"/>
                    </a:lnTo>
                    <a:lnTo>
                      <a:pt x="398" y="787"/>
                    </a:lnTo>
                    <a:lnTo>
                      <a:pt x="398" y="784"/>
                    </a:lnTo>
                    <a:lnTo>
                      <a:pt x="396" y="787"/>
                    </a:lnTo>
                    <a:lnTo>
                      <a:pt x="396" y="792"/>
                    </a:lnTo>
                    <a:lnTo>
                      <a:pt x="395" y="795"/>
                    </a:lnTo>
                    <a:lnTo>
                      <a:pt x="393" y="793"/>
                    </a:lnTo>
                    <a:lnTo>
                      <a:pt x="393" y="792"/>
                    </a:lnTo>
                    <a:lnTo>
                      <a:pt x="395" y="790"/>
                    </a:lnTo>
                    <a:lnTo>
                      <a:pt x="396" y="789"/>
                    </a:lnTo>
                    <a:lnTo>
                      <a:pt x="396" y="786"/>
                    </a:lnTo>
                    <a:lnTo>
                      <a:pt x="395" y="787"/>
                    </a:lnTo>
                    <a:lnTo>
                      <a:pt x="393" y="792"/>
                    </a:lnTo>
                    <a:lnTo>
                      <a:pt x="392" y="792"/>
                    </a:lnTo>
                    <a:lnTo>
                      <a:pt x="389" y="792"/>
                    </a:lnTo>
                    <a:lnTo>
                      <a:pt x="389" y="790"/>
                    </a:lnTo>
                    <a:lnTo>
                      <a:pt x="389" y="787"/>
                    </a:lnTo>
                    <a:lnTo>
                      <a:pt x="390" y="784"/>
                    </a:lnTo>
                    <a:lnTo>
                      <a:pt x="389" y="784"/>
                    </a:lnTo>
                    <a:lnTo>
                      <a:pt x="387" y="784"/>
                    </a:lnTo>
                    <a:lnTo>
                      <a:pt x="387" y="783"/>
                    </a:lnTo>
                    <a:lnTo>
                      <a:pt x="387" y="781"/>
                    </a:lnTo>
                    <a:lnTo>
                      <a:pt x="387" y="780"/>
                    </a:lnTo>
                    <a:lnTo>
                      <a:pt x="387" y="777"/>
                    </a:lnTo>
                    <a:lnTo>
                      <a:pt x="389" y="775"/>
                    </a:lnTo>
                    <a:lnTo>
                      <a:pt x="390" y="773"/>
                    </a:lnTo>
                    <a:lnTo>
                      <a:pt x="390" y="770"/>
                    </a:lnTo>
                    <a:lnTo>
                      <a:pt x="392" y="770"/>
                    </a:lnTo>
                    <a:lnTo>
                      <a:pt x="393" y="769"/>
                    </a:lnTo>
                    <a:lnTo>
                      <a:pt x="393" y="767"/>
                    </a:lnTo>
                    <a:lnTo>
                      <a:pt x="395" y="767"/>
                    </a:lnTo>
                    <a:lnTo>
                      <a:pt x="396" y="767"/>
                    </a:lnTo>
                    <a:lnTo>
                      <a:pt x="398" y="767"/>
                    </a:lnTo>
                    <a:lnTo>
                      <a:pt x="398" y="769"/>
                    </a:lnTo>
                    <a:lnTo>
                      <a:pt x="399" y="770"/>
                    </a:lnTo>
                    <a:lnTo>
                      <a:pt x="399" y="772"/>
                    </a:lnTo>
                    <a:lnTo>
                      <a:pt x="399" y="773"/>
                    </a:lnTo>
                    <a:lnTo>
                      <a:pt x="401" y="773"/>
                    </a:lnTo>
                    <a:lnTo>
                      <a:pt x="401" y="775"/>
                    </a:lnTo>
                    <a:lnTo>
                      <a:pt x="399" y="775"/>
                    </a:lnTo>
                    <a:lnTo>
                      <a:pt x="399" y="777"/>
                    </a:lnTo>
                    <a:lnTo>
                      <a:pt x="401" y="777"/>
                    </a:lnTo>
                    <a:lnTo>
                      <a:pt x="402" y="780"/>
                    </a:lnTo>
                    <a:lnTo>
                      <a:pt x="404" y="778"/>
                    </a:lnTo>
                    <a:lnTo>
                      <a:pt x="405" y="778"/>
                    </a:lnTo>
                    <a:lnTo>
                      <a:pt x="407" y="780"/>
                    </a:lnTo>
                    <a:lnTo>
                      <a:pt x="409" y="780"/>
                    </a:lnTo>
                    <a:lnTo>
                      <a:pt x="409" y="778"/>
                    </a:lnTo>
                    <a:lnTo>
                      <a:pt x="407" y="777"/>
                    </a:lnTo>
                    <a:lnTo>
                      <a:pt x="404" y="777"/>
                    </a:lnTo>
                    <a:lnTo>
                      <a:pt x="404" y="775"/>
                    </a:lnTo>
                    <a:lnTo>
                      <a:pt x="402" y="773"/>
                    </a:lnTo>
                    <a:lnTo>
                      <a:pt x="402" y="772"/>
                    </a:lnTo>
                    <a:lnTo>
                      <a:pt x="402" y="770"/>
                    </a:lnTo>
                    <a:lnTo>
                      <a:pt x="401" y="769"/>
                    </a:lnTo>
                    <a:lnTo>
                      <a:pt x="399" y="767"/>
                    </a:lnTo>
                    <a:lnTo>
                      <a:pt x="398" y="767"/>
                    </a:lnTo>
                    <a:lnTo>
                      <a:pt x="398" y="764"/>
                    </a:lnTo>
                    <a:lnTo>
                      <a:pt x="398" y="763"/>
                    </a:lnTo>
                    <a:lnTo>
                      <a:pt x="401" y="759"/>
                    </a:lnTo>
                    <a:lnTo>
                      <a:pt x="401" y="758"/>
                    </a:lnTo>
                    <a:lnTo>
                      <a:pt x="402" y="758"/>
                    </a:lnTo>
                    <a:lnTo>
                      <a:pt x="402" y="756"/>
                    </a:lnTo>
                    <a:lnTo>
                      <a:pt x="404" y="758"/>
                    </a:lnTo>
                    <a:lnTo>
                      <a:pt x="404" y="759"/>
                    </a:lnTo>
                    <a:lnTo>
                      <a:pt x="405" y="759"/>
                    </a:lnTo>
                    <a:lnTo>
                      <a:pt x="405" y="758"/>
                    </a:lnTo>
                    <a:lnTo>
                      <a:pt x="405" y="755"/>
                    </a:lnTo>
                    <a:lnTo>
                      <a:pt x="404" y="753"/>
                    </a:lnTo>
                    <a:lnTo>
                      <a:pt x="402" y="753"/>
                    </a:lnTo>
                    <a:lnTo>
                      <a:pt x="401" y="755"/>
                    </a:lnTo>
                    <a:lnTo>
                      <a:pt x="399" y="753"/>
                    </a:lnTo>
                    <a:lnTo>
                      <a:pt x="401" y="752"/>
                    </a:lnTo>
                    <a:lnTo>
                      <a:pt x="401" y="750"/>
                    </a:lnTo>
                    <a:lnTo>
                      <a:pt x="401" y="749"/>
                    </a:lnTo>
                    <a:lnTo>
                      <a:pt x="401" y="747"/>
                    </a:lnTo>
                    <a:lnTo>
                      <a:pt x="402" y="747"/>
                    </a:lnTo>
                    <a:lnTo>
                      <a:pt x="402" y="744"/>
                    </a:lnTo>
                    <a:lnTo>
                      <a:pt x="404" y="743"/>
                    </a:lnTo>
                    <a:lnTo>
                      <a:pt x="409" y="738"/>
                    </a:lnTo>
                    <a:lnTo>
                      <a:pt x="410" y="736"/>
                    </a:lnTo>
                    <a:lnTo>
                      <a:pt x="412" y="736"/>
                    </a:lnTo>
                    <a:lnTo>
                      <a:pt x="416" y="740"/>
                    </a:lnTo>
                    <a:lnTo>
                      <a:pt x="418" y="741"/>
                    </a:lnTo>
                    <a:lnTo>
                      <a:pt x="418" y="743"/>
                    </a:lnTo>
                    <a:lnTo>
                      <a:pt x="419" y="743"/>
                    </a:lnTo>
                    <a:lnTo>
                      <a:pt x="421" y="743"/>
                    </a:lnTo>
                    <a:lnTo>
                      <a:pt x="422" y="743"/>
                    </a:lnTo>
                    <a:lnTo>
                      <a:pt x="424" y="746"/>
                    </a:lnTo>
                    <a:lnTo>
                      <a:pt x="426" y="747"/>
                    </a:lnTo>
                    <a:lnTo>
                      <a:pt x="427" y="747"/>
                    </a:lnTo>
                    <a:lnTo>
                      <a:pt x="427" y="749"/>
                    </a:lnTo>
                    <a:lnTo>
                      <a:pt x="429" y="752"/>
                    </a:lnTo>
                    <a:lnTo>
                      <a:pt x="430" y="752"/>
                    </a:lnTo>
                    <a:lnTo>
                      <a:pt x="429" y="749"/>
                    </a:lnTo>
                    <a:lnTo>
                      <a:pt x="429" y="747"/>
                    </a:lnTo>
                    <a:lnTo>
                      <a:pt x="429" y="744"/>
                    </a:lnTo>
                    <a:lnTo>
                      <a:pt x="427" y="743"/>
                    </a:lnTo>
                    <a:lnTo>
                      <a:pt x="427" y="741"/>
                    </a:lnTo>
                    <a:lnTo>
                      <a:pt x="427" y="740"/>
                    </a:lnTo>
                    <a:lnTo>
                      <a:pt x="426" y="740"/>
                    </a:lnTo>
                    <a:lnTo>
                      <a:pt x="422" y="740"/>
                    </a:lnTo>
                    <a:lnTo>
                      <a:pt x="419" y="738"/>
                    </a:lnTo>
                    <a:lnTo>
                      <a:pt x="418" y="736"/>
                    </a:lnTo>
                    <a:lnTo>
                      <a:pt x="416" y="733"/>
                    </a:lnTo>
                    <a:lnTo>
                      <a:pt x="418" y="733"/>
                    </a:lnTo>
                    <a:lnTo>
                      <a:pt x="418" y="732"/>
                    </a:lnTo>
                    <a:lnTo>
                      <a:pt x="419" y="730"/>
                    </a:lnTo>
                    <a:lnTo>
                      <a:pt x="418" y="729"/>
                    </a:lnTo>
                    <a:lnTo>
                      <a:pt x="419" y="726"/>
                    </a:lnTo>
                    <a:lnTo>
                      <a:pt x="421" y="724"/>
                    </a:lnTo>
                    <a:lnTo>
                      <a:pt x="422" y="722"/>
                    </a:lnTo>
                    <a:lnTo>
                      <a:pt x="421" y="722"/>
                    </a:lnTo>
                    <a:lnTo>
                      <a:pt x="416" y="726"/>
                    </a:lnTo>
                    <a:lnTo>
                      <a:pt x="405" y="727"/>
                    </a:lnTo>
                    <a:lnTo>
                      <a:pt x="405" y="726"/>
                    </a:lnTo>
                    <a:lnTo>
                      <a:pt x="404" y="724"/>
                    </a:lnTo>
                    <a:lnTo>
                      <a:pt x="402" y="724"/>
                    </a:lnTo>
                    <a:lnTo>
                      <a:pt x="404" y="724"/>
                    </a:lnTo>
                    <a:lnTo>
                      <a:pt x="407" y="719"/>
                    </a:lnTo>
                    <a:lnTo>
                      <a:pt x="409" y="718"/>
                    </a:lnTo>
                    <a:lnTo>
                      <a:pt x="410" y="718"/>
                    </a:lnTo>
                    <a:lnTo>
                      <a:pt x="413" y="716"/>
                    </a:lnTo>
                    <a:lnTo>
                      <a:pt x="422" y="713"/>
                    </a:lnTo>
                    <a:lnTo>
                      <a:pt x="424" y="715"/>
                    </a:lnTo>
                    <a:lnTo>
                      <a:pt x="426" y="715"/>
                    </a:lnTo>
                    <a:lnTo>
                      <a:pt x="426" y="713"/>
                    </a:lnTo>
                    <a:lnTo>
                      <a:pt x="426" y="712"/>
                    </a:lnTo>
                    <a:lnTo>
                      <a:pt x="429" y="712"/>
                    </a:lnTo>
                    <a:lnTo>
                      <a:pt x="429" y="710"/>
                    </a:lnTo>
                    <a:lnTo>
                      <a:pt x="432" y="709"/>
                    </a:lnTo>
                    <a:lnTo>
                      <a:pt x="436" y="706"/>
                    </a:lnTo>
                    <a:lnTo>
                      <a:pt x="447" y="703"/>
                    </a:lnTo>
                    <a:lnTo>
                      <a:pt x="450" y="703"/>
                    </a:lnTo>
                    <a:lnTo>
                      <a:pt x="450" y="704"/>
                    </a:lnTo>
                    <a:lnTo>
                      <a:pt x="449" y="707"/>
                    </a:lnTo>
                    <a:lnTo>
                      <a:pt x="447" y="707"/>
                    </a:lnTo>
                    <a:lnTo>
                      <a:pt x="445" y="709"/>
                    </a:lnTo>
                    <a:lnTo>
                      <a:pt x="450" y="709"/>
                    </a:lnTo>
                    <a:lnTo>
                      <a:pt x="450" y="710"/>
                    </a:lnTo>
                    <a:lnTo>
                      <a:pt x="449" y="713"/>
                    </a:lnTo>
                    <a:lnTo>
                      <a:pt x="449" y="715"/>
                    </a:lnTo>
                    <a:lnTo>
                      <a:pt x="447" y="718"/>
                    </a:lnTo>
                    <a:lnTo>
                      <a:pt x="449" y="719"/>
                    </a:lnTo>
                    <a:lnTo>
                      <a:pt x="450" y="718"/>
                    </a:lnTo>
                    <a:lnTo>
                      <a:pt x="452" y="715"/>
                    </a:lnTo>
                    <a:lnTo>
                      <a:pt x="452" y="713"/>
                    </a:lnTo>
                    <a:lnTo>
                      <a:pt x="453" y="713"/>
                    </a:lnTo>
                    <a:lnTo>
                      <a:pt x="458" y="713"/>
                    </a:lnTo>
                    <a:lnTo>
                      <a:pt x="459" y="712"/>
                    </a:lnTo>
                    <a:lnTo>
                      <a:pt x="461" y="712"/>
                    </a:lnTo>
                    <a:lnTo>
                      <a:pt x="461" y="713"/>
                    </a:lnTo>
                    <a:lnTo>
                      <a:pt x="463" y="713"/>
                    </a:lnTo>
                    <a:lnTo>
                      <a:pt x="464" y="713"/>
                    </a:lnTo>
                    <a:lnTo>
                      <a:pt x="464" y="712"/>
                    </a:lnTo>
                    <a:lnTo>
                      <a:pt x="463" y="710"/>
                    </a:lnTo>
                    <a:lnTo>
                      <a:pt x="461" y="710"/>
                    </a:lnTo>
                    <a:lnTo>
                      <a:pt x="456" y="710"/>
                    </a:lnTo>
                    <a:lnTo>
                      <a:pt x="452" y="709"/>
                    </a:lnTo>
                    <a:lnTo>
                      <a:pt x="453" y="704"/>
                    </a:lnTo>
                    <a:lnTo>
                      <a:pt x="456" y="703"/>
                    </a:lnTo>
                    <a:lnTo>
                      <a:pt x="459" y="703"/>
                    </a:lnTo>
                    <a:lnTo>
                      <a:pt x="463" y="703"/>
                    </a:lnTo>
                    <a:lnTo>
                      <a:pt x="463" y="704"/>
                    </a:lnTo>
                    <a:lnTo>
                      <a:pt x="461" y="706"/>
                    </a:lnTo>
                    <a:lnTo>
                      <a:pt x="459" y="707"/>
                    </a:lnTo>
                    <a:lnTo>
                      <a:pt x="461" y="707"/>
                    </a:lnTo>
                    <a:lnTo>
                      <a:pt x="464" y="704"/>
                    </a:lnTo>
                    <a:lnTo>
                      <a:pt x="470" y="703"/>
                    </a:lnTo>
                    <a:lnTo>
                      <a:pt x="472" y="703"/>
                    </a:lnTo>
                    <a:lnTo>
                      <a:pt x="472" y="701"/>
                    </a:lnTo>
                    <a:lnTo>
                      <a:pt x="472" y="699"/>
                    </a:lnTo>
                    <a:lnTo>
                      <a:pt x="473" y="698"/>
                    </a:lnTo>
                    <a:lnTo>
                      <a:pt x="475" y="698"/>
                    </a:lnTo>
                    <a:lnTo>
                      <a:pt x="475" y="696"/>
                    </a:lnTo>
                    <a:lnTo>
                      <a:pt x="476" y="695"/>
                    </a:lnTo>
                    <a:lnTo>
                      <a:pt x="478" y="693"/>
                    </a:lnTo>
                    <a:lnTo>
                      <a:pt x="479" y="692"/>
                    </a:lnTo>
                    <a:lnTo>
                      <a:pt x="479" y="690"/>
                    </a:lnTo>
                    <a:lnTo>
                      <a:pt x="479" y="689"/>
                    </a:lnTo>
                    <a:lnTo>
                      <a:pt x="478" y="690"/>
                    </a:lnTo>
                    <a:lnTo>
                      <a:pt x="475" y="692"/>
                    </a:lnTo>
                    <a:lnTo>
                      <a:pt x="470" y="693"/>
                    </a:lnTo>
                    <a:lnTo>
                      <a:pt x="469" y="695"/>
                    </a:lnTo>
                    <a:lnTo>
                      <a:pt x="467" y="698"/>
                    </a:lnTo>
                    <a:lnTo>
                      <a:pt x="463" y="698"/>
                    </a:lnTo>
                    <a:lnTo>
                      <a:pt x="461" y="696"/>
                    </a:lnTo>
                    <a:lnTo>
                      <a:pt x="459" y="695"/>
                    </a:lnTo>
                    <a:lnTo>
                      <a:pt x="459" y="696"/>
                    </a:lnTo>
                    <a:lnTo>
                      <a:pt x="459" y="698"/>
                    </a:lnTo>
                    <a:lnTo>
                      <a:pt x="458" y="699"/>
                    </a:lnTo>
                    <a:lnTo>
                      <a:pt x="456" y="701"/>
                    </a:lnTo>
                    <a:lnTo>
                      <a:pt x="453" y="703"/>
                    </a:lnTo>
                    <a:lnTo>
                      <a:pt x="452" y="701"/>
                    </a:lnTo>
                    <a:lnTo>
                      <a:pt x="450" y="699"/>
                    </a:lnTo>
                    <a:lnTo>
                      <a:pt x="453" y="698"/>
                    </a:lnTo>
                    <a:lnTo>
                      <a:pt x="452" y="696"/>
                    </a:lnTo>
                    <a:lnTo>
                      <a:pt x="450" y="696"/>
                    </a:lnTo>
                    <a:lnTo>
                      <a:pt x="447" y="699"/>
                    </a:lnTo>
                    <a:lnTo>
                      <a:pt x="444" y="699"/>
                    </a:lnTo>
                    <a:lnTo>
                      <a:pt x="442" y="701"/>
                    </a:lnTo>
                    <a:lnTo>
                      <a:pt x="438" y="701"/>
                    </a:lnTo>
                    <a:lnTo>
                      <a:pt x="435" y="703"/>
                    </a:lnTo>
                    <a:lnTo>
                      <a:pt x="432" y="707"/>
                    </a:lnTo>
                    <a:lnTo>
                      <a:pt x="424" y="710"/>
                    </a:lnTo>
                    <a:lnTo>
                      <a:pt x="422" y="710"/>
                    </a:lnTo>
                    <a:lnTo>
                      <a:pt x="422" y="707"/>
                    </a:lnTo>
                    <a:lnTo>
                      <a:pt x="422" y="706"/>
                    </a:lnTo>
                    <a:lnTo>
                      <a:pt x="426" y="704"/>
                    </a:lnTo>
                    <a:lnTo>
                      <a:pt x="426" y="703"/>
                    </a:lnTo>
                    <a:lnTo>
                      <a:pt x="427" y="701"/>
                    </a:lnTo>
                    <a:lnTo>
                      <a:pt x="429" y="699"/>
                    </a:lnTo>
                    <a:lnTo>
                      <a:pt x="436" y="695"/>
                    </a:lnTo>
                    <a:lnTo>
                      <a:pt x="445" y="695"/>
                    </a:lnTo>
                    <a:lnTo>
                      <a:pt x="449" y="693"/>
                    </a:lnTo>
                    <a:lnTo>
                      <a:pt x="447" y="692"/>
                    </a:lnTo>
                    <a:lnTo>
                      <a:pt x="441" y="692"/>
                    </a:lnTo>
                    <a:lnTo>
                      <a:pt x="441" y="690"/>
                    </a:lnTo>
                    <a:lnTo>
                      <a:pt x="442" y="690"/>
                    </a:lnTo>
                    <a:lnTo>
                      <a:pt x="444" y="690"/>
                    </a:lnTo>
                    <a:lnTo>
                      <a:pt x="442" y="689"/>
                    </a:lnTo>
                    <a:lnTo>
                      <a:pt x="439" y="690"/>
                    </a:lnTo>
                    <a:lnTo>
                      <a:pt x="439" y="689"/>
                    </a:lnTo>
                    <a:lnTo>
                      <a:pt x="438" y="689"/>
                    </a:lnTo>
                    <a:lnTo>
                      <a:pt x="438" y="687"/>
                    </a:lnTo>
                    <a:lnTo>
                      <a:pt x="438" y="685"/>
                    </a:lnTo>
                    <a:lnTo>
                      <a:pt x="436" y="684"/>
                    </a:lnTo>
                    <a:lnTo>
                      <a:pt x="436" y="685"/>
                    </a:lnTo>
                    <a:lnTo>
                      <a:pt x="436" y="687"/>
                    </a:lnTo>
                    <a:lnTo>
                      <a:pt x="438" y="690"/>
                    </a:lnTo>
                    <a:lnTo>
                      <a:pt x="438" y="692"/>
                    </a:lnTo>
                    <a:lnTo>
                      <a:pt x="436" y="692"/>
                    </a:lnTo>
                    <a:lnTo>
                      <a:pt x="432" y="695"/>
                    </a:lnTo>
                    <a:lnTo>
                      <a:pt x="429" y="693"/>
                    </a:lnTo>
                    <a:lnTo>
                      <a:pt x="427" y="693"/>
                    </a:lnTo>
                    <a:lnTo>
                      <a:pt x="429" y="693"/>
                    </a:lnTo>
                    <a:lnTo>
                      <a:pt x="429" y="692"/>
                    </a:lnTo>
                    <a:lnTo>
                      <a:pt x="429" y="690"/>
                    </a:lnTo>
                    <a:lnTo>
                      <a:pt x="427" y="690"/>
                    </a:lnTo>
                    <a:lnTo>
                      <a:pt x="426" y="692"/>
                    </a:lnTo>
                    <a:lnTo>
                      <a:pt x="424" y="692"/>
                    </a:lnTo>
                    <a:lnTo>
                      <a:pt x="422" y="692"/>
                    </a:lnTo>
                    <a:lnTo>
                      <a:pt x="421" y="690"/>
                    </a:lnTo>
                    <a:lnTo>
                      <a:pt x="421" y="687"/>
                    </a:lnTo>
                    <a:lnTo>
                      <a:pt x="427" y="682"/>
                    </a:lnTo>
                    <a:lnTo>
                      <a:pt x="429" y="679"/>
                    </a:lnTo>
                    <a:lnTo>
                      <a:pt x="429" y="678"/>
                    </a:lnTo>
                    <a:lnTo>
                      <a:pt x="429" y="676"/>
                    </a:lnTo>
                    <a:lnTo>
                      <a:pt x="426" y="675"/>
                    </a:lnTo>
                    <a:lnTo>
                      <a:pt x="427" y="673"/>
                    </a:lnTo>
                    <a:lnTo>
                      <a:pt x="429" y="673"/>
                    </a:lnTo>
                    <a:lnTo>
                      <a:pt x="429" y="672"/>
                    </a:lnTo>
                    <a:lnTo>
                      <a:pt x="427" y="672"/>
                    </a:lnTo>
                    <a:lnTo>
                      <a:pt x="426" y="672"/>
                    </a:lnTo>
                    <a:lnTo>
                      <a:pt x="426" y="670"/>
                    </a:lnTo>
                    <a:lnTo>
                      <a:pt x="424" y="669"/>
                    </a:lnTo>
                    <a:lnTo>
                      <a:pt x="422" y="669"/>
                    </a:lnTo>
                    <a:lnTo>
                      <a:pt x="421" y="667"/>
                    </a:lnTo>
                    <a:lnTo>
                      <a:pt x="419" y="667"/>
                    </a:lnTo>
                    <a:lnTo>
                      <a:pt x="419" y="666"/>
                    </a:lnTo>
                    <a:lnTo>
                      <a:pt x="426" y="662"/>
                    </a:lnTo>
                    <a:lnTo>
                      <a:pt x="427" y="664"/>
                    </a:lnTo>
                    <a:lnTo>
                      <a:pt x="430" y="666"/>
                    </a:lnTo>
                    <a:lnTo>
                      <a:pt x="432" y="667"/>
                    </a:lnTo>
                    <a:lnTo>
                      <a:pt x="432" y="670"/>
                    </a:lnTo>
                    <a:lnTo>
                      <a:pt x="432" y="672"/>
                    </a:lnTo>
                    <a:lnTo>
                      <a:pt x="432" y="673"/>
                    </a:lnTo>
                    <a:lnTo>
                      <a:pt x="432" y="675"/>
                    </a:lnTo>
                    <a:lnTo>
                      <a:pt x="439" y="675"/>
                    </a:lnTo>
                    <a:lnTo>
                      <a:pt x="441" y="673"/>
                    </a:lnTo>
                    <a:lnTo>
                      <a:pt x="435" y="673"/>
                    </a:lnTo>
                    <a:lnTo>
                      <a:pt x="435" y="670"/>
                    </a:lnTo>
                    <a:lnTo>
                      <a:pt x="435" y="669"/>
                    </a:lnTo>
                    <a:lnTo>
                      <a:pt x="435" y="667"/>
                    </a:lnTo>
                    <a:lnTo>
                      <a:pt x="433" y="667"/>
                    </a:lnTo>
                    <a:lnTo>
                      <a:pt x="433" y="666"/>
                    </a:lnTo>
                    <a:lnTo>
                      <a:pt x="435" y="666"/>
                    </a:lnTo>
                    <a:lnTo>
                      <a:pt x="438" y="664"/>
                    </a:lnTo>
                    <a:lnTo>
                      <a:pt x="439" y="662"/>
                    </a:lnTo>
                    <a:lnTo>
                      <a:pt x="442" y="662"/>
                    </a:lnTo>
                    <a:lnTo>
                      <a:pt x="444" y="662"/>
                    </a:lnTo>
                    <a:lnTo>
                      <a:pt x="445" y="662"/>
                    </a:lnTo>
                    <a:lnTo>
                      <a:pt x="447" y="662"/>
                    </a:lnTo>
                    <a:lnTo>
                      <a:pt x="450" y="664"/>
                    </a:lnTo>
                    <a:lnTo>
                      <a:pt x="452" y="666"/>
                    </a:lnTo>
                    <a:lnTo>
                      <a:pt x="455" y="667"/>
                    </a:lnTo>
                    <a:lnTo>
                      <a:pt x="453" y="664"/>
                    </a:lnTo>
                    <a:lnTo>
                      <a:pt x="445" y="661"/>
                    </a:lnTo>
                    <a:lnTo>
                      <a:pt x="444" y="659"/>
                    </a:lnTo>
                    <a:lnTo>
                      <a:pt x="447" y="658"/>
                    </a:lnTo>
                    <a:lnTo>
                      <a:pt x="452" y="655"/>
                    </a:lnTo>
                    <a:lnTo>
                      <a:pt x="458" y="655"/>
                    </a:lnTo>
                    <a:lnTo>
                      <a:pt x="456" y="653"/>
                    </a:lnTo>
                    <a:lnTo>
                      <a:pt x="447" y="655"/>
                    </a:lnTo>
                    <a:lnTo>
                      <a:pt x="445" y="656"/>
                    </a:lnTo>
                    <a:lnTo>
                      <a:pt x="442" y="659"/>
                    </a:lnTo>
                    <a:lnTo>
                      <a:pt x="441" y="661"/>
                    </a:lnTo>
                    <a:lnTo>
                      <a:pt x="438" y="661"/>
                    </a:lnTo>
                    <a:lnTo>
                      <a:pt x="435" y="662"/>
                    </a:lnTo>
                    <a:lnTo>
                      <a:pt x="433" y="662"/>
                    </a:lnTo>
                    <a:lnTo>
                      <a:pt x="432" y="661"/>
                    </a:lnTo>
                    <a:lnTo>
                      <a:pt x="432" y="659"/>
                    </a:lnTo>
                    <a:lnTo>
                      <a:pt x="432" y="658"/>
                    </a:lnTo>
                    <a:lnTo>
                      <a:pt x="433" y="656"/>
                    </a:lnTo>
                    <a:lnTo>
                      <a:pt x="433" y="655"/>
                    </a:lnTo>
                    <a:lnTo>
                      <a:pt x="432" y="655"/>
                    </a:lnTo>
                    <a:lnTo>
                      <a:pt x="433" y="653"/>
                    </a:lnTo>
                    <a:lnTo>
                      <a:pt x="435" y="653"/>
                    </a:lnTo>
                    <a:lnTo>
                      <a:pt x="438" y="652"/>
                    </a:lnTo>
                    <a:lnTo>
                      <a:pt x="439" y="653"/>
                    </a:lnTo>
                    <a:lnTo>
                      <a:pt x="441" y="652"/>
                    </a:lnTo>
                    <a:lnTo>
                      <a:pt x="439" y="652"/>
                    </a:lnTo>
                    <a:lnTo>
                      <a:pt x="433" y="652"/>
                    </a:lnTo>
                    <a:lnTo>
                      <a:pt x="429" y="649"/>
                    </a:lnTo>
                    <a:lnTo>
                      <a:pt x="430" y="647"/>
                    </a:lnTo>
                    <a:lnTo>
                      <a:pt x="432" y="647"/>
                    </a:lnTo>
                    <a:lnTo>
                      <a:pt x="433" y="649"/>
                    </a:lnTo>
                    <a:lnTo>
                      <a:pt x="435" y="647"/>
                    </a:lnTo>
                    <a:lnTo>
                      <a:pt x="436" y="647"/>
                    </a:lnTo>
                    <a:lnTo>
                      <a:pt x="438" y="649"/>
                    </a:lnTo>
                    <a:lnTo>
                      <a:pt x="439" y="649"/>
                    </a:lnTo>
                    <a:lnTo>
                      <a:pt x="442" y="647"/>
                    </a:lnTo>
                    <a:lnTo>
                      <a:pt x="444" y="647"/>
                    </a:lnTo>
                    <a:lnTo>
                      <a:pt x="447" y="650"/>
                    </a:lnTo>
                    <a:lnTo>
                      <a:pt x="449" y="650"/>
                    </a:lnTo>
                    <a:lnTo>
                      <a:pt x="447" y="647"/>
                    </a:lnTo>
                    <a:lnTo>
                      <a:pt x="445" y="646"/>
                    </a:lnTo>
                    <a:lnTo>
                      <a:pt x="435" y="643"/>
                    </a:lnTo>
                    <a:lnTo>
                      <a:pt x="432" y="641"/>
                    </a:lnTo>
                    <a:lnTo>
                      <a:pt x="433" y="640"/>
                    </a:lnTo>
                    <a:lnTo>
                      <a:pt x="445" y="641"/>
                    </a:lnTo>
                    <a:lnTo>
                      <a:pt x="447" y="643"/>
                    </a:lnTo>
                    <a:lnTo>
                      <a:pt x="456" y="644"/>
                    </a:lnTo>
                    <a:lnTo>
                      <a:pt x="458" y="643"/>
                    </a:lnTo>
                    <a:lnTo>
                      <a:pt x="456" y="641"/>
                    </a:lnTo>
                    <a:lnTo>
                      <a:pt x="463" y="641"/>
                    </a:lnTo>
                    <a:lnTo>
                      <a:pt x="464" y="640"/>
                    </a:lnTo>
                    <a:lnTo>
                      <a:pt x="467" y="638"/>
                    </a:lnTo>
                    <a:lnTo>
                      <a:pt x="458" y="638"/>
                    </a:lnTo>
                    <a:lnTo>
                      <a:pt x="455" y="638"/>
                    </a:lnTo>
                    <a:lnTo>
                      <a:pt x="452" y="641"/>
                    </a:lnTo>
                    <a:lnTo>
                      <a:pt x="450" y="641"/>
                    </a:lnTo>
                    <a:lnTo>
                      <a:pt x="449" y="640"/>
                    </a:lnTo>
                    <a:lnTo>
                      <a:pt x="449" y="636"/>
                    </a:lnTo>
                    <a:lnTo>
                      <a:pt x="449" y="635"/>
                    </a:lnTo>
                    <a:lnTo>
                      <a:pt x="450" y="635"/>
                    </a:lnTo>
                    <a:lnTo>
                      <a:pt x="458" y="635"/>
                    </a:lnTo>
                    <a:lnTo>
                      <a:pt x="459" y="635"/>
                    </a:lnTo>
                    <a:lnTo>
                      <a:pt x="458" y="633"/>
                    </a:lnTo>
                    <a:lnTo>
                      <a:pt x="450" y="632"/>
                    </a:lnTo>
                    <a:lnTo>
                      <a:pt x="449" y="633"/>
                    </a:lnTo>
                    <a:lnTo>
                      <a:pt x="447" y="632"/>
                    </a:lnTo>
                    <a:lnTo>
                      <a:pt x="449" y="629"/>
                    </a:lnTo>
                    <a:lnTo>
                      <a:pt x="452" y="627"/>
                    </a:lnTo>
                    <a:lnTo>
                      <a:pt x="456" y="629"/>
                    </a:lnTo>
                    <a:lnTo>
                      <a:pt x="461" y="630"/>
                    </a:lnTo>
                    <a:lnTo>
                      <a:pt x="472" y="630"/>
                    </a:lnTo>
                    <a:lnTo>
                      <a:pt x="470" y="629"/>
                    </a:lnTo>
                    <a:lnTo>
                      <a:pt x="463" y="627"/>
                    </a:lnTo>
                    <a:lnTo>
                      <a:pt x="461" y="627"/>
                    </a:lnTo>
                    <a:lnTo>
                      <a:pt x="459" y="624"/>
                    </a:lnTo>
                    <a:lnTo>
                      <a:pt x="456" y="625"/>
                    </a:lnTo>
                    <a:lnTo>
                      <a:pt x="456" y="624"/>
                    </a:lnTo>
                    <a:lnTo>
                      <a:pt x="455" y="622"/>
                    </a:lnTo>
                    <a:lnTo>
                      <a:pt x="456" y="622"/>
                    </a:lnTo>
                    <a:lnTo>
                      <a:pt x="456" y="621"/>
                    </a:lnTo>
                    <a:lnTo>
                      <a:pt x="455" y="621"/>
                    </a:lnTo>
                    <a:lnTo>
                      <a:pt x="453" y="619"/>
                    </a:lnTo>
                    <a:lnTo>
                      <a:pt x="453" y="616"/>
                    </a:lnTo>
                    <a:lnTo>
                      <a:pt x="452" y="615"/>
                    </a:lnTo>
                    <a:lnTo>
                      <a:pt x="449" y="616"/>
                    </a:lnTo>
                    <a:lnTo>
                      <a:pt x="447" y="615"/>
                    </a:lnTo>
                    <a:lnTo>
                      <a:pt x="449" y="613"/>
                    </a:lnTo>
                    <a:lnTo>
                      <a:pt x="450" y="612"/>
                    </a:lnTo>
                    <a:lnTo>
                      <a:pt x="450" y="610"/>
                    </a:lnTo>
                    <a:lnTo>
                      <a:pt x="459" y="612"/>
                    </a:lnTo>
                    <a:lnTo>
                      <a:pt x="461" y="610"/>
                    </a:lnTo>
                    <a:lnTo>
                      <a:pt x="461" y="609"/>
                    </a:lnTo>
                    <a:lnTo>
                      <a:pt x="459" y="607"/>
                    </a:lnTo>
                    <a:lnTo>
                      <a:pt x="464" y="607"/>
                    </a:lnTo>
                    <a:lnTo>
                      <a:pt x="466" y="607"/>
                    </a:lnTo>
                    <a:lnTo>
                      <a:pt x="466" y="604"/>
                    </a:lnTo>
                    <a:lnTo>
                      <a:pt x="467" y="604"/>
                    </a:lnTo>
                    <a:lnTo>
                      <a:pt x="469" y="604"/>
                    </a:lnTo>
                    <a:lnTo>
                      <a:pt x="470" y="604"/>
                    </a:lnTo>
                    <a:lnTo>
                      <a:pt x="470" y="606"/>
                    </a:lnTo>
                    <a:lnTo>
                      <a:pt x="469" y="607"/>
                    </a:lnTo>
                    <a:lnTo>
                      <a:pt x="467" y="607"/>
                    </a:lnTo>
                    <a:lnTo>
                      <a:pt x="467" y="609"/>
                    </a:lnTo>
                    <a:lnTo>
                      <a:pt x="469" y="612"/>
                    </a:lnTo>
                    <a:lnTo>
                      <a:pt x="469" y="613"/>
                    </a:lnTo>
                    <a:lnTo>
                      <a:pt x="470" y="612"/>
                    </a:lnTo>
                    <a:lnTo>
                      <a:pt x="469" y="612"/>
                    </a:lnTo>
                    <a:lnTo>
                      <a:pt x="472" y="609"/>
                    </a:lnTo>
                    <a:lnTo>
                      <a:pt x="472" y="607"/>
                    </a:lnTo>
                    <a:lnTo>
                      <a:pt x="473" y="607"/>
                    </a:lnTo>
                    <a:lnTo>
                      <a:pt x="475" y="606"/>
                    </a:lnTo>
                    <a:lnTo>
                      <a:pt x="475" y="603"/>
                    </a:lnTo>
                    <a:lnTo>
                      <a:pt x="473" y="601"/>
                    </a:lnTo>
                    <a:lnTo>
                      <a:pt x="473" y="599"/>
                    </a:lnTo>
                    <a:lnTo>
                      <a:pt x="473" y="598"/>
                    </a:lnTo>
                    <a:lnTo>
                      <a:pt x="473" y="596"/>
                    </a:lnTo>
                    <a:lnTo>
                      <a:pt x="475" y="595"/>
                    </a:lnTo>
                    <a:lnTo>
                      <a:pt x="476" y="595"/>
                    </a:lnTo>
                    <a:lnTo>
                      <a:pt x="476" y="596"/>
                    </a:lnTo>
                    <a:lnTo>
                      <a:pt x="476" y="598"/>
                    </a:lnTo>
                    <a:lnTo>
                      <a:pt x="478" y="603"/>
                    </a:lnTo>
                    <a:lnTo>
                      <a:pt x="478" y="604"/>
                    </a:lnTo>
                    <a:lnTo>
                      <a:pt x="479" y="607"/>
                    </a:lnTo>
                    <a:lnTo>
                      <a:pt x="481" y="606"/>
                    </a:lnTo>
                    <a:lnTo>
                      <a:pt x="482" y="606"/>
                    </a:lnTo>
                    <a:lnTo>
                      <a:pt x="484" y="606"/>
                    </a:lnTo>
                    <a:lnTo>
                      <a:pt x="484" y="604"/>
                    </a:lnTo>
                    <a:lnTo>
                      <a:pt x="485" y="603"/>
                    </a:lnTo>
                    <a:lnTo>
                      <a:pt x="485" y="599"/>
                    </a:lnTo>
                    <a:lnTo>
                      <a:pt x="485" y="596"/>
                    </a:lnTo>
                    <a:lnTo>
                      <a:pt x="487" y="595"/>
                    </a:lnTo>
                    <a:lnTo>
                      <a:pt x="493" y="595"/>
                    </a:lnTo>
                    <a:lnTo>
                      <a:pt x="495" y="595"/>
                    </a:lnTo>
                    <a:lnTo>
                      <a:pt x="496" y="596"/>
                    </a:lnTo>
                    <a:lnTo>
                      <a:pt x="498" y="596"/>
                    </a:lnTo>
                    <a:lnTo>
                      <a:pt x="499" y="596"/>
                    </a:lnTo>
                    <a:lnTo>
                      <a:pt x="501" y="596"/>
                    </a:lnTo>
                    <a:lnTo>
                      <a:pt x="501" y="599"/>
                    </a:lnTo>
                    <a:lnTo>
                      <a:pt x="503" y="599"/>
                    </a:lnTo>
                    <a:lnTo>
                      <a:pt x="503" y="596"/>
                    </a:lnTo>
                    <a:lnTo>
                      <a:pt x="503" y="595"/>
                    </a:lnTo>
                    <a:lnTo>
                      <a:pt x="501" y="595"/>
                    </a:lnTo>
                    <a:lnTo>
                      <a:pt x="498" y="595"/>
                    </a:lnTo>
                    <a:lnTo>
                      <a:pt x="492" y="592"/>
                    </a:lnTo>
                    <a:lnTo>
                      <a:pt x="487" y="593"/>
                    </a:lnTo>
                    <a:lnTo>
                      <a:pt x="485" y="592"/>
                    </a:lnTo>
                    <a:lnTo>
                      <a:pt x="487" y="590"/>
                    </a:lnTo>
                    <a:lnTo>
                      <a:pt x="489" y="588"/>
                    </a:lnTo>
                    <a:lnTo>
                      <a:pt x="489" y="587"/>
                    </a:lnTo>
                    <a:lnTo>
                      <a:pt x="490" y="585"/>
                    </a:lnTo>
                    <a:lnTo>
                      <a:pt x="489" y="584"/>
                    </a:lnTo>
                    <a:lnTo>
                      <a:pt x="489" y="582"/>
                    </a:lnTo>
                    <a:lnTo>
                      <a:pt x="490" y="582"/>
                    </a:lnTo>
                    <a:lnTo>
                      <a:pt x="492" y="581"/>
                    </a:lnTo>
                    <a:lnTo>
                      <a:pt x="496" y="581"/>
                    </a:lnTo>
                    <a:lnTo>
                      <a:pt x="495" y="581"/>
                    </a:lnTo>
                    <a:lnTo>
                      <a:pt x="495" y="582"/>
                    </a:lnTo>
                    <a:lnTo>
                      <a:pt x="493" y="585"/>
                    </a:lnTo>
                    <a:lnTo>
                      <a:pt x="493" y="587"/>
                    </a:lnTo>
                    <a:lnTo>
                      <a:pt x="495" y="588"/>
                    </a:lnTo>
                    <a:lnTo>
                      <a:pt x="495" y="587"/>
                    </a:lnTo>
                    <a:lnTo>
                      <a:pt x="496" y="585"/>
                    </a:lnTo>
                    <a:lnTo>
                      <a:pt x="496" y="584"/>
                    </a:lnTo>
                    <a:lnTo>
                      <a:pt x="496" y="582"/>
                    </a:lnTo>
                    <a:lnTo>
                      <a:pt x="507" y="581"/>
                    </a:lnTo>
                    <a:lnTo>
                      <a:pt x="509" y="582"/>
                    </a:lnTo>
                    <a:lnTo>
                      <a:pt x="510" y="585"/>
                    </a:lnTo>
                    <a:lnTo>
                      <a:pt x="510" y="587"/>
                    </a:lnTo>
                    <a:lnTo>
                      <a:pt x="512" y="585"/>
                    </a:lnTo>
                    <a:lnTo>
                      <a:pt x="512" y="584"/>
                    </a:lnTo>
                    <a:lnTo>
                      <a:pt x="512" y="582"/>
                    </a:lnTo>
                    <a:lnTo>
                      <a:pt x="510" y="582"/>
                    </a:lnTo>
                    <a:lnTo>
                      <a:pt x="510" y="581"/>
                    </a:lnTo>
                    <a:lnTo>
                      <a:pt x="506" y="579"/>
                    </a:lnTo>
                    <a:lnTo>
                      <a:pt x="499" y="578"/>
                    </a:lnTo>
                    <a:lnTo>
                      <a:pt x="503" y="576"/>
                    </a:lnTo>
                    <a:lnTo>
                      <a:pt x="504" y="575"/>
                    </a:lnTo>
                    <a:lnTo>
                      <a:pt x="506" y="576"/>
                    </a:lnTo>
                    <a:lnTo>
                      <a:pt x="506" y="578"/>
                    </a:lnTo>
                    <a:lnTo>
                      <a:pt x="507" y="578"/>
                    </a:lnTo>
                    <a:lnTo>
                      <a:pt x="509" y="576"/>
                    </a:lnTo>
                    <a:lnTo>
                      <a:pt x="510" y="575"/>
                    </a:lnTo>
                    <a:lnTo>
                      <a:pt x="512" y="575"/>
                    </a:lnTo>
                    <a:lnTo>
                      <a:pt x="513" y="573"/>
                    </a:lnTo>
                    <a:lnTo>
                      <a:pt x="518" y="575"/>
                    </a:lnTo>
                    <a:lnTo>
                      <a:pt x="522" y="573"/>
                    </a:lnTo>
                    <a:lnTo>
                      <a:pt x="522" y="575"/>
                    </a:lnTo>
                    <a:lnTo>
                      <a:pt x="521" y="575"/>
                    </a:lnTo>
                    <a:lnTo>
                      <a:pt x="521" y="576"/>
                    </a:lnTo>
                    <a:lnTo>
                      <a:pt x="521" y="578"/>
                    </a:lnTo>
                    <a:lnTo>
                      <a:pt x="519" y="579"/>
                    </a:lnTo>
                    <a:lnTo>
                      <a:pt x="519" y="581"/>
                    </a:lnTo>
                    <a:lnTo>
                      <a:pt x="518" y="582"/>
                    </a:lnTo>
                    <a:lnTo>
                      <a:pt x="519" y="584"/>
                    </a:lnTo>
                    <a:lnTo>
                      <a:pt x="521" y="585"/>
                    </a:lnTo>
                    <a:lnTo>
                      <a:pt x="522" y="588"/>
                    </a:lnTo>
                    <a:lnTo>
                      <a:pt x="524" y="588"/>
                    </a:lnTo>
                    <a:lnTo>
                      <a:pt x="524" y="587"/>
                    </a:lnTo>
                    <a:lnTo>
                      <a:pt x="524" y="585"/>
                    </a:lnTo>
                    <a:lnTo>
                      <a:pt x="521" y="584"/>
                    </a:lnTo>
                    <a:lnTo>
                      <a:pt x="521" y="582"/>
                    </a:lnTo>
                    <a:lnTo>
                      <a:pt x="521" y="581"/>
                    </a:lnTo>
                    <a:lnTo>
                      <a:pt x="524" y="576"/>
                    </a:lnTo>
                    <a:lnTo>
                      <a:pt x="526" y="575"/>
                    </a:lnTo>
                    <a:lnTo>
                      <a:pt x="529" y="575"/>
                    </a:lnTo>
                    <a:lnTo>
                      <a:pt x="530" y="576"/>
                    </a:lnTo>
                    <a:lnTo>
                      <a:pt x="532" y="576"/>
                    </a:lnTo>
                    <a:lnTo>
                      <a:pt x="535" y="576"/>
                    </a:lnTo>
                    <a:lnTo>
                      <a:pt x="536" y="578"/>
                    </a:lnTo>
                    <a:lnTo>
                      <a:pt x="540" y="579"/>
                    </a:lnTo>
                    <a:lnTo>
                      <a:pt x="543" y="581"/>
                    </a:lnTo>
                    <a:lnTo>
                      <a:pt x="544" y="581"/>
                    </a:lnTo>
                    <a:lnTo>
                      <a:pt x="544" y="584"/>
                    </a:lnTo>
                    <a:lnTo>
                      <a:pt x="544" y="585"/>
                    </a:lnTo>
                    <a:lnTo>
                      <a:pt x="544" y="590"/>
                    </a:lnTo>
                    <a:lnTo>
                      <a:pt x="546" y="592"/>
                    </a:lnTo>
                    <a:lnTo>
                      <a:pt x="547" y="593"/>
                    </a:lnTo>
                    <a:lnTo>
                      <a:pt x="549" y="593"/>
                    </a:lnTo>
                    <a:lnTo>
                      <a:pt x="550" y="593"/>
                    </a:lnTo>
                    <a:lnTo>
                      <a:pt x="550" y="592"/>
                    </a:lnTo>
                    <a:lnTo>
                      <a:pt x="547" y="590"/>
                    </a:lnTo>
                    <a:lnTo>
                      <a:pt x="547" y="588"/>
                    </a:lnTo>
                    <a:lnTo>
                      <a:pt x="547" y="587"/>
                    </a:lnTo>
                    <a:lnTo>
                      <a:pt x="549" y="584"/>
                    </a:lnTo>
                    <a:lnTo>
                      <a:pt x="549" y="582"/>
                    </a:lnTo>
                    <a:lnTo>
                      <a:pt x="547" y="579"/>
                    </a:lnTo>
                    <a:lnTo>
                      <a:pt x="546" y="578"/>
                    </a:lnTo>
                    <a:lnTo>
                      <a:pt x="544" y="576"/>
                    </a:lnTo>
                    <a:lnTo>
                      <a:pt x="546" y="575"/>
                    </a:lnTo>
                    <a:lnTo>
                      <a:pt x="547" y="575"/>
                    </a:lnTo>
                    <a:lnTo>
                      <a:pt x="561" y="579"/>
                    </a:lnTo>
                    <a:lnTo>
                      <a:pt x="562" y="579"/>
                    </a:lnTo>
                    <a:lnTo>
                      <a:pt x="562" y="578"/>
                    </a:lnTo>
                    <a:lnTo>
                      <a:pt x="561" y="576"/>
                    </a:lnTo>
                    <a:lnTo>
                      <a:pt x="559" y="575"/>
                    </a:lnTo>
                    <a:lnTo>
                      <a:pt x="561" y="573"/>
                    </a:lnTo>
                    <a:lnTo>
                      <a:pt x="556" y="575"/>
                    </a:lnTo>
                    <a:lnTo>
                      <a:pt x="553" y="573"/>
                    </a:lnTo>
                    <a:lnTo>
                      <a:pt x="546" y="572"/>
                    </a:lnTo>
                    <a:lnTo>
                      <a:pt x="544" y="572"/>
                    </a:lnTo>
                    <a:lnTo>
                      <a:pt x="543" y="572"/>
                    </a:lnTo>
                    <a:lnTo>
                      <a:pt x="541" y="575"/>
                    </a:lnTo>
                    <a:lnTo>
                      <a:pt x="540" y="575"/>
                    </a:lnTo>
                    <a:lnTo>
                      <a:pt x="538" y="573"/>
                    </a:lnTo>
                    <a:lnTo>
                      <a:pt x="540" y="573"/>
                    </a:lnTo>
                    <a:lnTo>
                      <a:pt x="541" y="572"/>
                    </a:lnTo>
                    <a:lnTo>
                      <a:pt x="543" y="570"/>
                    </a:lnTo>
                    <a:lnTo>
                      <a:pt x="540" y="570"/>
                    </a:lnTo>
                    <a:lnTo>
                      <a:pt x="538" y="570"/>
                    </a:lnTo>
                    <a:lnTo>
                      <a:pt x="536" y="570"/>
                    </a:lnTo>
                    <a:lnTo>
                      <a:pt x="535" y="572"/>
                    </a:lnTo>
                    <a:lnTo>
                      <a:pt x="527" y="570"/>
                    </a:lnTo>
                    <a:lnTo>
                      <a:pt x="529" y="567"/>
                    </a:lnTo>
                    <a:lnTo>
                      <a:pt x="530" y="567"/>
                    </a:lnTo>
                    <a:lnTo>
                      <a:pt x="532" y="567"/>
                    </a:lnTo>
                    <a:lnTo>
                      <a:pt x="532" y="566"/>
                    </a:lnTo>
                    <a:lnTo>
                      <a:pt x="533" y="561"/>
                    </a:lnTo>
                    <a:lnTo>
                      <a:pt x="532" y="561"/>
                    </a:lnTo>
                    <a:lnTo>
                      <a:pt x="527" y="562"/>
                    </a:lnTo>
                    <a:lnTo>
                      <a:pt x="526" y="562"/>
                    </a:lnTo>
                    <a:lnTo>
                      <a:pt x="526" y="564"/>
                    </a:lnTo>
                    <a:lnTo>
                      <a:pt x="524" y="564"/>
                    </a:lnTo>
                    <a:lnTo>
                      <a:pt x="524" y="566"/>
                    </a:lnTo>
                    <a:lnTo>
                      <a:pt x="524" y="567"/>
                    </a:lnTo>
                    <a:lnTo>
                      <a:pt x="522" y="567"/>
                    </a:lnTo>
                    <a:lnTo>
                      <a:pt x="519" y="566"/>
                    </a:lnTo>
                    <a:lnTo>
                      <a:pt x="512" y="567"/>
                    </a:lnTo>
                    <a:lnTo>
                      <a:pt x="513" y="567"/>
                    </a:lnTo>
                    <a:lnTo>
                      <a:pt x="515" y="567"/>
                    </a:lnTo>
                    <a:lnTo>
                      <a:pt x="516" y="569"/>
                    </a:lnTo>
                    <a:lnTo>
                      <a:pt x="515" y="570"/>
                    </a:lnTo>
                    <a:lnTo>
                      <a:pt x="507" y="573"/>
                    </a:lnTo>
                    <a:lnTo>
                      <a:pt x="504" y="573"/>
                    </a:lnTo>
                    <a:lnTo>
                      <a:pt x="507" y="572"/>
                    </a:lnTo>
                    <a:lnTo>
                      <a:pt x="509" y="569"/>
                    </a:lnTo>
                    <a:lnTo>
                      <a:pt x="509" y="567"/>
                    </a:lnTo>
                    <a:lnTo>
                      <a:pt x="509" y="566"/>
                    </a:lnTo>
                    <a:lnTo>
                      <a:pt x="507" y="566"/>
                    </a:lnTo>
                    <a:lnTo>
                      <a:pt x="504" y="567"/>
                    </a:lnTo>
                    <a:lnTo>
                      <a:pt x="503" y="569"/>
                    </a:lnTo>
                    <a:lnTo>
                      <a:pt x="493" y="570"/>
                    </a:lnTo>
                    <a:lnTo>
                      <a:pt x="492" y="570"/>
                    </a:lnTo>
                    <a:lnTo>
                      <a:pt x="490" y="572"/>
                    </a:lnTo>
                    <a:lnTo>
                      <a:pt x="489" y="570"/>
                    </a:lnTo>
                    <a:lnTo>
                      <a:pt x="493" y="569"/>
                    </a:lnTo>
                    <a:lnTo>
                      <a:pt x="493" y="567"/>
                    </a:lnTo>
                    <a:lnTo>
                      <a:pt x="493" y="566"/>
                    </a:lnTo>
                    <a:lnTo>
                      <a:pt x="493" y="564"/>
                    </a:lnTo>
                    <a:lnTo>
                      <a:pt x="496" y="562"/>
                    </a:lnTo>
                    <a:lnTo>
                      <a:pt x="498" y="559"/>
                    </a:lnTo>
                    <a:lnTo>
                      <a:pt x="504" y="551"/>
                    </a:lnTo>
                    <a:lnTo>
                      <a:pt x="504" y="550"/>
                    </a:lnTo>
                    <a:lnTo>
                      <a:pt x="503" y="550"/>
                    </a:lnTo>
                    <a:lnTo>
                      <a:pt x="503" y="548"/>
                    </a:lnTo>
                    <a:lnTo>
                      <a:pt x="504" y="548"/>
                    </a:lnTo>
                    <a:lnTo>
                      <a:pt x="504" y="545"/>
                    </a:lnTo>
                    <a:lnTo>
                      <a:pt x="506" y="545"/>
                    </a:lnTo>
                    <a:lnTo>
                      <a:pt x="510" y="545"/>
                    </a:lnTo>
                    <a:lnTo>
                      <a:pt x="512" y="545"/>
                    </a:lnTo>
                    <a:lnTo>
                      <a:pt x="513" y="545"/>
                    </a:lnTo>
                    <a:lnTo>
                      <a:pt x="515" y="548"/>
                    </a:lnTo>
                    <a:lnTo>
                      <a:pt x="513" y="550"/>
                    </a:lnTo>
                    <a:lnTo>
                      <a:pt x="515" y="551"/>
                    </a:lnTo>
                    <a:lnTo>
                      <a:pt x="516" y="550"/>
                    </a:lnTo>
                    <a:lnTo>
                      <a:pt x="518" y="548"/>
                    </a:lnTo>
                    <a:lnTo>
                      <a:pt x="519" y="547"/>
                    </a:lnTo>
                    <a:lnTo>
                      <a:pt x="521" y="547"/>
                    </a:lnTo>
                    <a:lnTo>
                      <a:pt x="524" y="545"/>
                    </a:lnTo>
                    <a:lnTo>
                      <a:pt x="527" y="542"/>
                    </a:lnTo>
                    <a:lnTo>
                      <a:pt x="521" y="544"/>
                    </a:lnTo>
                    <a:lnTo>
                      <a:pt x="515" y="542"/>
                    </a:lnTo>
                    <a:lnTo>
                      <a:pt x="516" y="541"/>
                    </a:lnTo>
                    <a:lnTo>
                      <a:pt x="515" y="539"/>
                    </a:lnTo>
                    <a:lnTo>
                      <a:pt x="513" y="541"/>
                    </a:lnTo>
                    <a:lnTo>
                      <a:pt x="512" y="539"/>
                    </a:lnTo>
                    <a:lnTo>
                      <a:pt x="513" y="539"/>
                    </a:lnTo>
                    <a:lnTo>
                      <a:pt x="512" y="538"/>
                    </a:lnTo>
                    <a:lnTo>
                      <a:pt x="510" y="536"/>
                    </a:lnTo>
                    <a:lnTo>
                      <a:pt x="510" y="535"/>
                    </a:lnTo>
                    <a:lnTo>
                      <a:pt x="512" y="533"/>
                    </a:lnTo>
                    <a:lnTo>
                      <a:pt x="513" y="532"/>
                    </a:lnTo>
                    <a:lnTo>
                      <a:pt x="524" y="525"/>
                    </a:lnTo>
                    <a:lnTo>
                      <a:pt x="527" y="525"/>
                    </a:lnTo>
                    <a:lnTo>
                      <a:pt x="529" y="525"/>
                    </a:lnTo>
                    <a:lnTo>
                      <a:pt x="530" y="527"/>
                    </a:lnTo>
                    <a:lnTo>
                      <a:pt x="532" y="529"/>
                    </a:lnTo>
                    <a:lnTo>
                      <a:pt x="532" y="530"/>
                    </a:lnTo>
                    <a:lnTo>
                      <a:pt x="532" y="532"/>
                    </a:lnTo>
                    <a:lnTo>
                      <a:pt x="530" y="532"/>
                    </a:lnTo>
                    <a:lnTo>
                      <a:pt x="529" y="532"/>
                    </a:lnTo>
                    <a:lnTo>
                      <a:pt x="529" y="530"/>
                    </a:lnTo>
                    <a:lnTo>
                      <a:pt x="527" y="529"/>
                    </a:lnTo>
                    <a:lnTo>
                      <a:pt x="526" y="527"/>
                    </a:lnTo>
                    <a:lnTo>
                      <a:pt x="524" y="527"/>
                    </a:lnTo>
                    <a:lnTo>
                      <a:pt x="524" y="529"/>
                    </a:lnTo>
                    <a:lnTo>
                      <a:pt x="524" y="530"/>
                    </a:lnTo>
                    <a:lnTo>
                      <a:pt x="526" y="533"/>
                    </a:lnTo>
                    <a:lnTo>
                      <a:pt x="527" y="533"/>
                    </a:lnTo>
                    <a:lnTo>
                      <a:pt x="524" y="538"/>
                    </a:lnTo>
                    <a:lnTo>
                      <a:pt x="518" y="538"/>
                    </a:lnTo>
                    <a:lnTo>
                      <a:pt x="515" y="539"/>
                    </a:lnTo>
                    <a:lnTo>
                      <a:pt x="516" y="539"/>
                    </a:lnTo>
                    <a:lnTo>
                      <a:pt x="524" y="539"/>
                    </a:lnTo>
                    <a:lnTo>
                      <a:pt x="526" y="539"/>
                    </a:lnTo>
                    <a:lnTo>
                      <a:pt x="526" y="538"/>
                    </a:lnTo>
                    <a:lnTo>
                      <a:pt x="527" y="536"/>
                    </a:lnTo>
                    <a:lnTo>
                      <a:pt x="529" y="536"/>
                    </a:lnTo>
                    <a:lnTo>
                      <a:pt x="530" y="535"/>
                    </a:lnTo>
                    <a:lnTo>
                      <a:pt x="532" y="535"/>
                    </a:lnTo>
                    <a:lnTo>
                      <a:pt x="532" y="533"/>
                    </a:lnTo>
                    <a:lnTo>
                      <a:pt x="533" y="533"/>
                    </a:lnTo>
                    <a:lnTo>
                      <a:pt x="535" y="533"/>
                    </a:lnTo>
                    <a:lnTo>
                      <a:pt x="533" y="535"/>
                    </a:lnTo>
                    <a:lnTo>
                      <a:pt x="535" y="535"/>
                    </a:lnTo>
                    <a:lnTo>
                      <a:pt x="535" y="536"/>
                    </a:lnTo>
                    <a:lnTo>
                      <a:pt x="535" y="538"/>
                    </a:lnTo>
                    <a:lnTo>
                      <a:pt x="533" y="538"/>
                    </a:lnTo>
                    <a:lnTo>
                      <a:pt x="532" y="538"/>
                    </a:lnTo>
                    <a:lnTo>
                      <a:pt x="532" y="539"/>
                    </a:lnTo>
                    <a:lnTo>
                      <a:pt x="533" y="539"/>
                    </a:lnTo>
                    <a:lnTo>
                      <a:pt x="533" y="541"/>
                    </a:lnTo>
                    <a:lnTo>
                      <a:pt x="532" y="542"/>
                    </a:lnTo>
                    <a:lnTo>
                      <a:pt x="532" y="544"/>
                    </a:lnTo>
                    <a:lnTo>
                      <a:pt x="532" y="545"/>
                    </a:lnTo>
                    <a:lnTo>
                      <a:pt x="533" y="542"/>
                    </a:lnTo>
                    <a:lnTo>
                      <a:pt x="535" y="542"/>
                    </a:lnTo>
                    <a:lnTo>
                      <a:pt x="536" y="541"/>
                    </a:lnTo>
                    <a:lnTo>
                      <a:pt x="536" y="539"/>
                    </a:lnTo>
                    <a:lnTo>
                      <a:pt x="536" y="538"/>
                    </a:lnTo>
                    <a:lnTo>
                      <a:pt x="544" y="538"/>
                    </a:lnTo>
                    <a:lnTo>
                      <a:pt x="547" y="538"/>
                    </a:lnTo>
                    <a:lnTo>
                      <a:pt x="549" y="541"/>
                    </a:lnTo>
                    <a:lnTo>
                      <a:pt x="549" y="542"/>
                    </a:lnTo>
                    <a:lnTo>
                      <a:pt x="550" y="544"/>
                    </a:lnTo>
                    <a:lnTo>
                      <a:pt x="552" y="551"/>
                    </a:lnTo>
                    <a:lnTo>
                      <a:pt x="552" y="553"/>
                    </a:lnTo>
                    <a:lnTo>
                      <a:pt x="553" y="555"/>
                    </a:lnTo>
                    <a:lnTo>
                      <a:pt x="553" y="556"/>
                    </a:lnTo>
                    <a:lnTo>
                      <a:pt x="555" y="558"/>
                    </a:lnTo>
                    <a:lnTo>
                      <a:pt x="556" y="561"/>
                    </a:lnTo>
                    <a:lnTo>
                      <a:pt x="558" y="562"/>
                    </a:lnTo>
                    <a:lnTo>
                      <a:pt x="556" y="564"/>
                    </a:lnTo>
                    <a:lnTo>
                      <a:pt x="555" y="566"/>
                    </a:lnTo>
                    <a:lnTo>
                      <a:pt x="556" y="566"/>
                    </a:lnTo>
                    <a:lnTo>
                      <a:pt x="558" y="566"/>
                    </a:lnTo>
                    <a:lnTo>
                      <a:pt x="561" y="562"/>
                    </a:lnTo>
                    <a:lnTo>
                      <a:pt x="559" y="561"/>
                    </a:lnTo>
                    <a:lnTo>
                      <a:pt x="558" y="559"/>
                    </a:lnTo>
                    <a:lnTo>
                      <a:pt x="556" y="558"/>
                    </a:lnTo>
                    <a:lnTo>
                      <a:pt x="556" y="556"/>
                    </a:lnTo>
                    <a:lnTo>
                      <a:pt x="556" y="555"/>
                    </a:lnTo>
                    <a:lnTo>
                      <a:pt x="555" y="551"/>
                    </a:lnTo>
                    <a:lnTo>
                      <a:pt x="555" y="550"/>
                    </a:lnTo>
                    <a:lnTo>
                      <a:pt x="553" y="547"/>
                    </a:lnTo>
                    <a:lnTo>
                      <a:pt x="550" y="545"/>
                    </a:lnTo>
                    <a:lnTo>
                      <a:pt x="552" y="544"/>
                    </a:lnTo>
                    <a:lnTo>
                      <a:pt x="553" y="542"/>
                    </a:lnTo>
                    <a:lnTo>
                      <a:pt x="555" y="541"/>
                    </a:lnTo>
                    <a:lnTo>
                      <a:pt x="553" y="541"/>
                    </a:lnTo>
                    <a:lnTo>
                      <a:pt x="552" y="541"/>
                    </a:lnTo>
                    <a:lnTo>
                      <a:pt x="552" y="539"/>
                    </a:lnTo>
                    <a:lnTo>
                      <a:pt x="553" y="536"/>
                    </a:lnTo>
                    <a:lnTo>
                      <a:pt x="555" y="535"/>
                    </a:lnTo>
                    <a:lnTo>
                      <a:pt x="566" y="529"/>
                    </a:lnTo>
                    <a:lnTo>
                      <a:pt x="570" y="527"/>
                    </a:lnTo>
                    <a:lnTo>
                      <a:pt x="569" y="525"/>
                    </a:lnTo>
                    <a:lnTo>
                      <a:pt x="559" y="529"/>
                    </a:lnTo>
                    <a:lnTo>
                      <a:pt x="553" y="533"/>
                    </a:lnTo>
                    <a:lnTo>
                      <a:pt x="550" y="535"/>
                    </a:lnTo>
                    <a:lnTo>
                      <a:pt x="538" y="532"/>
                    </a:lnTo>
                    <a:lnTo>
                      <a:pt x="536" y="532"/>
                    </a:lnTo>
                    <a:lnTo>
                      <a:pt x="536" y="530"/>
                    </a:lnTo>
                    <a:lnTo>
                      <a:pt x="536" y="527"/>
                    </a:lnTo>
                    <a:lnTo>
                      <a:pt x="538" y="525"/>
                    </a:lnTo>
                    <a:lnTo>
                      <a:pt x="538" y="524"/>
                    </a:lnTo>
                    <a:lnTo>
                      <a:pt x="536" y="524"/>
                    </a:lnTo>
                    <a:lnTo>
                      <a:pt x="538" y="522"/>
                    </a:lnTo>
                    <a:lnTo>
                      <a:pt x="540" y="522"/>
                    </a:lnTo>
                    <a:lnTo>
                      <a:pt x="544" y="524"/>
                    </a:lnTo>
                    <a:lnTo>
                      <a:pt x="546" y="524"/>
                    </a:lnTo>
                    <a:lnTo>
                      <a:pt x="547" y="527"/>
                    </a:lnTo>
                    <a:lnTo>
                      <a:pt x="549" y="525"/>
                    </a:lnTo>
                    <a:lnTo>
                      <a:pt x="546" y="521"/>
                    </a:lnTo>
                    <a:lnTo>
                      <a:pt x="547" y="521"/>
                    </a:lnTo>
                    <a:lnTo>
                      <a:pt x="546" y="518"/>
                    </a:lnTo>
                    <a:lnTo>
                      <a:pt x="544" y="518"/>
                    </a:lnTo>
                    <a:lnTo>
                      <a:pt x="544" y="519"/>
                    </a:lnTo>
                    <a:lnTo>
                      <a:pt x="544" y="521"/>
                    </a:lnTo>
                    <a:lnTo>
                      <a:pt x="543" y="521"/>
                    </a:lnTo>
                    <a:lnTo>
                      <a:pt x="541" y="521"/>
                    </a:lnTo>
                    <a:lnTo>
                      <a:pt x="540" y="519"/>
                    </a:lnTo>
                    <a:lnTo>
                      <a:pt x="538" y="518"/>
                    </a:lnTo>
                    <a:lnTo>
                      <a:pt x="536" y="521"/>
                    </a:lnTo>
                    <a:lnTo>
                      <a:pt x="535" y="521"/>
                    </a:lnTo>
                    <a:lnTo>
                      <a:pt x="533" y="519"/>
                    </a:lnTo>
                    <a:lnTo>
                      <a:pt x="535" y="516"/>
                    </a:lnTo>
                    <a:lnTo>
                      <a:pt x="541" y="510"/>
                    </a:lnTo>
                    <a:lnTo>
                      <a:pt x="540" y="510"/>
                    </a:lnTo>
                    <a:lnTo>
                      <a:pt x="538" y="508"/>
                    </a:lnTo>
                    <a:lnTo>
                      <a:pt x="540" y="505"/>
                    </a:lnTo>
                    <a:lnTo>
                      <a:pt x="541" y="505"/>
                    </a:lnTo>
                    <a:lnTo>
                      <a:pt x="544" y="507"/>
                    </a:lnTo>
                    <a:lnTo>
                      <a:pt x="546" y="510"/>
                    </a:lnTo>
                    <a:lnTo>
                      <a:pt x="552" y="511"/>
                    </a:lnTo>
                    <a:lnTo>
                      <a:pt x="552" y="510"/>
                    </a:lnTo>
                    <a:lnTo>
                      <a:pt x="550" y="508"/>
                    </a:lnTo>
                    <a:lnTo>
                      <a:pt x="558" y="510"/>
                    </a:lnTo>
                    <a:lnTo>
                      <a:pt x="555" y="507"/>
                    </a:lnTo>
                    <a:lnTo>
                      <a:pt x="553" y="507"/>
                    </a:lnTo>
                    <a:lnTo>
                      <a:pt x="550" y="508"/>
                    </a:lnTo>
                    <a:lnTo>
                      <a:pt x="549" y="507"/>
                    </a:lnTo>
                    <a:lnTo>
                      <a:pt x="546" y="504"/>
                    </a:lnTo>
                    <a:lnTo>
                      <a:pt x="546" y="502"/>
                    </a:lnTo>
                    <a:lnTo>
                      <a:pt x="555" y="501"/>
                    </a:lnTo>
                    <a:lnTo>
                      <a:pt x="558" y="504"/>
                    </a:lnTo>
                    <a:lnTo>
                      <a:pt x="566" y="511"/>
                    </a:lnTo>
                    <a:lnTo>
                      <a:pt x="567" y="511"/>
                    </a:lnTo>
                    <a:lnTo>
                      <a:pt x="567" y="508"/>
                    </a:lnTo>
                    <a:lnTo>
                      <a:pt x="566" y="508"/>
                    </a:lnTo>
                    <a:lnTo>
                      <a:pt x="564" y="507"/>
                    </a:lnTo>
                    <a:lnTo>
                      <a:pt x="566" y="505"/>
                    </a:lnTo>
                    <a:lnTo>
                      <a:pt x="566" y="504"/>
                    </a:lnTo>
                    <a:lnTo>
                      <a:pt x="559" y="499"/>
                    </a:lnTo>
                    <a:lnTo>
                      <a:pt x="556" y="499"/>
                    </a:lnTo>
                    <a:lnTo>
                      <a:pt x="558" y="498"/>
                    </a:lnTo>
                    <a:lnTo>
                      <a:pt x="558" y="496"/>
                    </a:lnTo>
                    <a:lnTo>
                      <a:pt x="559" y="496"/>
                    </a:lnTo>
                    <a:lnTo>
                      <a:pt x="559" y="495"/>
                    </a:lnTo>
                    <a:lnTo>
                      <a:pt x="558" y="495"/>
                    </a:lnTo>
                    <a:lnTo>
                      <a:pt x="556" y="498"/>
                    </a:lnTo>
                    <a:lnTo>
                      <a:pt x="555" y="498"/>
                    </a:lnTo>
                    <a:lnTo>
                      <a:pt x="546" y="495"/>
                    </a:lnTo>
                    <a:lnTo>
                      <a:pt x="546" y="493"/>
                    </a:lnTo>
                    <a:lnTo>
                      <a:pt x="547" y="490"/>
                    </a:lnTo>
                    <a:lnTo>
                      <a:pt x="547" y="488"/>
                    </a:lnTo>
                    <a:lnTo>
                      <a:pt x="547" y="485"/>
                    </a:lnTo>
                    <a:lnTo>
                      <a:pt x="546" y="487"/>
                    </a:lnTo>
                    <a:lnTo>
                      <a:pt x="546" y="488"/>
                    </a:lnTo>
                    <a:lnTo>
                      <a:pt x="546" y="492"/>
                    </a:lnTo>
                    <a:lnTo>
                      <a:pt x="544" y="487"/>
                    </a:lnTo>
                    <a:lnTo>
                      <a:pt x="544" y="485"/>
                    </a:lnTo>
                    <a:lnTo>
                      <a:pt x="543" y="487"/>
                    </a:lnTo>
                    <a:lnTo>
                      <a:pt x="543" y="488"/>
                    </a:lnTo>
                    <a:lnTo>
                      <a:pt x="544" y="492"/>
                    </a:lnTo>
                    <a:lnTo>
                      <a:pt x="544" y="493"/>
                    </a:lnTo>
                    <a:lnTo>
                      <a:pt x="541" y="498"/>
                    </a:lnTo>
                    <a:lnTo>
                      <a:pt x="538" y="501"/>
                    </a:lnTo>
                    <a:lnTo>
                      <a:pt x="536" y="502"/>
                    </a:lnTo>
                    <a:lnTo>
                      <a:pt x="535" y="505"/>
                    </a:lnTo>
                    <a:lnTo>
                      <a:pt x="533" y="505"/>
                    </a:lnTo>
                    <a:lnTo>
                      <a:pt x="533" y="507"/>
                    </a:lnTo>
                    <a:lnTo>
                      <a:pt x="526" y="511"/>
                    </a:lnTo>
                    <a:lnTo>
                      <a:pt x="521" y="513"/>
                    </a:lnTo>
                    <a:lnTo>
                      <a:pt x="521" y="514"/>
                    </a:lnTo>
                    <a:lnTo>
                      <a:pt x="519" y="514"/>
                    </a:lnTo>
                    <a:lnTo>
                      <a:pt x="516" y="516"/>
                    </a:lnTo>
                    <a:lnTo>
                      <a:pt x="515" y="514"/>
                    </a:lnTo>
                    <a:lnTo>
                      <a:pt x="512" y="514"/>
                    </a:lnTo>
                    <a:lnTo>
                      <a:pt x="510" y="513"/>
                    </a:lnTo>
                    <a:lnTo>
                      <a:pt x="518" y="508"/>
                    </a:lnTo>
                    <a:lnTo>
                      <a:pt x="518" y="507"/>
                    </a:lnTo>
                    <a:lnTo>
                      <a:pt x="513" y="505"/>
                    </a:lnTo>
                    <a:lnTo>
                      <a:pt x="513" y="504"/>
                    </a:lnTo>
                    <a:lnTo>
                      <a:pt x="515" y="504"/>
                    </a:lnTo>
                    <a:lnTo>
                      <a:pt x="516" y="505"/>
                    </a:lnTo>
                    <a:lnTo>
                      <a:pt x="516" y="504"/>
                    </a:lnTo>
                    <a:lnTo>
                      <a:pt x="518" y="504"/>
                    </a:lnTo>
                    <a:lnTo>
                      <a:pt x="530" y="502"/>
                    </a:lnTo>
                    <a:lnTo>
                      <a:pt x="529" y="501"/>
                    </a:lnTo>
                    <a:lnTo>
                      <a:pt x="527" y="502"/>
                    </a:lnTo>
                    <a:lnTo>
                      <a:pt x="526" y="502"/>
                    </a:lnTo>
                    <a:lnTo>
                      <a:pt x="524" y="499"/>
                    </a:lnTo>
                    <a:lnTo>
                      <a:pt x="526" y="498"/>
                    </a:lnTo>
                    <a:lnTo>
                      <a:pt x="526" y="496"/>
                    </a:lnTo>
                    <a:lnTo>
                      <a:pt x="518" y="498"/>
                    </a:lnTo>
                    <a:lnTo>
                      <a:pt x="515" y="499"/>
                    </a:lnTo>
                    <a:lnTo>
                      <a:pt x="516" y="499"/>
                    </a:lnTo>
                    <a:lnTo>
                      <a:pt x="516" y="498"/>
                    </a:lnTo>
                    <a:lnTo>
                      <a:pt x="515" y="498"/>
                    </a:lnTo>
                    <a:lnTo>
                      <a:pt x="515" y="496"/>
                    </a:lnTo>
                    <a:lnTo>
                      <a:pt x="515" y="495"/>
                    </a:lnTo>
                    <a:lnTo>
                      <a:pt x="513" y="495"/>
                    </a:lnTo>
                    <a:lnTo>
                      <a:pt x="513" y="496"/>
                    </a:lnTo>
                    <a:lnTo>
                      <a:pt x="512" y="496"/>
                    </a:lnTo>
                    <a:lnTo>
                      <a:pt x="512" y="495"/>
                    </a:lnTo>
                    <a:lnTo>
                      <a:pt x="512" y="493"/>
                    </a:lnTo>
                    <a:lnTo>
                      <a:pt x="512" y="492"/>
                    </a:lnTo>
                    <a:lnTo>
                      <a:pt x="513" y="492"/>
                    </a:lnTo>
                    <a:lnTo>
                      <a:pt x="515" y="492"/>
                    </a:lnTo>
                    <a:lnTo>
                      <a:pt x="518" y="492"/>
                    </a:lnTo>
                    <a:lnTo>
                      <a:pt x="522" y="488"/>
                    </a:lnTo>
                    <a:lnTo>
                      <a:pt x="527" y="488"/>
                    </a:lnTo>
                    <a:lnTo>
                      <a:pt x="530" y="487"/>
                    </a:lnTo>
                    <a:lnTo>
                      <a:pt x="529" y="485"/>
                    </a:lnTo>
                    <a:lnTo>
                      <a:pt x="516" y="488"/>
                    </a:lnTo>
                    <a:lnTo>
                      <a:pt x="516" y="487"/>
                    </a:lnTo>
                    <a:lnTo>
                      <a:pt x="518" y="487"/>
                    </a:lnTo>
                    <a:lnTo>
                      <a:pt x="519" y="484"/>
                    </a:lnTo>
                    <a:lnTo>
                      <a:pt x="521" y="482"/>
                    </a:lnTo>
                    <a:lnTo>
                      <a:pt x="524" y="481"/>
                    </a:lnTo>
                    <a:lnTo>
                      <a:pt x="526" y="481"/>
                    </a:lnTo>
                    <a:lnTo>
                      <a:pt x="529" y="482"/>
                    </a:lnTo>
                    <a:lnTo>
                      <a:pt x="535" y="482"/>
                    </a:lnTo>
                    <a:lnTo>
                      <a:pt x="536" y="484"/>
                    </a:lnTo>
                    <a:lnTo>
                      <a:pt x="535" y="485"/>
                    </a:lnTo>
                    <a:lnTo>
                      <a:pt x="535" y="488"/>
                    </a:lnTo>
                    <a:lnTo>
                      <a:pt x="535" y="490"/>
                    </a:lnTo>
                    <a:lnTo>
                      <a:pt x="540" y="482"/>
                    </a:lnTo>
                    <a:lnTo>
                      <a:pt x="541" y="481"/>
                    </a:lnTo>
                    <a:lnTo>
                      <a:pt x="541" y="482"/>
                    </a:lnTo>
                    <a:lnTo>
                      <a:pt x="543" y="482"/>
                    </a:lnTo>
                    <a:lnTo>
                      <a:pt x="549" y="478"/>
                    </a:lnTo>
                    <a:lnTo>
                      <a:pt x="552" y="478"/>
                    </a:lnTo>
                    <a:lnTo>
                      <a:pt x="552" y="482"/>
                    </a:lnTo>
                    <a:lnTo>
                      <a:pt x="550" y="482"/>
                    </a:lnTo>
                    <a:lnTo>
                      <a:pt x="550" y="484"/>
                    </a:lnTo>
                    <a:lnTo>
                      <a:pt x="550" y="485"/>
                    </a:lnTo>
                    <a:lnTo>
                      <a:pt x="550" y="487"/>
                    </a:lnTo>
                    <a:lnTo>
                      <a:pt x="552" y="487"/>
                    </a:lnTo>
                    <a:lnTo>
                      <a:pt x="552" y="485"/>
                    </a:lnTo>
                    <a:lnTo>
                      <a:pt x="552" y="484"/>
                    </a:lnTo>
                    <a:lnTo>
                      <a:pt x="552" y="482"/>
                    </a:lnTo>
                    <a:lnTo>
                      <a:pt x="553" y="481"/>
                    </a:lnTo>
                    <a:lnTo>
                      <a:pt x="553" y="479"/>
                    </a:lnTo>
                    <a:lnTo>
                      <a:pt x="555" y="479"/>
                    </a:lnTo>
                    <a:lnTo>
                      <a:pt x="555" y="478"/>
                    </a:lnTo>
                    <a:lnTo>
                      <a:pt x="555" y="476"/>
                    </a:lnTo>
                    <a:lnTo>
                      <a:pt x="562" y="473"/>
                    </a:lnTo>
                    <a:lnTo>
                      <a:pt x="566" y="473"/>
                    </a:lnTo>
                    <a:lnTo>
                      <a:pt x="567" y="475"/>
                    </a:lnTo>
                    <a:lnTo>
                      <a:pt x="567" y="476"/>
                    </a:lnTo>
                    <a:lnTo>
                      <a:pt x="567" y="479"/>
                    </a:lnTo>
                    <a:lnTo>
                      <a:pt x="567" y="481"/>
                    </a:lnTo>
                    <a:lnTo>
                      <a:pt x="569" y="481"/>
                    </a:lnTo>
                    <a:lnTo>
                      <a:pt x="569" y="476"/>
                    </a:lnTo>
                    <a:lnTo>
                      <a:pt x="570" y="475"/>
                    </a:lnTo>
                    <a:lnTo>
                      <a:pt x="573" y="473"/>
                    </a:lnTo>
                    <a:lnTo>
                      <a:pt x="573" y="471"/>
                    </a:lnTo>
                    <a:lnTo>
                      <a:pt x="573" y="470"/>
                    </a:lnTo>
                    <a:lnTo>
                      <a:pt x="575" y="467"/>
                    </a:lnTo>
                    <a:lnTo>
                      <a:pt x="573" y="467"/>
                    </a:lnTo>
                    <a:lnTo>
                      <a:pt x="575" y="465"/>
                    </a:lnTo>
                    <a:lnTo>
                      <a:pt x="577" y="465"/>
                    </a:lnTo>
                    <a:lnTo>
                      <a:pt x="580" y="465"/>
                    </a:lnTo>
                    <a:lnTo>
                      <a:pt x="580" y="464"/>
                    </a:lnTo>
                    <a:lnTo>
                      <a:pt x="570" y="464"/>
                    </a:lnTo>
                    <a:lnTo>
                      <a:pt x="569" y="462"/>
                    </a:lnTo>
                    <a:lnTo>
                      <a:pt x="569" y="461"/>
                    </a:lnTo>
                    <a:lnTo>
                      <a:pt x="570" y="459"/>
                    </a:lnTo>
                    <a:lnTo>
                      <a:pt x="570" y="458"/>
                    </a:lnTo>
                    <a:lnTo>
                      <a:pt x="570" y="456"/>
                    </a:lnTo>
                    <a:lnTo>
                      <a:pt x="569" y="458"/>
                    </a:lnTo>
                    <a:lnTo>
                      <a:pt x="567" y="459"/>
                    </a:lnTo>
                    <a:lnTo>
                      <a:pt x="567" y="461"/>
                    </a:lnTo>
                    <a:lnTo>
                      <a:pt x="566" y="462"/>
                    </a:lnTo>
                    <a:lnTo>
                      <a:pt x="555" y="461"/>
                    </a:lnTo>
                    <a:lnTo>
                      <a:pt x="555" y="459"/>
                    </a:lnTo>
                    <a:lnTo>
                      <a:pt x="555" y="458"/>
                    </a:lnTo>
                    <a:lnTo>
                      <a:pt x="553" y="456"/>
                    </a:lnTo>
                    <a:lnTo>
                      <a:pt x="552" y="456"/>
                    </a:lnTo>
                    <a:lnTo>
                      <a:pt x="552" y="458"/>
                    </a:lnTo>
                    <a:lnTo>
                      <a:pt x="544" y="464"/>
                    </a:lnTo>
                    <a:lnTo>
                      <a:pt x="544" y="465"/>
                    </a:lnTo>
                    <a:lnTo>
                      <a:pt x="546" y="465"/>
                    </a:lnTo>
                    <a:lnTo>
                      <a:pt x="547" y="465"/>
                    </a:lnTo>
                    <a:lnTo>
                      <a:pt x="546" y="467"/>
                    </a:lnTo>
                    <a:lnTo>
                      <a:pt x="543" y="467"/>
                    </a:lnTo>
                    <a:lnTo>
                      <a:pt x="541" y="465"/>
                    </a:lnTo>
                    <a:lnTo>
                      <a:pt x="540" y="462"/>
                    </a:lnTo>
                    <a:lnTo>
                      <a:pt x="540" y="461"/>
                    </a:lnTo>
                    <a:lnTo>
                      <a:pt x="541" y="459"/>
                    </a:lnTo>
                    <a:lnTo>
                      <a:pt x="543" y="459"/>
                    </a:lnTo>
                    <a:lnTo>
                      <a:pt x="543" y="456"/>
                    </a:lnTo>
                    <a:lnTo>
                      <a:pt x="546" y="451"/>
                    </a:lnTo>
                    <a:lnTo>
                      <a:pt x="549" y="450"/>
                    </a:lnTo>
                    <a:lnTo>
                      <a:pt x="550" y="448"/>
                    </a:lnTo>
                    <a:lnTo>
                      <a:pt x="550" y="450"/>
                    </a:lnTo>
                    <a:lnTo>
                      <a:pt x="550" y="451"/>
                    </a:lnTo>
                    <a:lnTo>
                      <a:pt x="550" y="453"/>
                    </a:lnTo>
                    <a:lnTo>
                      <a:pt x="552" y="455"/>
                    </a:lnTo>
                    <a:lnTo>
                      <a:pt x="552" y="453"/>
                    </a:lnTo>
                    <a:lnTo>
                      <a:pt x="552" y="451"/>
                    </a:lnTo>
                    <a:lnTo>
                      <a:pt x="555" y="451"/>
                    </a:lnTo>
                    <a:lnTo>
                      <a:pt x="555" y="450"/>
                    </a:lnTo>
                    <a:lnTo>
                      <a:pt x="556" y="448"/>
                    </a:lnTo>
                    <a:lnTo>
                      <a:pt x="558" y="447"/>
                    </a:lnTo>
                    <a:lnTo>
                      <a:pt x="558" y="444"/>
                    </a:lnTo>
                    <a:lnTo>
                      <a:pt x="559" y="444"/>
                    </a:lnTo>
                    <a:lnTo>
                      <a:pt x="558" y="444"/>
                    </a:lnTo>
                    <a:lnTo>
                      <a:pt x="558" y="445"/>
                    </a:lnTo>
                    <a:lnTo>
                      <a:pt x="559" y="445"/>
                    </a:lnTo>
                    <a:lnTo>
                      <a:pt x="561" y="447"/>
                    </a:lnTo>
                    <a:lnTo>
                      <a:pt x="562" y="447"/>
                    </a:lnTo>
                    <a:lnTo>
                      <a:pt x="561" y="448"/>
                    </a:lnTo>
                    <a:lnTo>
                      <a:pt x="561" y="450"/>
                    </a:lnTo>
                    <a:lnTo>
                      <a:pt x="562" y="451"/>
                    </a:lnTo>
                    <a:lnTo>
                      <a:pt x="562" y="453"/>
                    </a:lnTo>
                    <a:lnTo>
                      <a:pt x="562" y="455"/>
                    </a:lnTo>
                    <a:lnTo>
                      <a:pt x="561" y="455"/>
                    </a:lnTo>
                    <a:lnTo>
                      <a:pt x="558" y="453"/>
                    </a:lnTo>
                    <a:lnTo>
                      <a:pt x="556" y="455"/>
                    </a:lnTo>
                    <a:lnTo>
                      <a:pt x="556" y="456"/>
                    </a:lnTo>
                    <a:lnTo>
                      <a:pt x="556" y="458"/>
                    </a:lnTo>
                    <a:lnTo>
                      <a:pt x="556" y="459"/>
                    </a:lnTo>
                    <a:lnTo>
                      <a:pt x="558" y="459"/>
                    </a:lnTo>
                    <a:lnTo>
                      <a:pt x="559" y="459"/>
                    </a:lnTo>
                    <a:lnTo>
                      <a:pt x="558" y="458"/>
                    </a:lnTo>
                    <a:lnTo>
                      <a:pt x="559" y="456"/>
                    </a:lnTo>
                    <a:lnTo>
                      <a:pt x="562" y="456"/>
                    </a:lnTo>
                    <a:lnTo>
                      <a:pt x="564" y="456"/>
                    </a:lnTo>
                    <a:lnTo>
                      <a:pt x="564" y="455"/>
                    </a:lnTo>
                    <a:lnTo>
                      <a:pt x="567" y="455"/>
                    </a:lnTo>
                    <a:lnTo>
                      <a:pt x="569" y="453"/>
                    </a:lnTo>
                    <a:lnTo>
                      <a:pt x="569" y="451"/>
                    </a:lnTo>
                    <a:lnTo>
                      <a:pt x="570" y="450"/>
                    </a:lnTo>
                    <a:lnTo>
                      <a:pt x="572" y="448"/>
                    </a:lnTo>
                    <a:lnTo>
                      <a:pt x="570" y="445"/>
                    </a:lnTo>
                    <a:lnTo>
                      <a:pt x="570" y="444"/>
                    </a:lnTo>
                    <a:lnTo>
                      <a:pt x="569" y="441"/>
                    </a:lnTo>
                    <a:lnTo>
                      <a:pt x="570" y="439"/>
                    </a:lnTo>
                    <a:lnTo>
                      <a:pt x="572" y="441"/>
                    </a:lnTo>
                    <a:lnTo>
                      <a:pt x="573" y="441"/>
                    </a:lnTo>
                    <a:lnTo>
                      <a:pt x="573" y="438"/>
                    </a:lnTo>
                    <a:lnTo>
                      <a:pt x="573" y="436"/>
                    </a:lnTo>
                    <a:lnTo>
                      <a:pt x="573" y="435"/>
                    </a:lnTo>
                    <a:lnTo>
                      <a:pt x="573" y="433"/>
                    </a:lnTo>
                    <a:lnTo>
                      <a:pt x="575" y="432"/>
                    </a:lnTo>
                    <a:lnTo>
                      <a:pt x="577" y="432"/>
                    </a:lnTo>
                    <a:lnTo>
                      <a:pt x="578" y="433"/>
                    </a:lnTo>
                    <a:lnTo>
                      <a:pt x="578" y="435"/>
                    </a:lnTo>
                    <a:lnTo>
                      <a:pt x="580" y="438"/>
                    </a:lnTo>
                    <a:lnTo>
                      <a:pt x="580" y="439"/>
                    </a:lnTo>
                    <a:lnTo>
                      <a:pt x="578" y="441"/>
                    </a:lnTo>
                    <a:lnTo>
                      <a:pt x="578" y="442"/>
                    </a:lnTo>
                    <a:lnTo>
                      <a:pt x="578" y="444"/>
                    </a:lnTo>
                    <a:lnTo>
                      <a:pt x="580" y="444"/>
                    </a:lnTo>
                    <a:lnTo>
                      <a:pt x="581" y="442"/>
                    </a:lnTo>
                    <a:lnTo>
                      <a:pt x="581" y="444"/>
                    </a:lnTo>
                    <a:lnTo>
                      <a:pt x="581" y="447"/>
                    </a:lnTo>
                    <a:lnTo>
                      <a:pt x="581" y="450"/>
                    </a:lnTo>
                    <a:lnTo>
                      <a:pt x="580" y="451"/>
                    </a:lnTo>
                    <a:lnTo>
                      <a:pt x="580" y="453"/>
                    </a:lnTo>
                    <a:lnTo>
                      <a:pt x="581" y="456"/>
                    </a:lnTo>
                    <a:lnTo>
                      <a:pt x="581" y="459"/>
                    </a:lnTo>
                    <a:lnTo>
                      <a:pt x="580" y="461"/>
                    </a:lnTo>
                    <a:lnTo>
                      <a:pt x="578" y="462"/>
                    </a:lnTo>
                    <a:lnTo>
                      <a:pt x="584" y="467"/>
                    </a:lnTo>
                    <a:lnTo>
                      <a:pt x="586" y="470"/>
                    </a:lnTo>
                    <a:lnTo>
                      <a:pt x="587" y="473"/>
                    </a:lnTo>
                    <a:lnTo>
                      <a:pt x="587" y="476"/>
                    </a:lnTo>
                    <a:lnTo>
                      <a:pt x="587" y="479"/>
                    </a:lnTo>
                    <a:lnTo>
                      <a:pt x="587" y="482"/>
                    </a:lnTo>
                    <a:lnTo>
                      <a:pt x="589" y="482"/>
                    </a:lnTo>
                    <a:lnTo>
                      <a:pt x="590" y="484"/>
                    </a:lnTo>
                    <a:lnTo>
                      <a:pt x="592" y="485"/>
                    </a:lnTo>
                    <a:lnTo>
                      <a:pt x="599" y="493"/>
                    </a:lnTo>
                    <a:lnTo>
                      <a:pt x="601" y="495"/>
                    </a:lnTo>
                    <a:lnTo>
                      <a:pt x="603" y="493"/>
                    </a:lnTo>
                    <a:lnTo>
                      <a:pt x="601" y="493"/>
                    </a:lnTo>
                    <a:lnTo>
                      <a:pt x="599" y="492"/>
                    </a:lnTo>
                    <a:lnTo>
                      <a:pt x="599" y="490"/>
                    </a:lnTo>
                    <a:lnTo>
                      <a:pt x="599" y="487"/>
                    </a:lnTo>
                    <a:lnTo>
                      <a:pt x="592" y="484"/>
                    </a:lnTo>
                    <a:lnTo>
                      <a:pt x="590" y="482"/>
                    </a:lnTo>
                    <a:lnTo>
                      <a:pt x="589" y="481"/>
                    </a:lnTo>
                    <a:lnTo>
                      <a:pt x="590" y="479"/>
                    </a:lnTo>
                    <a:lnTo>
                      <a:pt x="590" y="478"/>
                    </a:lnTo>
                    <a:lnTo>
                      <a:pt x="590" y="476"/>
                    </a:lnTo>
                    <a:lnTo>
                      <a:pt x="590" y="475"/>
                    </a:lnTo>
                    <a:lnTo>
                      <a:pt x="590" y="471"/>
                    </a:lnTo>
                    <a:lnTo>
                      <a:pt x="590" y="470"/>
                    </a:lnTo>
                    <a:lnTo>
                      <a:pt x="590" y="468"/>
                    </a:lnTo>
                    <a:lnTo>
                      <a:pt x="589" y="467"/>
                    </a:lnTo>
                    <a:lnTo>
                      <a:pt x="587" y="467"/>
                    </a:lnTo>
                    <a:lnTo>
                      <a:pt x="589" y="465"/>
                    </a:lnTo>
                    <a:lnTo>
                      <a:pt x="590" y="465"/>
                    </a:lnTo>
                    <a:lnTo>
                      <a:pt x="592" y="467"/>
                    </a:lnTo>
                    <a:lnTo>
                      <a:pt x="598" y="478"/>
                    </a:lnTo>
                    <a:lnTo>
                      <a:pt x="598" y="479"/>
                    </a:lnTo>
                    <a:lnTo>
                      <a:pt x="599" y="481"/>
                    </a:lnTo>
                    <a:lnTo>
                      <a:pt x="601" y="481"/>
                    </a:lnTo>
                    <a:lnTo>
                      <a:pt x="599" y="479"/>
                    </a:lnTo>
                    <a:lnTo>
                      <a:pt x="599" y="476"/>
                    </a:lnTo>
                    <a:lnTo>
                      <a:pt x="599" y="475"/>
                    </a:lnTo>
                    <a:lnTo>
                      <a:pt x="601" y="475"/>
                    </a:lnTo>
                    <a:lnTo>
                      <a:pt x="599" y="475"/>
                    </a:lnTo>
                    <a:lnTo>
                      <a:pt x="598" y="473"/>
                    </a:lnTo>
                    <a:lnTo>
                      <a:pt x="596" y="473"/>
                    </a:lnTo>
                    <a:lnTo>
                      <a:pt x="595" y="470"/>
                    </a:lnTo>
                    <a:lnTo>
                      <a:pt x="593" y="467"/>
                    </a:lnTo>
                    <a:lnTo>
                      <a:pt x="595" y="465"/>
                    </a:lnTo>
                    <a:lnTo>
                      <a:pt x="596" y="465"/>
                    </a:lnTo>
                    <a:lnTo>
                      <a:pt x="596" y="467"/>
                    </a:lnTo>
                    <a:lnTo>
                      <a:pt x="598" y="470"/>
                    </a:lnTo>
                    <a:lnTo>
                      <a:pt x="599" y="471"/>
                    </a:lnTo>
                    <a:lnTo>
                      <a:pt x="601" y="473"/>
                    </a:lnTo>
                    <a:lnTo>
                      <a:pt x="603" y="473"/>
                    </a:lnTo>
                    <a:lnTo>
                      <a:pt x="604" y="471"/>
                    </a:lnTo>
                    <a:lnTo>
                      <a:pt x="601" y="471"/>
                    </a:lnTo>
                    <a:lnTo>
                      <a:pt x="599" y="470"/>
                    </a:lnTo>
                    <a:lnTo>
                      <a:pt x="599" y="468"/>
                    </a:lnTo>
                    <a:lnTo>
                      <a:pt x="601" y="467"/>
                    </a:lnTo>
                    <a:lnTo>
                      <a:pt x="603" y="464"/>
                    </a:lnTo>
                    <a:lnTo>
                      <a:pt x="595" y="462"/>
                    </a:lnTo>
                    <a:lnTo>
                      <a:pt x="595" y="461"/>
                    </a:lnTo>
                    <a:lnTo>
                      <a:pt x="596" y="459"/>
                    </a:lnTo>
                    <a:lnTo>
                      <a:pt x="598" y="458"/>
                    </a:lnTo>
                    <a:lnTo>
                      <a:pt x="598" y="456"/>
                    </a:lnTo>
                    <a:lnTo>
                      <a:pt x="599" y="456"/>
                    </a:lnTo>
                    <a:lnTo>
                      <a:pt x="599" y="455"/>
                    </a:lnTo>
                    <a:lnTo>
                      <a:pt x="599" y="453"/>
                    </a:lnTo>
                    <a:lnTo>
                      <a:pt x="601" y="455"/>
                    </a:lnTo>
                    <a:lnTo>
                      <a:pt x="604" y="458"/>
                    </a:lnTo>
                    <a:lnTo>
                      <a:pt x="610" y="459"/>
                    </a:lnTo>
                    <a:lnTo>
                      <a:pt x="612" y="459"/>
                    </a:lnTo>
                    <a:lnTo>
                      <a:pt x="610" y="458"/>
                    </a:lnTo>
                    <a:lnTo>
                      <a:pt x="612" y="458"/>
                    </a:lnTo>
                    <a:lnTo>
                      <a:pt x="612" y="456"/>
                    </a:lnTo>
                    <a:lnTo>
                      <a:pt x="606" y="455"/>
                    </a:lnTo>
                    <a:lnTo>
                      <a:pt x="606" y="453"/>
                    </a:lnTo>
                    <a:lnTo>
                      <a:pt x="603" y="451"/>
                    </a:lnTo>
                    <a:lnTo>
                      <a:pt x="603" y="450"/>
                    </a:lnTo>
                    <a:lnTo>
                      <a:pt x="599" y="450"/>
                    </a:lnTo>
                    <a:lnTo>
                      <a:pt x="595" y="455"/>
                    </a:lnTo>
                    <a:lnTo>
                      <a:pt x="592" y="455"/>
                    </a:lnTo>
                    <a:lnTo>
                      <a:pt x="592" y="453"/>
                    </a:lnTo>
                    <a:lnTo>
                      <a:pt x="592" y="451"/>
                    </a:lnTo>
                    <a:lnTo>
                      <a:pt x="590" y="450"/>
                    </a:lnTo>
                    <a:lnTo>
                      <a:pt x="589" y="450"/>
                    </a:lnTo>
                    <a:lnTo>
                      <a:pt x="589" y="448"/>
                    </a:lnTo>
                    <a:lnTo>
                      <a:pt x="592" y="450"/>
                    </a:lnTo>
                    <a:lnTo>
                      <a:pt x="593" y="448"/>
                    </a:lnTo>
                    <a:lnTo>
                      <a:pt x="595" y="447"/>
                    </a:lnTo>
                    <a:lnTo>
                      <a:pt x="596" y="447"/>
                    </a:lnTo>
                    <a:lnTo>
                      <a:pt x="598" y="447"/>
                    </a:lnTo>
                    <a:lnTo>
                      <a:pt x="598" y="445"/>
                    </a:lnTo>
                    <a:lnTo>
                      <a:pt x="596" y="445"/>
                    </a:lnTo>
                    <a:lnTo>
                      <a:pt x="598" y="445"/>
                    </a:lnTo>
                    <a:lnTo>
                      <a:pt x="599" y="445"/>
                    </a:lnTo>
                    <a:lnTo>
                      <a:pt x="601" y="445"/>
                    </a:lnTo>
                    <a:lnTo>
                      <a:pt x="601" y="444"/>
                    </a:lnTo>
                    <a:lnTo>
                      <a:pt x="599" y="442"/>
                    </a:lnTo>
                    <a:lnTo>
                      <a:pt x="598" y="442"/>
                    </a:lnTo>
                    <a:lnTo>
                      <a:pt x="598" y="441"/>
                    </a:lnTo>
                    <a:lnTo>
                      <a:pt x="604" y="444"/>
                    </a:lnTo>
                    <a:lnTo>
                      <a:pt x="607" y="444"/>
                    </a:lnTo>
                    <a:lnTo>
                      <a:pt x="606" y="442"/>
                    </a:lnTo>
                    <a:lnTo>
                      <a:pt x="604" y="442"/>
                    </a:lnTo>
                    <a:lnTo>
                      <a:pt x="601" y="439"/>
                    </a:lnTo>
                    <a:lnTo>
                      <a:pt x="599" y="438"/>
                    </a:lnTo>
                    <a:lnTo>
                      <a:pt x="599" y="436"/>
                    </a:lnTo>
                    <a:lnTo>
                      <a:pt x="599" y="435"/>
                    </a:lnTo>
                    <a:lnTo>
                      <a:pt x="598" y="438"/>
                    </a:lnTo>
                    <a:lnTo>
                      <a:pt x="586" y="438"/>
                    </a:lnTo>
                    <a:lnTo>
                      <a:pt x="584" y="438"/>
                    </a:lnTo>
                    <a:lnTo>
                      <a:pt x="586" y="436"/>
                    </a:lnTo>
                    <a:lnTo>
                      <a:pt x="587" y="435"/>
                    </a:lnTo>
                    <a:lnTo>
                      <a:pt x="595" y="435"/>
                    </a:lnTo>
                    <a:lnTo>
                      <a:pt x="595" y="433"/>
                    </a:lnTo>
                    <a:lnTo>
                      <a:pt x="593" y="432"/>
                    </a:lnTo>
                    <a:lnTo>
                      <a:pt x="586" y="430"/>
                    </a:lnTo>
                    <a:lnTo>
                      <a:pt x="583" y="428"/>
                    </a:lnTo>
                    <a:lnTo>
                      <a:pt x="581" y="427"/>
                    </a:lnTo>
                    <a:lnTo>
                      <a:pt x="583" y="427"/>
                    </a:lnTo>
                    <a:lnTo>
                      <a:pt x="584" y="422"/>
                    </a:lnTo>
                    <a:lnTo>
                      <a:pt x="586" y="422"/>
                    </a:lnTo>
                    <a:lnTo>
                      <a:pt x="589" y="424"/>
                    </a:lnTo>
                    <a:lnTo>
                      <a:pt x="590" y="424"/>
                    </a:lnTo>
                    <a:lnTo>
                      <a:pt x="592" y="424"/>
                    </a:lnTo>
                    <a:lnTo>
                      <a:pt x="592" y="425"/>
                    </a:lnTo>
                    <a:lnTo>
                      <a:pt x="592" y="427"/>
                    </a:lnTo>
                    <a:lnTo>
                      <a:pt x="593" y="427"/>
                    </a:lnTo>
                    <a:lnTo>
                      <a:pt x="596" y="427"/>
                    </a:lnTo>
                    <a:lnTo>
                      <a:pt x="596" y="428"/>
                    </a:lnTo>
                    <a:lnTo>
                      <a:pt x="603" y="432"/>
                    </a:lnTo>
                    <a:lnTo>
                      <a:pt x="606" y="435"/>
                    </a:lnTo>
                    <a:lnTo>
                      <a:pt x="606" y="439"/>
                    </a:lnTo>
                    <a:lnTo>
                      <a:pt x="615" y="447"/>
                    </a:lnTo>
                    <a:lnTo>
                      <a:pt x="617" y="448"/>
                    </a:lnTo>
                    <a:lnTo>
                      <a:pt x="618" y="448"/>
                    </a:lnTo>
                    <a:lnTo>
                      <a:pt x="615" y="445"/>
                    </a:lnTo>
                    <a:lnTo>
                      <a:pt x="615" y="442"/>
                    </a:lnTo>
                    <a:lnTo>
                      <a:pt x="610" y="439"/>
                    </a:lnTo>
                    <a:lnTo>
                      <a:pt x="607" y="436"/>
                    </a:lnTo>
                    <a:lnTo>
                      <a:pt x="607" y="433"/>
                    </a:lnTo>
                    <a:lnTo>
                      <a:pt x="607" y="432"/>
                    </a:lnTo>
                    <a:lnTo>
                      <a:pt x="606" y="428"/>
                    </a:lnTo>
                    <a:lnTo>
                      <a:pt x="603" y="427"/>
                    </a:lnTo>
                    <a:lnTo>
                      <a:pt x="598" y="425"/>
                    </a:lnTo>
                    <a:lnTo>
                      <a:pt x="595" y="424"/>
                    </a:lnTo>
                    <a:lnTo>
                      <a:pt x="593" y="422"/>
                    </a:lnTo>
                    <a:lnTo>
                      <a:pt x="593" y="421"/>
                    </a:lnTo>
                    <a:lnTo>
                      <a:pt x="590" y="421"/>
                    </a:lnTo>
                    <a:lnTo>
                      <a:pt x="589" y="421"/>
                    </a:lnTo>
                    <a:lnTo>
                      <a:pt x="590" y="419"/>
                    </a:lnTo>
                    <a:lnTo>
                      <a:pt x="590" y="418"/>
                    </a:lnTo>
                    <a:lnTo>
                      <a:pt x="589" y="419"/>
                    </a:lnTo>
                    <a:lnTo>
                      <a:pt x="587" y="418"/>
                    </a:lnTo>
                    <a:lnTo>
                      <a:pt x="590" y="416"/>
                    </a:lnTo>
                    <a:lnTo>
                      <a:pt x="595" y="414"/>
                    </a:lnTo>
                    <a:lnTo>
                      <a:pt x="598" y="411"/>
                    </a:lnTo>
                    <a:lnTo>
                      <a:pt x="612" y="410"/>
                    </a:lnTo>
                    <a:lnTo>
                      <a:pt x="613" y="410"/>
                    </a:lnTo>
                    <a:lnTo>
                      <a:pt x="618" y="413"/>
                    </a:lnTo>
                    <a:lnTo>
                      <a:pt x="620" y="413"/>
                    </a:lnTo>
                    <a:lnTo>
                      <a:pt x="621" y="414"/>
                    </a:lnTo>
                    <a:lnTo>
                      <a:pt x="621" y="418"/>
                    </a:lnTo>
                    <a:lnTo>
                      <a:pt x="620" y="421"/>
                    </a:lnTo>
                    <a:lnTo>
                      <a:pt x="620" y="422"/>
                    </a:lnTo>
                    <a:lnTo>
                      <a:pt x="627" y="419"/>
                    </a:lnTo>
                    <a:lnTo>
                      <a:pt x="630" y="416"/>
                    </a:lnTo>
                    <a:lnTo>
                      <a:pt x="635" y="414"/>
                    </a:lnTo>
                    <a:lnTo>
                      <a:pt x="638" y="419"/>
                    </a:lnTo>
                    <a:lnTo>
                      <a:pt x="638" y="424"/>
                    </a:lnTo>
                    <a:lnTo>
                      <a:pt x="638" y="425"/>
                    </a:lnTo>
                    <a:lnTo>
                      <a:pt x="640" y="427"/>
                    </a:lnTo>
                    <a:lnTo>
                      <a:pt x="646" y="432"/>
                    </a:lnTo>
                    <a:lnTo>
                      <a:pt x="644" y="433"/>
                    </a:lnTo>
                    <a:lnTo>
                      <a:pt x="644" y="435"/>
                    </a:lnTo>
                    <a:lnTo>
                      <a:pt x="644" y="436"/>
                    </a:lnTo>
                    <a:lnTo>
                      <a:pt x="646" y="438"/>
                    </a:lnTo>
                    <a:lnTo>
                      <a:pt x="646" y="441"/>
                    </a:lnTo>
                    <a:lnTo>
                      <a:pt x="644" y="442"/>
                    </a:lnTo>
                    <a:lnTo>
                      <a:pt x="646" y="444"/>
                    </a:lnTo>
                    <a:lnTo>
                      <a:pt x="647" y="442"/>
                    </a:lnTo>
                    <a:lnTo>
                      <a:pt x="647" y="441"/>
                    </a:lnTo>
                    <a:lnTo>
                      <a:pt x="647" y="439"/>
                    </a:lnTo>
                    <a:lnTo>
                      <a:pt x="647" y="438"/>
                    </a:lnTo>
                    <a:lnTo>
                      <a:pt x="646" y="435"/>
                    </a:lnTo>
                    <a:lnTo>
                      <a:pt x="647" y="435"/>
                    </a:lnTo>
                    <a:lnTo>
                      <a:pt x="650" y="433"/>
                    </a:lnTo>
                    <a:lnTo>
                      <a:pt x="649" y="430"/>
                    </a:lnTo>
                    <a:lnTo>
                      <a:pt x="646" y="427"/>
                    </a:lnTo>
                    <a:lnTo>
                      <a:pt x="643" y="424"/>
                    </a:lnTo>
                    <a:lnTo>
                      <a:pt x="641" y="422"/>
                    </a:lnTo>
                    <a:lnTo>
                      <a:pt x="641" y="421"/>
                    </a:lnTo>
                    <a:lnTo>
                      <a:pt x="640" y="419"/>
                    </a:lnTo>
                    <a:lnTo>
                      <a:pt x="640" y="418"/>
                    </a:lnTo>
                    <a:lnTo>
                      <a:pt x="640" y="414"/>
                    </a:lnTo>
                    <a:lnTo>
                      <a:pt x="641" y="413"/>
                    </a:lnTo>
                    <a:lnTo>
                      <a:pt x="641" y="411"/>
                    </a:lnTo>
                    <a:lnTo>
                      <a:pt x="641" y="410"/>
                    </a:lnTo>
                    <a:lnTo>
                      <a:pt x="646" y="410"/>
                    </a:lnTo>
                    <a:lnTo>
                      <a:pt x="654" y="416"/>
                    </a:lnTo>
                    <a:lnTo>
                      <a:pt x="658" y="416"/>
                    </a:lnTo>
                    <a:lnTo>
                      <a:pt x="657" y="414"/>
                    </a:lnTo>
                    <a:lnTo>
                      <a:pt x="647" y="408"/>
                    </a:lnTo>
                    <a:lnTo>
                      <a:pt x="649" y="407"/>
                    </a:lnTo>
                    <a:lnTo>
                      <a:pt x="657" y="407"/>
                    </a:lnTo>
                    <a:lnTo>
                      <a:pt x="666" y="408"/>
                    </a:lnTo>
                    <a:lnTo>
                      <a:pt x="670" y="413"/>
                    </a:lnTo>
                    <a:lnTo>
                      <a:pt x="673" y="411"/>
                    </a:lnTo>
                    <a:lnTo>
                      <a:pt x="670" y="411"/>
                    </a:lnTo>
                    <a:lnTo>
                      <a:pt x="660" y="404"/>
                    </a:lnTo>
                    <a:lnTo>
                      <a:pt x="652" y="404"/>
                    </a:lnTo>
                    <a:lnTo>
                      <a:pt x="657" y="395"/>
                    </a:lnTo>
                    <a:lnTo>
                      <a:pt x="657" y="393"/>
                    </a:lnTo>
                    <a:lnTo>
                      <a:pt x="655" y="393"/>
                    </a:lnTo>
                    <a:lnTo>
                      <a:pt x="654" y="393"/>
                    </a:lnTo>
                    <a:lnTo>
                      <a:pt x="650" y="396"/>
                    </a:lnTo>
                    <a:lnTo>
                      <a:pt x="647" y="396"/>
                    </a:lnTo>
                    <a:lnTo>
                      <a:pt x="646" y="398"/>
                    </a:lnTo>
                    <a:lnTo>
                      <a:pt x="641" y="402"/>
                    </a:lnTo>
                    <a:lnTo>
                      <a:pt x="630" y="405"/>
                    </a:lnTo>
                    <a:lnTo>
                      <a:pt x="629" y="404"/>
                    </a:lnTo>
                    <a:lnTo>
                      <a:pt x="632" y="402"/>
                    </a:lnTo>
                    <a:lnTo>
                      <a:pt x="633" y="401"/>
                    </a:lnTo>
                    <a:lnTo>
                      <a:pt x="633" y="399"/>
                    </a:lnTo>
                    <a:lnTo>
                      <a:pt x="632" y="398"/>
                    </a:lnTo>
                    <a:lnTo>
                      <a:pt x="630" y="398"/>
                    </a:lnTo>
                    <a:lnTo>
                      <a:pt x="629" y="398"/>
                    </a:lnTo>
                    <a:lnTo>
                      <a:pt x="629" y="396"/>
                    </a:lnTo>
                    <a:lnTo>
                      <a:pt x="627" y="395"/>
                    </a:lnTo>
                    <a:lnTo>
                      <a:pt x="627" y="396"/>
                    </a:lnTo>
                    <a:lnTo>
                      <a:pt x="623" y="401"/>
                    </a:lnTo>
                    <a:lnTo>
                      <a:pt x="623" y="402"/>
                    </a:lnTo>
                    <a:lnTo>
                      <a:pt x="620" y="404"/>
                    </a:lnTo>
                    <a:lnTo>
                      <a:pt x="615" y="404"/>
                    </a:lnTo>
                    <a:lnTo>
                      <a:pt x="610" y="405"/>
                    </a:lnTo>
                    <a:lnTo>
                      <a:pt x="604" y="405"/>
                    </a:lnTo>
                    <a:lnTo>
                      <a:pt x="603" y="405"/>
                    </a:lnTo>
                    <a:lnTo>
                      <a:pt x="603" y="404"/>
                    </a:lnTo>
                    <a:lnTo>
                      <a:pt x="603" y="402"/>
                    </a:lnTo>
                    <a:lnTo>
                      <a:pt x="603" y="401"/>
                    </a:lnTo>
                    <a:lnTo>
                      <a:pt x="601" y="398"/>
                    </a:lnTo>
                    <a:lnTo>
                      <a:pt x="601" y="396"/>
                    </a:lnTo>
                    <a:lnTo>
                      <a:pt x="601" y="395"/>
                    </a:lnTo>
                    <a:lnTo>
                      <a:pt x="601" y="393"/>
                    </a:lnTo>
                    <a:lnTo>
                      <a:pt x="604" y="390"/>
                    </a:lnTo>
                    <a:lnTo>
                      <a:pt x="606" y="391"/>
                    </a:lnTo>
                    <a:lnTo>
                      <a:pt x="607" y="393"/>
                    </a:lnTo>
                    <a:lnTo>
                      <a:pt x="609" y="391"/>
                    </a:lnTo>
                    <a:lnTo>
                      <a:pt x="609" y="390"/>
                    </a:lnTo>
                    <a:lnTo>
                      <a:pt x="609" y="388"/>
                    </a:lnTo>
                    <a:lnTo>
                      <a:pt x="607" y="388"/>
                    </a:lnTo>
                    <a:lnTo>
                      <a:pt x="607" y="387"/>
                    </a:lnTo>
                    <a:lnTo>
                      <a:pt x="606" y="387"/>
                    </a:lnTo>
                    <a:lnTo>
                      <a:pt x="606" y="385"/>
                    </a:lnTo>
                    <a:lnTo>
                      <a:pt x="606" y="384"/>
                    </a:lnTo>
                    <a:lnTo>
                      <a:pt x="606" y="381"/>
                    </a:lnTo>
                    <a:lnTo>
                      <a:pt x="607" y="377"/>
                    </a:lnTo>
                    <a:lnTo>
                      <a:pt x="609" y="376"/>
                    </a:lnTo>
                    <a:lnTo>
                      <a:pt x="612" y="374"/>
                    </a:lnTo>
                    <a:lnTo>
                      <a:pt x="618" y="371"/>
                    </a:lnTo>
                    <a:lnTo>
                      <a:pt x="624" y="368"/>
                    </a:lnTo>
                    <a:lnTo>
                      <a:pt x="626" y="367"/>
                    </a:lnTo>
                    <a:lnTo>
                      <a:pt x="627" y="367"/>
                    </a:lnTo>
                    <a:lnTo>
                      <a:pt x="629" y="368"/>
                    </a:lnTo>
                    <a:lnTo>
                      <a:pt x="630" y="371"/>
                    </a:lnTo>
                    <a:lnTo>
                      <a:pt x="632" y="373"/>
                    </a:lnTo>
                    <a:lnTo>
                      <a:pt x="632" y="374"/>
                    </a:lnTo>
                    <a:lnTo>
                      <a:pt x="632" y="376"/>
                    </a:lnTo>
                    <a:lnTo>
                      <a:pt x="633" y="376"/>
                    </a:lnTo>
                    <a:lnTo>
                      <a:pt x="635" y="377"/>
                    </a:lnTo>
                    <a:lnTo>
                      <a:pt x="636" y="377"/>
                    </a:lnTo>
                    <a:lnTo>
                      <a:pt x="638" y="377"/>
                    </a:lnTo>
                    <a:lnTo>
                      <a:pt x="638" y="376"/>
                    </a:lnTo>
                    <a:lnTo>
                      <a:pt x="636" y="374"/>
                    </a:lnTo>
                    <a:lnTo>
                      <a:pt x="635" y="374"/>
                    </a:lnTo>
                    <a:lnTo>
                      <a:pt x="635" y="373"/>
                    </a:lnTo>
                    <a:lnTo>
                      <a:pt x="633" y="373"/>
                    </a:lnTo>
                    <a:lnTo>
                      <a:pt x="633" y="371"/>
                    </a:lnTo>
                    <a:lnTo>
                      <a:pt x="633" y="370"/>
                    </a:lnTo>
                    <a:lnTo>
                      <a:pt x="633" y="368"/>
                    </a:lnTo>
                    <a:lnTo>
                      <a:pt x="640" y="367"/>
                    </a:lnTo>
                    <a:lnTo>
                      <a:pt x="641" y="365"/>
                    </a:lnTo>
                    <a:lnTo>
                      <a:pt x="643" y="365"/>
                    </a:lnTo>
                    <a:lnTo>
                      <a:pt x="644" y="367"/>
                    </a:lnTo>
                    <a:lnTo>
                      <a:pt x="646" y="367"/>
                    </a:lnTo>
                    <a:lnTo>
                      <a:pt x="647" y="367"/>
                    </a:lnTo>
                    <a:lnTo>
                      <a:pt x="649" y="370"/>
                    </a:lnTo>
                    <a:lnTo>
                      <a:pt x="650" y="371"/>
                    </a:lnTo>
                    <a:lnTo>
                      <a:pt x="650" y="373"/>
                    </a:lnTo>
                    <a:lnTo>
                      <a:pt x="652" y="373"/>
                    </a:lnTo>
                    <a:lnTo>
                      <a:pt x="654" y="373"/>
                    </a:lnTo>
                    <a:lnTo>
                      <a:pt x="658" y="371"/>
                    </a:lnTo>
                    <a:lnTo>
                      <a:pt x="663" y="374"/>
                    </a:lnTo>
                    <a:lnTo>
                      <a:pt x="664" y="373"/>
                    </a:lnTo>
                    <a:lnTo>
                      <a:pt x="661" y="371"/>
                    </a:lnTo>
                    <a:lnTo>
                      <a:pt x="654" y="370"/>
                    </a:lnTo>
                    <a:lnTo>
                      <a:pt x="652" y="365"/>
                    </a:lnTo>
                    <a:lnTo>
                      <a:pt x="650" y="364"/>
                    </a:lnTo>
                    <a:lnTo>
                      <a:pt x="649" y="362"/>
                    </a:lnTo>
                    <a:lnTo>
                      <a:pt x="647" y="361"/>
                    </a:lnTo>
                    <a:lnTo>
                      <a:pt x="646" y="362"/>
                    </a:lnTo>
                    <a:lnTo>
                      <a:pt x="646" y="364"/>
                    </a:lnTo>
                    <a:lnTo>
                      <a:pt x="643" y="362"/>
                    </a:lnTo>
                    <a:lnTo>
                      <a:pt x="640" y="361"/>
                    </a:lnTo>
                    <a:lnTo>
                      <a:pt x="641" y="358"/>
                    </a:lnTo>
                    <a:lnTo>
                      <a:pt x="646" y="356"/>
                    </a:lnTo>
                    <a:lnTo>
                      <a:pt x="649" y="354"/>
                    </a:lnTo>
                    <a:lnTo>
                      <a:pt x="650" y="353"/>
                    </a:lnTo>
                    <a:lnTo>
                      <a:pt x="652" y="351"/>
                    </a:lnTo>
                    <a:lnTo>
                      <a:pt x="658" y="356"/>
                    </a:lnTo>
                    <a:lnTo>
                      <a:pt x="666" y="358"/>
                    </a:lnTo>
                    <a:lnTo>
                      <a:pt x="669" y="361"/>
                    </a:lnTo>
                    <a:lnTo>
                      <a:pt x="669" y="358"/>
                    </a:lnTo>
                    <a:lnTo>
                      <a:pt x="667" y="354"/>
                    </a:lnTo>
                    <a:lnTo>
                      <a:pt x="661" y="354"/>
                    </a:lnTo>
                    <a:lnTo>
                      <a:pt x="652" y="350"/>
                    </a:lnTo>
                    <a:lnTo>
                      <a:pt x="657" y="347"/>
                    </a:lnTo>
                    <a:lnTo>
                      <a:pt x="660" y="344"/>
                    </a:lnTo>
                    <a:lnTo>
                      <a:pt x="661" y="342"/>
                    </a:lnTo>
                    <a:lnTo>
                      <a:pt x="663" y="342"/>
                    </a:lnTo>
                    <a:lnTo>
                      <a:pt x="664" y="340"/>
                    </a:lnTo>
                    <a:lnTo>
                      <a:pt x="666" y="340"/>
                    </a:lnTo>
                    <a:lnTo>
                      <a:pt x="667" y="342"/>
                    </a:lnTo>
                    <a:lnTo>
                      <a:pt x="669" y="344"/>
                    </a:lnTo>
                    <a:lnTo>
                      <a:pt x="670" y="344"/>
                    </a:lnTo>
                    <a:lnTo>
                      <a:pt x="672" y="344"/>
                    </a:lnTo>
                    <a:lnTo>
                      <a:pt x="670" y="340"/>
                    </a:lnTo>
                    <a:lnTo>
                      <a:pt x="664" y="337"/>
                    </a:lnTo>
                    <a:lnTo>
                      <a:pt x="666" y="336"/>
                    </a:lnTo>
                    <a:lnTo>
                      <a:pt x="666" y="334"/>
                    </a:lnTo>
                    <a:lnTo>
                      <a:pt x="655" y="337"/>
                    </a:lnTo>
                    <a:lnTo>
                      <a:pt x="652" y="339"/>
                    </a:lnTo>
                    <a:lnTo>
                      <a:pt x="650" y="339"/>
                    </a:lnTo>
                    <a:lnTo>
                      <a:pt x="650" y="337"/>
                    </a:lnTo>
                    <a:lnTo>
                      <a:pt x="654" y="333"/>
                    </a:lnTo>
                    <a:lnTo>
                      <a:pt x="654" y="331"/>
                    </a:lnTo>
                    <a:lnTo>
                      <a:pt x="655" y="331"/>
                    </a:lnTo>
                    <a:lnTo>
                      <a:pt x="657" y="330"/>
                    </a:lnTo>
                    <a:lnTo>
                      <a:pt x="657" y="328"/>
                    </a:lnTo>
                    <a:lnTo>
                      <a:pt x="655" y="327"/>
                    </a:lnTo>
                    <a:lnTo>
                      <a:pt x="654" y="327"/>
                    </a:lnTo>
                    <a:lnTo>
                      <a:pt x="654" y="325"/>
                    </a:lnTo>
                    <a:lnTo>
                      <a:pt x="657" y="321"/>
                    </a:lnTo>
                    <a:lnTo>
                      <a:pt x="660" y="316"/>
                    </a:lnTo>
                    <a:lnTo>
                      <a:pt x="663" y="313"/>
                    </a:lnTo>
                    <a:lnTo>
                      <a:pt x="664" y="311"/>
                    </a:lnTo>
                    <a:lnTo>
                      <a:pt x="663" y="311"/>
                    </a:lnTo>
                    <a:lnTo>
                      <a:pt x="661" y="310"/>
                    </a:lnTo>
                    <a:lnTo>
                      <a:pt x="663" y="308"/>
                    </a:lnTo>
                    <a:lnTo>
                      <a:pt x="673" y="307"/>
                    </a:lnTo>
                    <a:lnTo>
                      <a:pt x="678" y="303"/>
                    </a:lnTo>
                    <a:lnTo>
                      <a:pt x="681" y="302"/>
                    </a:lnTo>
                    <a:lnTo>
                      <a:pt x="687" y="302"/>
                    </a:lnTo>
                    <a:lnTo>
                      <a:pt x="684" y="300"/>
                    </a:lnTo>
                    <a:lnTo>
                      <a:pt x="684" y="299"/>
                    </a:lnTo>
                    <a:lnTo>
                      <a:pt x="684" y="296"/>
                    </a:lnTo>
                    <a:lnTo>
                      <a:pt x="684" y="294"/>
                    </a:lnTo>
                    <a:lnTo>
                      <a:pt x="684" y="293"/>
                    </a:lnTo>
                    <a:lnTo>
                      <a:pt x="686" y="291"/>
                    </a:lnTo>
                    <a:lnTo>
                      <a:pt x="684" y="290"/>
                    </a:lnTo>
                    <a:lnTo>
                      <a:pt x="681" y="291"/>
                    </a:lnTo>
                    <a:lnTo>
                      <a:pt x="680" y="290"/>
                    </a:lnTo>
                    <a:lnTo>
                      <a:pt x="680" y="288"/>
                    </a:lnTo>
                    <a:lnTo>
                      <a:pt x="680" y="284"/>
                    </a:lnTo>
                    <a:lnTo>
                      <a:pt x="681" y="280"/>
                    </a:lnTo>
                    <a:lnTo>
                      <a:pt x="683" y="279"/>
                    </a:lnTo>
                    <a:lnTo>
                      <a:pt x="686" y="276"/>
                    </a:lnTo>
                    <a:lnTo>
                      <a:pt x="687" y="273"/>
                    </a:lnTo>
                    <a:lnTo>
                      <a:pt x="687" y="271"/>
                    </a:lnTo>
                    <a:lnTo>
                      <a:pt x="687" y="268"/>
                    </a:lnTo>
                    <a:lnTo>
                      <a:pt x="689" y="267"/>
                    </a:lnTo>
                    <a:lnTo>
                      <a:pt x="689" y="265"/>
                    </a:lnTo>
                    <a:lnTo>
                      <a:pt x="689" y="264"/>
                    </a:lnTo>
                    <a:lnTo>
                      <a:pt x="689" y="262"/>
                    </a:lnTo>
                    <a:lnTo>
                      <a:pt x="689" y="261"/>
                    </a:lnTo>
                    <a:lnTo>
                      <a:pt x="687" y="259"/>
                    </a:lnTo>
                    <a:lnTo>
                      <a:pt x="689" y="258"/>
                    </a:lnTo>
                    <a:lnTo>
                      <a:pt x="691" y="256"/>
                    </a:lnTo>
                    <a:lnTo>
                      <a:pt x="692" y="254"/>
                    </a:lnTo>
                    <a:lnTo>
                      <a:pt x="694" y="254"/>
                    </a:lnTo>
                    <a:lnTo>
                      <a:pt x="694" y="253"/>
                    </a:lnTo>
                    <a:lnTo>
                      <a:pt x="695" y="253"/>
                    </a:lnTo>
                    <a:lnTo>
                      <a:pt x="697" y="254"/>
                    </a:lnTo>
                    <a:lnTo>
                      <a:pt x="698" y="256"/>
                    </a:lnTo>
                    <a:lnTo>
                      <a:pt x="700" y="262"/>
                    </a:lnTo>
                    <a:lnTo>
                      <a:pt x="700" y="264"/>
                    </a:lnTo>
                    <a:lnTo>
                      <a:pt x="700" y="265"/>
                    </a:lnTo>
                    <a:lnTo>
                      <a:pt x="700" y="267"/>
                    </a:lnTo>
                    <a:lnTo>
                      <a:pt x="700" y="268"/>
                    </a:lnTo>
                    <a:lnTo>
                      <a:pt x="700" y="267"/>
                    </a:lnTo>
                    <a:lnTo>
                      <a:pt x="703" y="267"/>
                    </a:lnTo>
                    <a:lnTo>
                      <a:pt x="704" y="268"/>
                    </a:lnTo>
                    <a:lnTo>
                      <a:pt x="706" y="268"/>
                    </a:lnTo>
                    <a:lnTo>
                      <a:pt x="706" y="271"/>
                    </a:lnTo>
                    <a:lnTo>
                      <a:pt x="707" y="273"/>
                    </a:lnTo>
                    <a:lnTo>
                      <a:pt x="706" y="276"/>
                    </a:lnTo>
                    <a:lnTo>
                      <a:pt x="706" y="280"/>
                    </a:lnTo>
                    <a:lnTo>
                      <a:pt x="706" y="282"/>
                    </a:lnTo>
                    <a:lnTo>
                      <a:pt x="707" y="284"/>
                    </a:lnTo>
                    <a:lnTo>
                      <a:pt x="707" y="285"/>
                    </a:lnTo>
                    <a:lnTo>
                      <a:pt x="707" y="287"/>
                    </a:lnTo>
                    <a:lnTo>
                      <a:pt x="706" y="287"/>
                    </a:lnTo>
                    <a:lnTo>
                      <a:pt x="706" y="288"/>
                    </a:lnTo>
                    <a:lnTo>
                      <a:pt x="706" y="290"/>
                    </a:lnTo>
                    <a:lnTo>
                      <a:pt x="707" y="287"/>
                    </a:lnTo>
                    <a:lnTo>
                      <a:pt x="707" y="284"/>
                    </a:lnTo>
                    <a:lnTo>
                      <a:pt x="707" y="282"/>
                    </a:lnTo>
                    <a:lnTo>
                      <a:pt x="707" y="277"/>
                    </a:lnTo>
                    <a:lnTo>
                      <a:pt x="709" y="274"/>
                    </a:lnTo>
                    <a:lnTo>
                      <a:pt x="709" y="273"/>
                    </a:lnTo>
                    <a:lnTo>
                      <a:pt x="709" y="271"/>
                    </a:lnTo>
                    <a:lnTo>
                      <a:pt x="710" y="273"/>
                    </a:lnTo>
                    <a:lnTo>
                      <a:pt x="710" y="276"/>
                    </a:lnTo>
                    <a:lnTo>
                      <a:pt x="710" y="279"/>
                    </a:lnTo>
                    <a:lnTo>
                      <a:pt x="712" y="280"/>
                    </a:lnTo>
                    <a:lnTo>
                      <a:pt x="712" y="282"/>
                    </a:lnTo>
                    <a:lnTo>
                      <a:pt x="713" y="282"/>
                    </a:lnTo>
                    <a:lnTo>
                      <a:pt x="715" y="284"/>
                    </a:lnTo>
                    <a:lnTo>
                      <a:pt x="715" y="285"/>
                    </a:lnTo>
                    <a:lnTo>
                      <a:pt x="717" y="287"/>
                    </a:lnTo>
                    <a:lnTo>
                      <a:pt x="717" y="285"/>
                    </a:lnTo>
                    <a:lnTo>
                      <a:pt x="717" y="282"/>
                    </a:lnTo>
                    <a:lnTo>
                      <a:pt x="715" y="282"/>
                    </a:lnTo>
                    <a:lnTo>
                      <a:pt x="715" y="280"/>
                    </a:lnTo>
                    <a:lnTo>
                      <a:pt x="717" y="279"/>
                    </a:lnTo>
                    <a:lnTo>
                      <a:pt x="718" y="277"/>
                    </a:lnTo>
                    <a:lnTo>
                      <a:pt x="723" y="277"/>
                    </a:lnTo>
                    <a:lnTo>
                      <a:pt x="724" y="277"/>
                    </a:lnTo>
                    <a:lnTo>
                      <a:pt x="729" y="282"/>
                    </a:lnTo>
                    <a:lnTo>
                      <a:pt x="732" y="284"/>
                    </a:lnTo>
                    <a:lnTo>
                      <a:pt x="734" y="284"/>
                    </a:lnTo>
                    <a:lnTo>
                      <a:pt x="734" y="282"/>
                    </a:lnTo>
                    <a:lnTo>
                      <a:pt x="734" y="280"/>
                    </a:lnTo>
                    <a:lnTo>
                      <a:pt x="732" y="280"/>
                    </a:lnTo>
                    <a:lnTo>
                      <a:pt x="731" y="277"/>
                    </a:lnTo>
                    <a:lnTo>
                      <a:pt x="729" y="276"/>
                    </a:lnTo>
                    <a:lnTo>
                      <a:pt x="715" y="271"/>
                    </a:lnTo>
                    <a:lnTo>
                      <a:pt x="713" y="268"/>
                    </a:lnTo>
                    <a:lnTo>
                      <a:pt x="712" y="268"/>
                    </a:lnTo>
                    <a:lnTo>
                      <a:pt x="712" y="267"/>
                    </a:lnTo>
                    <a:lnTo>
                      <a:pt x="710" y="265"/>
                    </a:lnTo>
                    <a:lnTo>
                      <a:pt x="710" y="264"/>
                    </a:lnTo>
                    <a:lnTo>
                      <a:pt x="710" y="262"/>
                    </a:lnTo>
                    <a:lnTo>
                      <a:pt x="709" y="261"/>
                    </a:lnTo>
                    <a:lnTo>
                      <a:pt x="707" y="261"/>
                    </a:lnTo>
                    <a:lnTo>
                      <a:pt x="706" y="261"/>
                    </a:lnTo>
                    <a:lnTo>
                      <a:pt x="704" y="259"/>
                    </a:lnTo>
                    <a:lnTo>
                      <a:pt x="704" y="256"/>
                    </a:lnTo>
                    <a:lnTo>
                      <a:pt x="704" y="254"/>
                    </a:lnTo>
                    <a:lnTo>
                      <a:pt x="706" y="254"/>
                    </a:lnTo>
                    <a:lnTo>
                      <a:pt x="704" y="251"/>
                    </a:lnTo>
                    <a:lnTo>
                      <a:pt x="704" y="250"/>
                    </a:lnTo>
                    <a:lnTo>
                      <a:pt x="706" y="248"/>
                    </a:lnTo>
                    <a:lnTo>
                      <a:pt x="709" y="248"/>
                    </a:lnTo>
                    <a:lnTo>
                      <a:pt x="713" y="245"/>
                    </a:lnTo>
                    <a:lnTo>
                      <a:pt x="724" y="243"/>
                    </a:lnTo>
                    <a:lnTo>
                      <a:pt x="724" y="245"/>
                    </a:lnTo>
                    <a:lnTo>
                      <a:pt x="726" y="247"/>
                    </a:lnTo>
                    <a:lnTo>
                      <a:pt x="726" y="248"/>
                    </a:lnTo>
                    <a:lnTo>
                      <a:pt x="724" y="250"/>
                    </a:lnTo>
                    <a:lnTo>
                      <a:pt x="724" y="251"/>
                    </a:lnTo>
                    <a:lnTo>
                      <a:pt x="726" y="251"/>
                    </a:lnTo>
                    <a:lnTo>
                      <a:pt x="727" y="253"/>
                    </a:lnTo>
                    <a:lnTo>
                      <a:pt x="727" y="254"/>
                    </a:lnTo>
                    <a:lnTo>
                      <a:pt x="727" y="256"/>
                    </a:lnTo>
                    <a:lnTo>
                      <a:pt x="727" y="258"/>
                    </a:lnTo>
                    <a:lnTo>
                      <a:pt x="729" y="259"/>
                    </a:lnTo>
                    <a:lnTo>
                      <a:pt x="732" y="262"/>
                    </a:lnTo>
                    <a:lnTo>
                      <a:pt x="732" y="265"/>
                    </a:lnTo>
                    <a:lnTo>
                      <a:pt x="734" y="267"/>
                    </a:lnTo>
                    <a:lnTo>
                      <a:pt x="735" y="268"/>
                    </a:lnTo>
                    <a:lnTo>
                      <a:pt x="738" y="273"/>
                    </a:lnTo>
                    <a:lnTo>
                      <a:pt x="740" y="273"/>
                    </a:lnTo>
                    <a:lnTo>
                      <a:pt x="750" y="274"/>
                    </a:lnTo>
                    <a:lnTo>
                      <a:pt x="752" y="277"/>
                    </a:lnTo>
                    <a:lnTo>
                      <a:pt x="752" y="280"/>
                    </a:lnTo>
                    <a:lnTo>
                      <a:pt x="750" y="282"/>
                    </a:lnTo>
                    <a:lnTo>
                      <a:pt x="747" y="285"/>
                    </a:lnTo>
                    <a:lnTo>
                      <a:pt x="744" y="284"/>
                    </a:lnTo>
                    <a:lnTo>
                      <a:pt x="743" y="284"/>
                    </a:lnTo>
                    <a:lnTo>
                      <a:pt x="741" y="285"/>
                    </a:lnTo>
                    <a:lnTo>
                      <a:pt x="741" y="287"/>
                    </a:lnTo>
                    <a:lnTo>
                      <a:pt x="741" y="288"/>
                    </a:lnTo>
                    <a:lnTo>
                      <a:pt x="743" y="288"/>
                    </a:lnTo>
                    <a:lnTo>
                      <a:pt x="744" y="287"/>
                    </a:lnTo>
                    <a:lnTo>
                      <a:pt x="746" y="285"/>
                    </a:lnTo>
                    <a:lnTo>
                      <a:pt x="746" y="287"/>
                    </a:lnTo>
                    <a:lnTo>
                      <a:pt x="746" y="288"/>
                    </a:lnTo>
                    <a:lnTo>
                      <a:pt x="744" y="290"/>
                    </a:lnTo>
                    <a:lnTo>
                      <a:pt x="746" y="290"/>
                    </a:lnTo>
                    <a:lnTo>
                      <a:pt x="747" y="293"/>
                    </a:lnTo>
                    <a:lnTo>
                      <a:pt x="749" y="293"/>
                    </a:lnTo>
                    <a:lnTo>
                      <a:pt x="749" y="291"/>
                    </a:lnTo>
                    <a:lnTo>
                      <a:pt x="750" y="290"/>
                    </a:lnTo>
                    <a:lnTo>
                      <a:pt x="752" y="290"/>
                    </a:lnTo>
                    <a:lnTo>
                      <a:pt x="754" y="290"/>
                    </a:lnTo>
                    <a:lnTo>
                      <a:pt x="757" y="293"/>
                    </a:lnTo>
                    <a:lnTo>
                      <a:pt x="758" y="291"/>
                    </a:lnTo>
                    <a:lnTo>
                      <a:pt x="758" y="290"/>
                    </a:lnTo>
                    <a:lnTo>
                      <a:pt x="757" y="288"/>
                    </a:lnTo>
                    <a:lnTo>
                      <a:pt x="755" y="287"/>
                    </a:lnTo>
                    <a:lnTo>
                      <a:pt x="755" y="284"/>
                    </a:lnTo>
                    <a:lnTo>
                      <a:pt x="755" y="282"/>
                    </a:lnTo>
                    <a:lnTo>
                      <a:pt x="755" y="280"/>
                    </a:lnTo>
                    <a:lnTo>
                      <a:pt x="755" y="279"/>
                    </a:lnTo>
                    <a:lnTo>
                      <a:pt x="755" y="277"/>
                    </a:lnTo>
                    <a:lnTo>
                      <a:pt x="755" y="274"/>
                    </a:lnTo>
                    <a:lnTo>
                      <a:pt x="750" y="270"/>
                    </a:lnTo>
                    <a:lnTo>
                      <a:pt x="749" y="268"/>
                    </a:lnTo>
                    <a:lnTo>
                      <a:pt x="747" y="268"/>
                    </a:lnTo>
                    <a:lnTo>
                      <a:pt x="740" y="270"/>
                    </a:lnTo>
                    <a:lnTo>
                      <a:pt x="738" y="268"/>
                    </a:lnTo>
                    <a:lnTo>
                      <a:pt x="737" y="264"/>
                    </a:lnTo>
                    <a:lnTo>
                      <a:pt x="737" y="262"/>
                    </a:lnTo>
                    <a:lnTo>
                      <a:pt x="737" y="261"/>
                    </a:lnTo>
                    <a:lnTo>
                      <a:pt x="735" y="261"/>
                    </a:lnTo>
                    <a:lnTo>
                      <a:pt x="734" y="259"/>
                    </a:lnTo>
                    <a:lnTo>
                      <a:pt x="732" y="258"/>
                    </a:lnTo>
                    <a:lnTo>
                      <a:pt x="732" y="254"/>
                    </a:lnTo>
                    <a:lnTo>
                      <a:pt x="732" y="251"/>
                    </a:lnTo>
                    <a:lnTo>
                      <a:pt x="734" y="248"/>
                    </a:lnTo>
                    <a:lnTo>
                      <a:pt x="735" y="247"/>
                    </a:lnTo>
                    <a:lnTo>
                      <a:pt x="741" y="243"/>
                    </a:lnTo>
                    <a:lnTo>
                      <a:pt x="743" y="243"/>
                    </a:lnTo>
                    <a:lnTo>
                      <a:pt x="744" y="247"/>
                    </a:lnTo>
                    <a:lnTo>
                      <a:pt x="746" y="248"/>
                    </a:lnTo>
                    <a:lnTo>
                      <a:pt x="746" y="247"/>
                    </a:lnTo>
                    <a:lnTo>
                      <a:pt x="744" y="245"/>
                    </a:lnTo>
                    <a:lnTo>
                      <a:pt x="744" y="243"/>
                    </a:lnTo>
                    <a:lnTo>
                      <a:pt x="744" y="242"/>
                    </a:lnTo>
                    <a:lnTo>
                      <a:pt x="740" y="242"/>
                    </a:lnTo>
                    <a:lnTo>
                      <a:pt x="738" y="243"/>
                    </a:lnTo>
                    <a:lnTo>
                      <a:pt x="735" y="243"/>
                    </a:lnTo>
                    <a:lnTo>
                      <a:pt x="734" y="245"/>
                    </a:lnTo>
                    <a:lnTo>
                      <a:pt x="734" y="247"/>
                    </a:lnTo>
                    <a:lnTo>
                      <a:pt x="732" y="245"/>
                    </a:lnTo>
                    <a:lnTo>
                      <a:pt x="731" y="243"/>
                    </a:lnTo>
                    <a:lnTo>
                      <a:pt x="731" y="242"/>
                    </a:lnTo>
                    <a:lnTo>
                      <a:pt x="729" y="234"/>
                    </a:lnTo>
                    <a:lnTo>
                      <a:pt x="737" y="222"/>
                    </a:lnTo>
                    <a:lnTo>
                      <a:pt x="737" y="216"/>
                    </a:lnTo>
                    <a:lnTo>
                      <a:pt x="738" y="216"/>
                    </a:lnTo>
                    <a:lnTo>
                      <a:pt x="740" y="214"/>
                    </a:lnTo>
                    <a:lnTo>
                      <a:pt x="741" y="214"/>
                    </a:lnTo>
                    <a:lnTo>
                      <a:pt x="743" y="214"/>
                    </a:lnTo>
                    <a:lnTo>
                      <a:pt x="744" y="211"/>
                    </a:lnTo>
                    <a:lnTo>
                      <a:pt x="744" y="210"/>
                    </a:lnTo>
                    <a:lnTo>
                      <a:pt x="747" y="210"/>
                    </a:lnTo>
                    <a:lnTo>
                      <a:pt x="755" y="210"/>
                    </a:lnTo>
                    <a:lnTo>
                      <a:pt x="757" y="210"/>
                    </a:lnTo>
                    <a:lnTo>
                      <a:pt x="761" y="206"/>
                    </a:lnTo>
                    <a:lnTo>
                      <a:pt x="771" y="205"/>
                    </a:lnTo>
                    <a:lnTo>
                      <a:pt x="774" y="206"/>
                    </a:lnTo>
                    <a:lnTo>
                      <a:pt x="772" y="208"/>
                    </a:lnTo>
                    <a:lnTo>
                      <a:pt x="772" y="210"/>
                    </a:lnTo>
                    <a:lnTo>
                      <a:pt x="771" y="213"/>
                    </a:lnTo>
                    <a:lnTo>
                      <a:pt x="771" y="214"/>
                    </a:lnTo>
                    <a:lnTo>
                      <a:pt x="771" y="216"/>
                    </a:lnTo>
                    <a:lnTo>
                      <a:pt x="771" y="219"/>
                    </a:lnTo>
                    <a:lnTo>
                      <a:pt x="769" y="221"/>
                    </a:lnTo>
                    <a:lnTo>
                      <a:pt x="768" y="224"/>
                    </a:lnTo>
                    <a:lnTo>
                      <a:pt x="768" y="225"/>
                    </a:lnTo>
                    <a:lnTo>
                      <a:pt x="768" y="227"/>
                    </a:lnTo>
                    <a:lnTo>
                      <a:pt x="769" y="228"/>
                    </a:lnTo>
                    <a:lnTo>
                      <a:pt x="771" y="230"/>
                    </a:lnTo>
                    <a:lnTo>
                      <a:pt x="769" y="234"/>
                    </a:lnTo>
                    <a:lnTo>
                      <a:pt x="769" y="237"/>
                    </a:lnTo>
                    <a:lnTo>
                      <a:pt x="766" y="245"/>
                    </a:lnTo>
                    <a:lnTo>
                      <a:pt x="766" y="247"/>
                    </a:lnTo>
                    <a:lnTo>
                      <a:pt x="764" y="248"/>
                    </a:lnTo>
                    <a:lnTo>
                      <a:pt x="764" y="250"/>
                    </a:lnTo>
                    <a:lnTo>
                      <a:pt x="764" y="253"/>
                    </a:lnTo>
                    <a:lnTo>
                      <a:pt x="764" y="254"/>
                    </a:lnTo>
                    <a:lnTo>
                      <a:pt x="766" y="256"/>
                    </a:lnTo>
                    <a:lnTo>
                      <a:pt x="766" y="258"/>
                    </a:lnTo>
                    <a:lnTo>
                      <a:pt x="766" y="259"/>
                    </a:lnTo>
                    <a:lnTo>
                      <a:pt x="764" y="259"/>
                    </a:lnTo>
                    <a:lnTo>
                      <a:pt x="763" y="261"/>
                    </a:lnTo>
                    <a:lnTo>
                      <a:pt x="761" y="264"/>
                    </a:lnTo>
                    <a:lnTo>
                      <a:pt x="760" y="267"/>
                    </a:lnTo>
                    <a:lnTo>
                      <a:pt x="768" y="259"/>
                    </a:lnTo>
                    <a:lnTo>
                      <a:pt x="769" y="256"/>
                    </a:lnTo>
                    <a:lnTo>
                      <a:pt x="769" y="253"/>
                    </a:lnTo>
                    <a:lnTo>
                      <a:pt x="771" y="250"/>
                    </a:lnTo>
                    <a:lnTo>
                      <a:pt x="769" y="247"/>
                    </a:lnTo>
                    <a:lnTo>
                      <a:pt x="772" y="237"/>
                    </a:lnTo>
                    <a:lnTo>
                      <a:pt x="771" y="236"/>
                    </a:lnTo>
                    <a:lnTo>
                      <a:pt x="771" y="234"/>
                    </a:lnTo>
                    <a:lnTo>
                      <a:pt x="772" y="234"/>
                    </a:lnTo>
                    <a:lnTo>
                      <a:pt x="774" y="234"/>
                    </a:lnTo>
                    <a:lnTo>
                      <a:pt x="780" y="236"/>
                    </a:lnTo>
                    <a:lnTo>
                      <a:pt x="784" y="239"/>
                    </a:lnTo>
                    <a:lnTo>
                      <a:pt x="787" y="239"/>
                    </a:lnTo>
                    <a:lnTo>
                      <a:pt x="790" y="239"/>
                    </a:lnTo>
                    <a:lnTo>
                      <a:pt x="787" y="239"/>
                    </a:lnTo>
                    <a:lnTo>
                      <a:pt x="786" y="239"/>
                    </a:lnTo>
                    <a:lnTo>
                      <a:pt x="783" y="237"/>
                    </a:lnTo>
                    <a:lnTo>
                      <a:pt x="781" y="236"/>
                    </a:lnTo>
                    <a:lnTo>
                      <a:pt x="780" y="234"/>
                    </a:lnTo>
                    <a:lnTo>
                      <a:pt x="778" y="234"/>
                    </a:lnTo>
                    <a:lnTo>
                      <a:pt x="777" y="233"/>
                    </a:lnTo>
                    <a:lnTo>
                      <a:pt x="777" y="230"/>
                    </a:lnTo>
                    <a:lnTo>
                      <a:pt x="777" y="228"/>
                    </a:lnTo>
                    <a:lnTo>
                      <a:pt x="775" y="225"/>
                    </a:lnTo>
                    <a:lnTo>
                      <a:pt x="775" y="224"/>
                    </a:lnTo>
                    <a:lnTo>
                      <a:pt x="775" y="221"/>
                    </a:lnTo>
                    <a:lnTo>
                      <a:pt x="775" y="217"/>
                    </a:lnTo>
                    <a:lnTo>
                      <a:pt x="777" y="217"/>
                    </a:lnTo>
                    <a:lnTo>
                      <a:pt x="778" y="214"/>
                    </a:lnTo>
                    <a:lnTo>
                      <a:pt x="778" y="213"/>
                    </a:lnTo>
                    <a:lnTo>
                      <a:pt x="778" y="210"/>
                    </a:lnTo>
                    <a:lnTo>
                      <a:pt x="780" y="210"/>
                    </a:lnTo>
                    <a:lnTo>
                      <a:pt x="781" y="208"/>
                    </a:lnTo>
                    <a:lnTo>
                      <a:pt x="783" y="202"/>
                    </a:lnTo>
                    <a:lnTo>
                      <a:pt x="783" y="200"/>
                    </a:lnTo>
                    <a:lnTo>
                      <a:pt x="784" y="200"/>
                    </a:lnTo>
                    <a:lnTo>
                      <a:pt x="784" y="202"/>
                    </a:lnTo>
                    <a:lnTo>
                      <a:pt x="784" y="203"/>
                    </a:lnTo>
                    <a:lnTo>
                      <a:pt x="783" y="206"/>
                    </a:lnTo>
                    <a:lnTo>
                      <a:pt x="783" y="213"/>
                    </a:lnTo>
                    <a:lnTo>
                      <a:pt x="784" y="211"/>
                    </a:lnTo>
                    <a:lnTo>
                      <a:pt x="786" y="208"/>
                    </a:lnTo>
                    <a:lnTo>
                      <a:pt x="787" y="200"/>
                    </a:lnTo>
                    <a:lnTo>
                      <a:pt x="790" y="194"/>
                    </a:lnTo>
                    <a:lnTo>
                      <a:pt x="792" y="188"/>
                    </a:lnTo>
                    <a:lnTo>
                      <a:pt x="792" y="187"/>
                    </a:lnTo>
                    <a:lnTo>
                      <a:pt x="792" y="185"/>
                    </a:lnTo>
                    <a:lnTo>
                      <a:pt x="794" y="187"/>
                    </a:lnTo>
                    <a:lnTo>
                      <a:pt x="794" y="188"/>
                    </a:lnTo>
                    <a:lnTo>
                      <a:pt x="792" y="188"/>
                    </a:lnTo>
                    <a:lnTo>
                      <a:pt x="794" y="193"/>
                    </a:lnTo>
                    <a:lnTo>
                      <a:pt x="794" y="194"/>
                    </a:lnTo>
                    <a:lnTo>
                      <a:pt x="794" y="196"/>
                    </a:lnTo>
                    <a:lnTo>
                      <a:pt x="795" y="197"/>
                    </a:lnTo>
                    <a:lnTo>
                      <a:pt x="795" y="194"/>
                    </a:lnTo>
                    <a:lnTo>
                      <a:pt x="795" y="188"/>
                    </a:lnTo>
                    <a:lnTo>
                      <a:pt x="795" y="187"/>
                    </a:lnTo>
                    <a:lnTo>
                      <a:pt x="797" y="185"/>
                    </a:lnTo>
                    <a:lnTo>
                      <a:pt x="798" y="182"/>
                    </a:lnTo>
                    <a:lnTo>
                      <a:pt x="800" y="180"/>
                    </a:lnTo>
                    <a:lnTo>
                      <a:pt x="800" y="182"/>
                    </a:lnTo>
                    <a:lnTo>
                      <a:pt x="806" y="193"/>
                    </a:lnTo>
                    <a:lnTo>
                      <a:pt x="806" y="194"/>
                    </a:lnTo>
                    <a:lnTo>
                      <a:pt x="806" y="196"/>
                    </a:lnTo>
                    <a:lnTo>
                      <a:pt x="806" y="197"/>
                    </a:lnTo>
                    <a:lnTo>
                      <a:pt x="805" y="200"/>
                    </a:lnTo>
                    <a:lnTo>
                      <a:pt x="805" y="202"/>
                    </a:lnTo>
                    <a:lnTo>
                      <a:pt x="805" y="205"/>
                    </a:lnTo>
                    <a:lnTo>
                      <a:pt x="805" y="206"/>
                    </a:lnTo>
                    <a:lnTo>
                      <a:pt x="803" y="208"/>
                    </a:lnTo>
                    <a:lnTo>
                      <a:pt x="803" y="210"/>
                    </a:lnTo>
                    <a:lnTo>
                      <a:pt x="803" y="211"/>
                    </a:lnTo>
                    <a:lnTo>
                      <a:pt x="803" y="213"/>
                    </a:lnTo>
                    <a:lnTo>
                      <a:pt x="803" y="214"/>
                    </a:lnTo>
                    <a:lnTo>
                      <a:pt x="801" y="216"/>
                    </a:lnTo>
                    <a:lnTo>
                      <a:pt x="801" y="217"/>
                    </a:lnTo>
                    <a:lnTo>
                      <a:pt x="801" y="224"/>
                    </a:lnTo>
                    <a:lnTo>
                      <a:pt x="801" y="225"/>
                    </a:lnTo>
                    <a:lnTo>
                      <a:pt x="801" y="227"/>
                    </a:lnTo>
                    <a:lnTo>
                      <a:pt x="803" y="230"/>
                    </a:lnTo>
                    <a:lnTo>
                      <a:pt x="805" y="231"/>
                    </a:lnTo>
                    <a:lnTo>
                      <a:pt x="805" y="233"/>
                    </a:lnTo>
                    <a:lnTo>
                      <a:pt x="805" y="234"/>
                    </a:lnTo>
                    <a:lnTo>
                      <a:pt x="805" y="237"/>
                    </a:lnTo>
                    <a:lnTo>
                      <a:pt x="805" y="239"/>
                    </a:lnTo>
                    <a:lnTo>
                      <a:pt x="803" y="239"/>
                    </a:lnTo>
                    <a:lnTo>
                      <a:pt x="801" y="239"/>
                    </a:lnTo>
                    <a:lnTo>
                      <a:pt x="800" y="240"/>
                    </a:lnTo>
                    <a:lnTo>
                      <a:pt x="798" y="242"/>
                    </a:lnTo>
                    <a:lnTo>
                      <a:pt x="800" y="245"/>
                    </a:lnTo>
                    <a:lnTo>
                      <a:pt x="798" y="247"/>
                    </a:lnTo>
                    <a:lnTo>
                      <a:pt x="798" y="248"/>
                    </a:lnTo>
                    <a:lnTo>
                      <a:pt x="798" y="251"/>
                    </a:lnTo>
                    <a:lnTo>
                      <a:pt x="798" y="254"/>
                    </a:lnTo>
                    <a:lnTo>
                      <a:pt x="798" y="256"/>
                    </a:lnTo>
                    <a:lnTo>
                      <a:pt x="797" y="258"/>
                    </a:lnTo>
                    <a:lnTo>
                      <a:pt x="795" y="256"/>
                    </a:lnTo>
                    <a:lnTo>
                      <a:pt x="795" y="261"/>
                    </a:lnTo>
                    <a:lnTo>
                      <a:pt x="794" y="264"/>
                    </a:lnTo>
                    <a:lnTo>
                      <a:pt x="794" y="267"/>
                    </a:lnTo>
                    <a:lnTo>
                      <a:pt x="790" y="268"/>
                    </a:lnTo>
                    <a:lnTo>
                      <a:pt x="787" y="273"/>
                    </a:lnTo>
                    <a:lnTo>
                      <a:pt x="784" y="274"/>
                    </a:lnTo>
                    <a:lnTo>
                      <a:pt x="783" y="276"/>
                    </a:lnTo>
                    <a:lnTo>
                      <a:pt x="784" y="277"/>
                    </a:lnTo>
                    <a:lnTo>
                      <a:pt x="781" y="282"/>
                    </a:lnTo>
                    <a:lnTo>
                      <a:pt x="780" y="285"/>
                    </a:lnTo>
                    <a:lnTo>
                      <a:pt x="781" y="287"/>
                    </a:lnTo>
                    <a:lnTo>
                      <a:pt x="783" y="285"/>
                    </a:lnTo>
                    <a:lnTo>
                      <a:pt x="784" y="284"/>
                    </a:lnTo>
                    <a:lnTo>
                      <a:pt x="786" y="280"/>
                    </a:lnTo>
                    <a:lnTo>
                      <a:pt x="786" y="277"/>
                    </a:lnTo>
                    <a:lnTo>
                      <a:pt x="787" y="276"/>
                    </a:lnTo>
                    <a:lnTo>
                      <a:pt x="795" y="268"/>
                    </a:lnTo>
                    <a:lnTo>
                      <a:pt x="798" y="268"/>
                    </a:lnTo>
                    <a:lnTo>
                      <a:pt x="798" y="267"/>
                    </a:lnTo>
                    <a:lnTo>
                      <a:pt x="803" y="256"/>
                    </a:lnTo>
                    <a:lnTo>
                      <a:pt x="803" y="254"/>
                    </a:lnTo>
                    <a:lnTo>
                      <a:pt x="806" y="250"/>
                    </a:lnTo>
                    <a:lnTo>
                      <a:pt x="808" y="248"/>
                    </a:lnTo>
                    <a:lnTo>
                      <a:pt x="808" y="245"/>
                    </a:lnTo>
                    <a:lnTo>
                      <a:pt x="808" y="243"/>
                    </a:lnTo>
                    <a:lnTo>
                      <a:pt x="808" y="242"/>
                    </a:lnTo>
                    <a:lnTo>
                      <a:pt x="809" y="240"/>
                    </a:lnTo>
                    <a:lnTo>
                      <a:pt x="811" y="240"/>
                    </a:lnTo>
                    <a:lnTo>
                      <a:pt x="812" y="242"/>
                    </a:lnTo>
                    <a:lnTo>
                      <a:pt x="814" y="245"/>
                    </a:lnTo>
                    <a:lnTo>
                      <a:pt x="818" y="248"/>
                    </a:lnTo>
                    <a:lnTo>
                      <a:pt x="826" y="250"/>
                    </a:lnTo>
                    <a:lnTo>
                      <a:pt x="826" y="251"/>
                    </a:lnTo>
                    <a:lnTo>
                      <a:pt x="827" y="253"/>
                    </a:lnTo>
                    <a:lnTo>
                      <a:pt x="829" y="253"/>
                    </a:lnTo>
                    <a:lnTo>
                      <a:pt x="826" y="250"/>
                    </a:lnTo>
                    <a:lnTo>
                      <a:pt x="821" y="247"/>
                    </a:lnTo>
                    <a:lnTo>
                      <a:pt x="820" y="245"/>
                    </a:lnTo>
                    <a:lnTo>
                      <a:pt x="818" y="240"/>
                    </a:lnTo>
                    <a:lnTo>
                      <a:pt x="818" y="239"/>
                    </a:lnTo>
                    <a:lnTo>
                      <a:pt x="817" y="237"/>
                    </a:lnTo>
                    <a:lnTo>
                      <a:pt x="812" y="234"/>
                    </a:lnTo>
                    <a:lnTo>
                      <a:pt x="809" y="233"/>
                    </a:lnTo>
                    <a:lnTo>
                      <a:pt x="809" y="231"/>
                    </a:lnTo>
                    <a:lnTo>
                      <a:pt x="809" y="230"/>
                    </a:lnTo>
                    <a:lnTo>
                      <a:pt x="812" y="225"/>
                    </a:lnTo>
                    <a:lnTo>
                      <a:pt x="812" y="221"/>
                    </a:lnTo>
                    <a:lnTo>
                      <a:pt x="812" y="217"/>
                    </a:lnTo>
                    <a:lnTo>
                      <a:pt x="811" y="214"/>
                    </a:lnTo>
                    <a:lnTo>
                      <a:pt x="809" y="213"/>
                    </a:lnTo>
                    <a:lnTo>
                      <a:pt x="811" y="211"/>
                    </a:lnTo>
                    <a:lnTo>
                      <a:pt x="818" y="211"/>
                    </a:lnTo>
                    <a:lnTo>
                      <a:pt x="824" y="206"/>
                    </a:lnTo>
                    <a:lnTo>
                      <a:pt x="826" y="205"/>
                    </a:lnTo>
                    <a:lnTo>
                      <a:pt x="827" y="202"/>
                    </a:lnTo>
                    <a:lnTo>
                      <a:pt x="827" y="200"/>
                    </a:lnTo>
                    <a:lnTo>
                      <a:pt x="826" y="199"/>
                    </a:lnTo>
                    <a:lnTo>
                      <a:pt x="826" y="197"/>
                    </a:lnTo>
                    <a:lnTo>
                      <a:pt x="826" y="194"/>
                    </a:lnTo>
                    <a:lnTo>
                      <a:pt x="827" y="194"/>
                    </a:lnTo>
                    <a:lnTo>
                      <a:pt x="838" y="185"/>
                    </a:lnTo>
                    <a:lnTo>
                      <a:pt x="841" y="184"/>
                    </a:lnTo>
                    <a:lnTo>
                      <a:pt x="841" y="185"/>
                    </a:lnTo>
                    <a:lnTo>
                      <a:pt x="835" y="191"/>
                    </a:lnTo>
                    <a:lnTo>
                      <a:pt x="832" y="196"/>
                    </a:lnTo>
                    <a:lnTo>
                      <a:pt x="831" y="197"/>
                    </a:lnTo>
                    <a:lnTo>
                      <a:pt x="831" y="199"/>
                    </a:lnTo>
                    <a:lnTo>
                      <a:pt x="832" y="199"/>
                    </a:lnTo>
                    <a:lnTo>
                      <a:pt x="834" y="200"/>
                    </a:lnTo>
                    <a:lnTo>
                      <a:pt x="835" y="202"/>
                    </a:lnTo>
                    <a:lnTo>
                      <a:pt x="834" y="202"/>
                    </a:lnTo>
                    <a:lnTo>
                      <a:pt x="834" y="203"/>
                    </a:lnTo>
                    <a:lnTo>
                      <a:pt x="835" y="208"/>
                    </a:lnTo>
                    <a:lnTo>
                      <a:pt x="837" y="208"/>
                    </a:lnTo>
                    <a:lnTo>
                      <a:pt x="838" y="206"/>
                    </a:lnTo>
                    <a:lnTo>
                      <a:pt x="837" y="205"/>
                    </a:lnTo>
                    <a:lnTo>
                      <a:pt x="835" y="203"/>
                    </a:lnTo>
                    <a:lnTo>
                      <a:pt x="837" y="202"/>
                    </a:lnTo>
                    <a:lnTo>
                      <a:pt x="838" y="202"/>
                    </a:lnTo>
                    <a:lnTo>
                      <a:pt x="840" y="200"/>
                    </a:lnTo>
                    <a:lnTo>
                      <a:pt x="840" y="197"/>
                    </a:lnTo>
                    <a:lnTo>
                      <a:pt x="845" y="196"/>
                    </a:lnTo>
                    <a:lnTo>
                      <a:pt x="846" y="196"/>
                    </a:lnTo>
                    <a:lnTo>
                      <a:pt x="846" y="199"/>
                    </a:lnTo>
                    <a:lnTo>
                      <a:pt x="843" y="203"/>
                    </a:lnTo>
                    <a:lnTo>
                      <a:pt x="843" y="205"/>
                    </a:lnTo>
                    <a:lnTo>
                      <a:pt x="845" y="205"/>
                    </a:lnTo>
                    <a:lnTo>
                      <a:pt x="846" y="203"/>
                    </a:lnTo>
                    <a:lnTo>
                      <a:pt x="848" y="202"/>
                    </a:lnTo>
                    <a:lnTo>
                      <a:pt x="848" y="200"/>
                    </a:lnTo>
                    <a:lnTo>
                      <a:pt x="848" y="197"/>
                    </a:lnTo>
                    <a:lnTo>
                      <a:pt x="848" y="190"/>
                    </a:lnTo>
                    <a:lnTo>
                      <a:pt x="854" y="190"/>
                    </a:lnTo>
                    <a:lnTo>
                      <a:pt x="852" y="188"/>
                    </a:lnTo>
                    <a:lnTo>
                      <a:pt x="851" y="187"/>
                    </a:lnTo>
                    <a:lnTo>
                      <a:pt x="849" y="187"/>
                    </a:lnTo>
                    <a:lnTo>
                      <a:pt x="848" y="187"/>
                    </a:lnTo>
                    <a:lnTo>
                      <a:pt x="848" y="180"/>
                    </a:lnTo>
                    <a:lnTo>
                      <a:pt x="849" y="176"/>
                    </a:lnTo>
                    <a:lnTo>
                      <a:pt x="851" y="173"/>
                    </a:lnTo>
                    <a:lnTo>
                      <a:pt x="854" y="171"/>
                    </a:lnTo>
                    <a:lnTo>
                      <a:pt x="857" y="173"/>
                    </a:lnTo>
                    <a:lnTo>
                      <a:pt x="864" y="177"/>
                    </a:lnTo>
                    <a:lnTo>
                      <a:pt x="864" y="180"/>
                    </a:lnTo>
                    <a:lnTo>
                      <a:pt x="866" y="182"/>
                    </a:lnTo>
                    <a:lnTo>
                      <a:pt x="868" y="184"/>
                    </a:lnTo>
                    <a:lnTo>
                      <a:pt x="866" y="187"/>
                    </a:lnTo>
                    <a:lnTo>
                      <a:pt x="868" y="190"/>
                    </a:lnTo>
                    <a:lnTo>
                      <a:pt x="869" y="191"/>
                    </a:lnTo>
                    <a:lnTo>
                      <a:pt x="872" y="193"/>
                    </a:lnTo>
                    <a:lnTo>
                      <a:pt x="875" y="194"/>
                    </a:lnTo>
                    <a:lnTo>
                      <a:pt x="883" y="203"/>
                    </a:lnTo>
                    <a:lnTo>
                      <a:pt x="885" y="205"/>
                    </a:lnTo>
                    <a:lnTo>
                      <a:pt x="885" y="208"/>
                    </a:lnTo>
                    <a:lnTo>
                      <a:pt x="886" y="210"/>
                    </a:lnTo>
                    <a:lnTo>
                      <a:pt x="891" y="214"/>
                    </a:lnTo>
                    <a:lnTo>
                      <a:pt x="889" y="216"/>
                    </a:lnTo>
                    <a:lnTo>
                      <a:pt x="888" y="214"/>
                    </a:lnTo>
                    <a:lnTo>
                      <a:pt x="888" y="216"/>
                    </a:lnTo>
                    <a:lnTo>
                      <a:pt x="889" y="216"/>
                    </a:lnTo>
                    <a:lnTo>
                      <a:pt x="891" y="217"/>
                    </a:lnTo>
                    <a:lnTo>
                      <a:pt x="892" y="216"/>
                    </a:lnTo>
                    <a:lnTo>
                      <a:pt x="894" y="214"/>
                    </a:lnTo>
                    <a:lnTo>
                      <a:pt x="892" y="213"/>
                    </a:lnTo>
                    <a:lnTo>
                      <a:pt x="891" y="211"/>
                    </a:lnTo>
                    <a:lnTo>
                      <a:pt x="891" y="208"/>
                    </a:lnTo>
                    <a:lnTo>
                      <a:pt x="889" y="205"/>
                    </a:lnTo>
                    <a:lnTo>
                      <a:pt x="883" y="200"/>
                    </a:lnTo>
                    <a:lnTo>
                      <a:pt x="885" y="200"/>
                    </a:lnTo>
                    <a:lnTo>
                      <a:pt x="888" y="202"/>
                    </a:lnTo>
                    <a:lnTo>
                      <a:pt x="889" y="200"/>
                    </a:lnTo>
                    <a:lnTo>
                      <a:pt x="889" y="197"/>
                    </a:lnTo>
                    <a:lnTo>
                      <a:pt x="888" y="196"/>
                    </a:lnTo>
                    <a:lnTo>
                      <a:pt x="885" y="196"/>
                    </a:lnTo>
                    <a:lnTo>
                      <a:pt x="885" y="194"/>
                    </a:lnTo>
                    <a:lnTo>
                      <a:pt x="885" y="193"/>
                    </a:lnTo>
                    <a:lnTo>
                      <a:pt x="885" y="190"/>
                    </a:lnTo>
                    <a:lnTo>
                      <a:pt x="885" y="188"/>
                    </a:lnTo>
                    <a:lnTo>
                      <a:pt x="883" y="187"/>
                    </a:lnTo>
                    <a:lnTo>
                      <a:pt x="883" y="185"/>
                    </a:lnTo>
                    <a:lnTo>
                      <a:pt x="885" y="182"/>
                    </a:lnTo>
                    <a:lnTo>
                      <a:pt x="885" y="180"/>
                    </a:lnTo>
                    <a:lnTo>
                      <a:pt x="885" y="179"/>
                    </a:lnTo>
                    <a:lnTo>
                      <a:pt x="888" y="179"/>
                    </a:lnTo>
                    <a:lnTo>
                      <a:pt x="889" y="179"/>
                    </a:lnTo>
                    <a:lnTo>
                      <a:pt x="891" y="179"/>
                    </a:lnTo>
                    <a:lnTo>
                      <a:pt x="891" y="180"/>
                    </a:lnTo>
                    <a:lnTo>
                      <a:pt x="889" y="184"/>
                    </a:lnTo>
                    <a:lnTo>
                      <a:pt x="891" y="185"/>
                    </a:lnTo>
                    <a:lnTo>
                      <a:pt x="891" y="184"/>
                    </a:lnTo>
                    <a:lnTo>
                      <a:pt x="891" y="177"/>
                    </a:lnTo>
                    <a:lnTo>
                      <a:pt x="891" y="174"/>
                    </a:lnTo>
                    <a:lnTo>
                      <a:pt x="892" y="174"/>
                    </a:lnTo>
                    <a:lnTo>
                      <a:pt x="894" y="173"/>
                    </a:lnTo>
                    <a:lnTo>
                      <a:pt x="894" y="171"/>
                    </a:lnTo>
                    <a:lnTo>
                      <a:pt x="886" y="174"/>
                    </a:lnTo>
                    <a:lnTo>
                      <a:pt x="882" y="174"/>
                    </a:lnTo>
                    <a:lnTo>
                      <a:pt x="878" y="171"/>
                    </a:lnTo>
                    <a:lnTo>
                      <a:pt x="880" y="168"/>
                    </a:lnTo>
                    <a:lnTo>
                      <a:pt x="888" y="168"/>
                    </a:lnTo>
                    <a:lnTo>
                      <a:pt x="889" y="166"/>
                    </a:lnTo>
                    <a:lnTo>
                      <a:pt x="891" y="163"/>
                    </a:lnTo>
                    <a:lnTo>
                      <a:pt x="892" y="162"/>
                    </a:lnTo>
                    <a:lnTo>
                      <a:pt x="894" y="160"/>
                    </a:lnTo>
                    <a:lnTo>
                      <a:pt x="894" y="157"/>
                    </a:lnTo>
                    <a:lnTo>
                      <a:pt x="889" y="160"/>
                    </a:lnTo>
                    <a:lnTo>
                      <a:pt x="888" y="163"/>
                    </a:lnTo>
                    <a:lnTo>
                      <a:pt x="886" y="163"/>
                    </a:lnTo>
                    <a:lnTo>
                      <a:pt x="880" y="162"/>
                    </a:lnTo>
                    <a:lnTo>
                      <a:pt x="880" y="163"/>
                    </a:lnTo>
                    <a:lnTo>
                      <a:pt x="878" y="165"/>
                    </a:lnTo>
                    <a:lnTo>
                      <a:pt x="874" y="166"/>
                    </a:lnTo>
                    <a:lnTo>
                      <a:pt x="872" y="166"/>
                    </a:lnTo>
                    <a:lnTo>
                      <a:pt x="869" y="162"/>
                    </a:lnTo>
                    <a:lnTo>
                      <a:pt x="868" y="162"/>
                    </a:lnTo>
                    <a:lnTo>
                      <a:pt x="863" y="162"/>
                    </a:lnTo>
                    <a:lnTo>
                      <a:pt x="861" y="162"/>
                    </a:lnTo>
                    <a:lnTo>
                      <a:pt x="860" y="160"/>
                    </a:lnTo>
                    <a:lnTo>
                      <a:pt x="858" y="156"/>
                    </a:lnTo>
                    <a:lnTo>
                      <a:pt x="858" y="154"/>
                    </a:lnTo>
                    <a:lnTo>
                      <a:pt x="860" y="153"/>
                    </a:lnTo>
                    <a:lnTo>
                      <a:pt x="861" y="151"/>
                    </a:lnTo>
                    <a:lnTo>
                      <a:pt x="861" y="150"/>
                    </a:lnTo>
                    <a:lnTo>
                      <a:pt x="855" y="151"/>
                    </a:lnTo>
                    <a:lnTo>
                      <a:pt x="852" y="151"/>
                    </a:lnTo>
                    <a:lnTo>
                      <a:pt x="852" y="150"/>
                    </a:lnTo>
                    <a:lnTo>
                      <a:pt x="851" y="150"/>
                    </a:lnTo>
                    <a:lnTo>
                      <a:pt x="851" y="148"/>
                    </a:lnTo>
                    <a:lnTo>
                      <a:pt x="849" y="147"/>
                    </a:lnTo>
                    <a:lnTo>
                      <a:pt x="848" y="145"/>
                    </a:lnTo>
                    <a:lnTo>
                      <a:pt x="848" y="142"/>
                    </a:lnTo>
                    <a:lnTo>
                      <a:pt x="849" y="142"/>
                    </a:lnTo>
                    <a:lnTo>
                      <a:pt x="851" y="140"/>
                    </a:lnTo>
                    <a:lnTo>
                      <a:pt x="852" y="139"/>
                    </a:lnTo>
                    <a:lnTo>
                      <a:pt x="854" y="139"/>
                    </a:lnTo>
                    <a:lnTo>
                      <a:pt x="857" y="136"/>
                    </a:lnTo>
                    <a:lnTo>
                      <a:pt x="858" y="136"/>
                    </a:lnTo>
                    <a:lnTo>
                      <a:pt x="858" y="139"/>
                    </a:lnTo>
                    <a:lnTo>
                      <a:pt x="860" y="140"/>
                    </a:lnTo>
                    <a:lnTo>
                      <a:pt x="861" y="145"/>
                    </a:lnTo>
                    <a:lnTo>
                      <a:pt x="861" y="143"/>
                    </a:lnTo>
                    <a:lnTo>
                      <a:pt x="861" y="142"/>
                    </a:lnTo>
                    <a:lnTo>
                      <a:pt x="861" y="140"/>
                    </a:lnTo>
                    <a:lnTo>
                      <a:pt x="863" y="137"/>
                    </a:lnTo>
                    <a:lnTo>
                      <a:pt x="863" y="136"/>
                    </a:lnTo>
                    <a:lnTo>
                      <a:pt x="863" y="132"/>
                    </a:lnTo>
                    <a:lnTo>
                      <a:pt x="863" y="131"/>
                    </a:lnTo>
                    <a:lnTo>
                      <a:pt x="863" y="129"/>
                    </a:lnTo>
                    <a:lnTo>
                      <a:pt x="864" y="128"/>
                    </a:lnTo>
                    <a:lnTo>
                      <a:pt x="864" y="126"/>
                    </a:lnTo>
                    <a:lnTo>
                      <a:pt x="866" y="128"/>
                    </a:lnTo>
                    <a:lnTo>
                      <a:pt x="866" y="129"/>
                    </a:lnTo>
                    <a:lnTo>
                      <a:pt x="866" y="131"/>
                    </a:lnTo>
                    <a:lnTo>
                      <a:pt x="866" y="132"/>
                    </a:lnTo>
                    <a:lnTo>
                      <a:pt x="868" y="136"/>
                    </a:lnTo>
                    <a:lnTo>
                      <a:pt x="869" y="136"/>
                    </a:lnTo>
                    <a:lnTo>
                      <a:pt x="872" y="137"/>
                    </a:lnTo>
                    <a:lnTo>
                      <a:pt x="874" y="139"/>
                    </a:lnTo>
                    <a:lnTo>
                      <a:pt x="877" y="145"/>
                    </a:lnTo>
                    <a:lnTo>
                      <a:pt x="878" y="147"/>
                    </a:lnTo>
                    <a:lnTo>
                      <a:pt x="878" y="148"/>
                    </a:lnTo>
                    <a:lnTo>
                      <a:pt x="878" y="150"/>
                    </a:lnTo>
                    <a:lnTo>
                      <a:pt x="880" y="151"/>
                    </a:lnTo>
                    <a:lnTo>
                      <a:pt x="882" y="154"/>
                    </a:lnTo>
                    <a:lnTo>
                      <a:pt x="882" y="151"/>
                    </a:lnTo>
                    <a:lnTo>
                      <a:pt x="882" y="150"/>
                    </a:lnTo>
                    <a:lnTo>
                      <a:pt x="882" y="148"/>
                    </a:lnTo>
                    <a:lnTo>
                      <a:pt x="882" y="147"/>
                    </a:lnTo>
                    <a:lnTo>
                      <a:pt x="882" y="145"/>
                    </a:lnTo>
                    <a:lnTo>
                      <a:pt x="883" y="145"/>
                    </a:lnTo>
                    <a:lnTo>
                      <a:pt x="882" y="143"/>
                    </a:lnTo>
                    <a:lnTo>
                      <a:pt x="880" y="142"/>
                    </a:lnTo>
                    <a:lnTo>
                      <a:pt x="878" y="140"/>
                    </a:lnTo>
                    <a:lnTo>
                      <a:pt x="878" y="137"/>
                    </a:lnTo>
                    <a:lnTo>
                      <a:pt x="878" y="136"/>
                    </a:lnTo>
                    <a:lnTo>
                      <a:pt x="888" y="126"/>
                    </a:lnTo>
                    <a:lnTo>
                      <a:pt x="889" y="126"/>
                    </a:lnTo>
                    <a:lnTo>
                      <a:pt x="889" y="128"/>
                    </a:lnTo>
                    <a:lnTo>
                      <a:pt x="889" y="129"/>
                    </a:lnTo>
                    <a:lnTo>
                      <a:pt x="888" y="131"/>
                    </a:lnTo>
                    <a:lnTo>
                      <a:pt x="888" y="132"/>
                    </a:lnTo>
                    <a:lnTo>
                      <a:pt x="889" y="132"/>
                    </a:lnTo>
                    <a:lnTo>
                      <a:pt x="892" y="129"/>
                    </a:lnTo>
                    <a:lnTo>
                      <a:pt x="894" y="129"/>
                    </a:lnTo>
                    <a:lnTo>
                      <a:pt x="894" y="131"/>
                    </a:lnTo>
                    <a:lnTo>
                      <a:pt x="894" y="139"/>
                    </a:lnTo>
                    <a:lnTo>
                      <a:pt x="894" y="140"/>
                    </a:lnTo>
                    <a:lnTo>
                      <a:pt x="895" y="140"/>
                    </a:lnTo>
                    <a:lnTo>
                      <a:pt x="895" y="139"/>
                    </a:lnTo>
                    <a:lnTo>
                      <a:pt x="895" y="137"/>
                    </a:lnTo>
                    <a:lnTo>
                      <a:pt x="895" y="132"/>
                    </a:lnTo>
                    <a:lnTo>
                      <a:pt x="901" y="131"/>
                    </a:lnTo>
                    <a:lnTo>
                      <a:pt x="904" y="132"/>
                    </a:lnTo>
                    <a:lnTo>
                      <a:pt x="904" y="134"/>
                    </a:lnTo>
                    <a:lnTo>
                      <a:pt x="903" y="137"/>
                    </a:lnTo>
                    <a:lnTo>
                      <a:pt x="903" y="140"/>
                    </a:lnTo>
                    <a:lnTo>
                      <a:pt x="901" y="142"/>
                    </a:lnTo>
                    <a:lnTo>
                      <a:pt x="903" y="143"/>
                    </a:lnTo>
                    <a:lnTo>
                      <a:pt x="903" y="145"/>
                    </a:lnTo>
                    <a:lnTo>
                      <a:pt x="903" y="148"/>
                    </a:lnTo>
                    <a:lnTo>
                      <a:pt x="903" y="151"/>
                    </a:lnTo>
                    <a:lnTo>
                      <a:pt x="903" y="153"/>
                    </a:lnTo>
                    <a:lnTo>
                      <a:pt x="901" y="153"/>
                    </a:lnTo>
                    <a:lnTo>
                      <a:pt x="900" y="154"/>
                    </a:lnTo>
                    <a:lnTo>
                      <a:pt x="903" y="156"/>
                    </a:lnTo>
                    <a:lnTo>
                      <a:pt x="909" y="154"/>
                    </a:lnTo>
                    <a:lnTo>
                      <a:pt x="915" y="157"/>
                    </a:lnTo>
                    <a:lnTo>
                      <a:pt x="917" y="157"/>
                    </a:lnTo>
                    <a:lnTo>
                      <a:pt x="915" y="156"/>
                    </a:lnTo>
                    <a:lnTo>
                      <a:pt x="914" y="154"/>
                    </a:lnTo>
                    <a:lnTo>
                      <a:pt x="904" y="151"/>
                    </a:lnTo>
                    <a:lnTo>
                      <a:pt x="906" y="150"/>
                    </a:lnTo>
                    <a:lnTo>
                      <a:pt x="906" y="143"/>
                    </a:lnTo>
                    <a:lnTo>
                      <a:pt x="908" y="139"/>
                    </a:lnTo>
                    <a:lnTo>
                      <a:pt x="909" y="137"/>
                    </a:lnTo>
                    <a:lnTo>
                      <a:pt x="911" y="136"/>
                    </a:lnTo>
                    <a:lnTo>
                      <a:pt x="912" y="137"/>
                    </a:lnTo>
                    <a:lnTo>
                      <a:pt x="915" y="137"/>
                    </a:lnTo>
                    <a:lnTo>
                      <a:pt x="917" y="140"/>
                    </a:lnTo>
                    <a:lnTo>
                      <a:pt x="919" y="139"/>
                    </a:lnTo>
                    <a:lnTo>
                      <a:pt x="920" y="140"/>
                    </a:lnTo>
                    <a:lnTo>
                      <a:pt x="919" y="142"/>
                    </a:lnTo>
                    <a:lnTo>
                      <a:pt x="920" y="143"/>
                    </a:lnTo>
                    <a:lnTo>
                      <a:pt x="923" y="142"/>
                    </a:lnTo>
                    <a:lnTo>
                      <a:pt x="938" y="145"/>
                    </a:lnTo>
                    <a:lnTo>
                      <a:pt x="938" y="147"/>
                    </a:lnTo>
                    <a:lnTo>
                      <a:pt x="938" y="148"/>
                    </a:lnTo>
                    <a:lnTo>
                      <a:pt x="932" y="157"/>
                    </a:lnTo>
                    <a:lnTo>
                      <a:pt x="929" y="159"/>
                    </a:lnTo>
                    <a:lnTo>
                      <a:pt x="926" y="160"/>
                    </a:lnTo>
                    <a:lnTo>
                      <a:pt x="917" y="163"/>
                    </a:lnTo>
                    <a:lnTo>
                      <a:pt x="912" y="162"/>
                    </a:lnTo>
                    <a:lnTo>
                      <a:pt x="911" y="163"/>
                    </a:lnTo>
                    <a:lnTo>
                      <a:pt x="909" y="166"/>
                    </a:lnTo>
                    <a:lnTo>
                      <a:pt x="903" y="169"/>
                    </a:lnTo>
                    <a:lnTo>
                      <a:pt x="904" y="171"/>
                    </a:lnTo>
                    <a:lnTo>
                      <a:pt x="906" y="169"/>
                    </a:lnTo>
                    <a:lnTo>
                      <a:pt x="909" y="166"/>
                    </a:lnTo>
                    <a:lnTo>
                      <a:pt x="922" y="165"/>
                    </a:lnTo>
                    <a:lnTo>
                      <a:pt x="925" y="162"/>
                    </a:lnTo>
                    <a:lnTo>
                      <a:pt x="934" y="160"/>
                    </a:lnTo>
                    <a:lnTo>
                      <a:pt x="938" y="154"/>
                    </a:lnTo>
                    <a:lnTo>
                      <a:pt x="941" y="154"/>
                    </a:lnTo>
                    <a:lnTo>
                      <a:pt x="940" y="159"/>
                    </a:lnTo>
                    <a:lnTo>
                      <a:pt x="940" y="160"/>
                    </a:lnTo>
                    <a:lnTo>
                      <a:pt x="940" y="163"/>
                    </a:lnTo>
                    <a:lnTo>
                      <a:pt x="940" y="166"/>
                    </a:lnTo>
                    <a:lnTo>
                      <a:pt x="940" y="168"/>
                    </a:lnTo>
                    <a:lnTo>
                      <a:pt x="941" y="171"/>
                    </a:lnTo>
                    <a:lnTo>
                      <a:pt x="943" y="171"/>
                    </a:lnTo>
                    <a:lnTo>
                      <a:pt x="945" y="169"/>
                    </a:lnTo>
                    <a:lnTo>
                      <a:pt x="946" y="169"/>
                    </a:lnTo>
                    <a:lnTo>
                      <a:pt x="946" y="171"/>
                    </a:lnTo>
                    <a:lnTo>
                      <a:pt x="946" y="174"/>
                    </a:lnTo>
                    <a:lnTo>
                      <a:pt x="946" y="176"/>
                    </a:lnTo>
                    <a:lnTo>
                      <a:pt x="946" y="179"/>
                    </a:lnTo>
                    <a:lnTo>
                      <a:pt x="948" y="180"/>
                    </a:lnTo>
                    <a:lnTo>
                      <a:pt x="948" y="182"/>
                    </a:lnTo>
                    <a:lnTo>
                      <a:pt x="946" y="182"/>
                    </a:lnTo>
                    <a:lnTo>
                      <a:pt x="946" y="184"/>
                    </a:lnTo>
                    <a:lnTo>
                      <a:pt x="945" y="184"/>
                    </a:lnTo>
                    <a:lnTo>
                      <a:pt x="946" y="185"/>
                    </a:lnTo>
                    <a:lnTo>
                      <a:pt x="948" y="184"/>
                    </a:lnTo>
                    <a:lnTo>
                      <a:pt x="955" y="177"/>
                    </a:lnTo>
                    <a:lnTo>
                      <a:pt x="957" y="177"/>
                    </a:lnTo>
                    <a:lnTo>
                      <a:pt x="957" y="179"/>
                    </a:lnTo>
                    <a:lnTo>
                      <a:pt x="959" y="180"/>
                    </a:lnTo>
                    <a:lnTo>
                      <a:pt x="957" y="180"/>
                    </a:lnTo>
                    <a:lnTo>
                      <a:pt x="957" y="184"/>
                    </a:lnTo>
                    <a:lnTo>
                      <a:pt x="962" y="180"/>
                    </a:lnTo>
                    <a:lnTo>
                      <a:pt x="965" y="179"/>
                    </a:lnTo>
                    <a:lnTo>
                      <a:pt x="965" y="177"/>
                    </a:lnTo>
                    <a:lnTo>
                      <a:pt x="965" y="176"/>
                    </a:lnTo>
                    <a:lnTo>
                      <a:pt x="966" y="174"/>
                    </a:lnTo>
                    <a:lnTo>
                      <a:pt x="968" y="174"/>
                    </a:lnTo>
                    <a:lnTo>
                      <a:pt x="968" y="173"/>
                    </a:lnTo>
                    <a:lnTo>
                      <a:pt x="966" y="171"/>
                    </a:lnTo>
                    <a:lnTo>
                      <a:pt x="955" y="169"/>
                    </a:lnTo>
                    <a:lnTo>
                      <a:pt x="954" y="169"/>
                    </a:lnTo>
                    <a:lnTo>
                      <a:pt x="949" y="162"/>
                    </a:lnTo>
                    <a:lnTo>
                      <a:pt x="951" y="162"/>
                    </a:lnTo>
                    <a:lnTo>
                      <a:pt x="952" y="162"/>
                    </a:lnTo>
                    <a:lnTo>
                      <a:pt x="952" y="160"/>
                    </a:lnTo>
                    <a:lnTo>
                      <a:pt x="954" y="160"/>
                    </a:lnTo>
                    <a:lnTo>
                      <a:pt x="954" y="159"/>
                    </a:lnTo>
                    <a:lnTo>
                      <a:pt x="959" y="159"/>
                    </a:lnTo>
                    <a:lnTo>
                      <a:pt x="960" y="157"/>
                    </a:lnTo>
                    <a:lnTo>
                      <a:pt x="962" y="154"/>
                    </a:lnTo>
                    <a:lnTo>
                      <a:pt x="960" y="154"/>
                    </a:lnTo>
                    <a:lnTo>
                      <a:pt x="957" y="153"/>
                    </a:lnTo>
                    <a:lnTo>
                      <a:pt x="955" y="151"/>
                    </a:lnTo>
                    <a:lnTo>
                      <a:pt x="957" y="150"/>
                    </a:lnTo>
                    <a:lnTo>
                      <a:pt x="962" y="148"/>
                    </a:lnTo>
                    <a:lnTo>
                      <a:pt x="962" y="147"/>
                    </a:lnTo>
                    <a:lnTo>
                      <a:pt x="957" y="147"/>
                    </a:lnTo>
                    <a:lnTo>
                      <a:pt x="955" y="147"/>
                    </a:lnTo>
                    <a:lnTo>
                      <a:pt x="952" y="143"/>
                    </a:lnTo>
                    <a:lnTo>
                      <a:pt x="954" y="142"/>
                    </a:lnTo>
                    <a:lnTo>
                      <a:pt x="960" y="142"/>
                    </a:lnTo>
                    <a:lnTo>
                      <a:pt x="962" y="140"/>
                    </a:lnTo>
                    <a:lnTo>
                      <a:pt x="966" y="140"/>
                    </a:lnTo>
                    <a:lnTo>
                      <a:pt x="966" y="139"/>
                    </a:lnTo>
                    <a:lnTo>
                      <a:pt x="968" y="139"/>
                    </a:lnTo>
                    <a:lnTo>
                      <a:pt x="966" y="137"/>
                    </a:lnTo>
                    <a:lnTo>
                      <a:pt x="965" y="137"/>
                    </a:lnTo>
                    <a:lnTo>
                      <a:pt x="955" y="139"/>
                    </a:lnTo>
                    <a:lnTo>
                      <a:pt x="957" y="137"/>
                    </a:lnTo>
                    <a:lnTo>
                      <a:pt x="962" y="134"/>
                    </a:lnTo>
                    <a:lnTo>
                      <a:pt x="969" y="131"/>
                    </a:lnTo>
                    <a:lnTo>
                      <a:pt x="972" y="129"/>
                    </a:lnTo>
                    <a:lnTo>
                      <a:pt x="966" y="131"/>
                    </a:lnTo>
                    <a:lnTo>
                      <a:pt x="968" y="129"/>
                    </a:lnTo>
                    <a:lnTo>
                      <a:pt x="969" y="126"/>
                    </a:lnTo>
                    <a:lnTo>
                      <a:pt x="968" y="126"/>
                    </a:lnTo>
                    <a:lnTo>
                      <a:pt x="965" y="128"/>
                    </a:lnTo>
                    <a:lnTo>
                      <a:pt x="965" y="126"/>
                    </a:lnTo>
                    <a:lnTo>
                      <a:pt x="966" y="120"/>
                    </a:lnTo>
                    <a:lnTo>
                      <a:pt x="968" y="119"/>
                    </a:lnTo>
                    <a:lnTo>
                      <a:pt x="969" y="119"/>
                    </a:lnTo>
                    <a:lnTo>
                      <a:pt x="971" y="117"/>
                    </a:lnTo>
                    <a:lnTo>
                      <a:pt x="974" y="113"/>
                    </a:lnTo>
                    <a:lnTo>
                      <a:pt x="978" y="108"/>
                    </a:lnTo>
                    <a:lnTo>
                      <a:pt x="983" y="102"/>
                    </a:lnTo>
                    <a:lnTo>
                      <a:pt x="983" y="100"/>
                    </a:lnTo>
                    <a:lnTo>
                      <a:pt x="988" y="97"/>
                    </a:lnTo>
                    <a:lnTo>
                      <a:pt x="1002" y="100"/>
                    </a:lnTo>
                    <a:lnTo>
                      <a:pt x="1008" y="103"/>
                    </a:lnTo>
                    <a:lnTo>
                      <a:pt x="1009" y="106"/>
                    </a:lnTo>
                    <a:lnTo>
                      <a:pt x="1011" y="106"/>
                    </a:lnTo>
                    <a:lnTo>
                      <a:pt x="1011" y="105"/>
                    </a:lnTo>
                    <a:lnTo>
                      <a:pt x="1011" y="103"/>
                    </a:lnTo>
                    <a:lnTo>
                      <a:pt x="1009" y="103"/>
                    </a:lnTo>
                    <a:lnTo>
                      <a:pt x="1008" y="102"/>
                    </a:lnTo>
                    <a:lnTo>
                      <a:pt x="1006" y="97"/>
                    </a:lnTo>
                    <a:lnTo>
                      <a:pt x="1005" y="96"/>
                    </a:lnTo>
                    <a:lnTo>
                      <a:pt x="999" y="94"/>
                    </a:lnTo>
                    <a:lnTo>
                      <a:pt x="997" y="93"/>
                    </a:lnTo>
                    <a:lnTo>
                      <a:pt x="999" y="91"/>
                    </a:lnTo>
                    <a:lnTo>
                      <a:pt x="1003" y="86"/>
                    </a:lnTo>
                    <a:lnTo>
                      <a:pt x="1005" y="83"/>
                    </a:lnTo>
                    <a:lnTo>
                      <a:pt x="1006" y="83"/>
                    </a:lnTo>
                    <a:lnTo>
                      <a:pt x="1006" y="82"/>
                    </a:lnTo>
                    <a:lnTo>
                      <a:pt x="1006" y="80"/>
                    </a:lnTo>
                    <a:lnTo>
                      <a:pt x="1006" y="77"/>
                    </a:lnTo>
                    <a:lnTo>
                      <a:pt x="1006" y="74"/>
                    </a:lnTo>
                    <a:lnTo>
                      <a:pt x="1008" y="74"/>
                    </a:lnTo>
                    <a:lnTo>
                      <a:pt x="1009" y="71"/>
                    </a:lnTo>
                    <a:lnTo>
                      <a:pt x="1011" y="69"/>
                    </a:lnTo>
                    <a:lnTo>
                      <a:pt x="1014" y="71"/>
                    </a:lnTo>
                    <a:lnTo>
                      <a:pt x="1017" y="71"/>
                    </a:lnTo>
                    <a:lnTo>
                      <a:pt x="1018" y="71"/>
                    </a:lnTo>
                    <a:lnTo>
                      <a:pt x="1025" y="80"/>
                    </a:lnTo>
                    <a:lnTo>
                      <a:pt x="1026" y="80"/>
                    </a:lnTo>
                    <a:lnTo>
                      <a:pt x="1028" y="82"/>
                    </a:lnTo>
                    <a:lnTo>
                      <a:pt x="1029" y="80"/>
                    </a:lnTo>
                    <a:lnTo>
                      <a:pt x="1031" y="77"/>
                    </a:lnTo>
                    <a:lnTo>
                      <a:pt x="1029" y="74"/>
                    </a:lnTo>
                    <a:lnTo>
                      <a:pt x="1026" y="69"/>
                    </a:lnTo>
                    <a:lnTo>
                      <a:pt x="1026" y="68"/>
                    </a:lnTo>
                    <a:lnTo>
                      <a:pt x="1026" y="66"/>
                    </a:lnTo>
                    <a:lnTo>
                      <a:pt x="1023" y="65"/>
                    </a:lnTo>
                    <a:lnTo>
                      <a:pt x="1022" y="63"/>
                    </a:lnTo>
                    <a:lnTo>
                      <a:pt x="1020" y="60"/>
                    </a:lnTo>
                    <a:lnTo>
                      <a:pt x="1018" y="60"/>
                    </a:lnTo>
                    <a:lnTo>
                      <a:pt x="1015" y="60"/>
                    </a:lnTo>
                    <a:lnTo>
                      <a:pt x="1011" y="59"/>
                    </a:lnTo>
                    <a:lnTo>
                      <a:pt x="1008" y="59"/>
                    </a:lnTo>
                    <a:lnTo>
                      <a:pt x="1006" y="57"/>
                    </a:lnTo>
                    <a:lnTo>
                      <a:pt x="1005" y="54"/>
                    </a:lnTo>
                    <a:lnTo>
                      <a:pt x="1006" y="53"/>
                    </a:lnTo>
                    <a:lnTo>
                      <a:pt x="1006" y="50"/>
                    </a:lnTo>
                    <a:lnTo>
                      <a:pt x="1006" y="46"/>
                    </a:lnTo>
                    <a:lnTo>
                      <a:pt x="1011" y="42"/>
                    </a:lnTo>
                    <a:lnTo>
                      <a:pt x="1012" y="42"/>
                    </a:lnTo>
                    <a:lnTo>
                      <a:pt x="1014" y="43"/>
                    </a:lnTo>
                    <a:lnTo>
                      <a:pt x="1014" y="45"/>
                    </a:lnTo>
                    <a:lnTo>
                      <a:pt x="1015" y="46"/>
                    </a:lnTo>
                    <a:lnTo>
                      <a:pt x="1017" y="46"/>
                    </a:lnTo>
                    <a:lnTo>
                      <a:pt x="1015" y="50"/>
                    </a:lnTo>
                    <a:lnTo>
                      <a:pt x="1018" y="51"/>
                    </a:lnTo>
                    <a:lnTo>
                      <a:pt x="1022" y="53"/>
                    </a:lnTo>
                    <a:lnTo>
                      <a:pt x="1025" y="56"/>
                    </a:lnTo>
                    <a:lnTo>
                      <a:pt x="1026" y="53"/>
                    </a:lnTo>
                    <a:lnTo>
                      <a:pt x="1025" y="51"/>
                    </a:lnTo>
                    <a:lnTo>
                      <a:pt x="1025" y="50"/>
                    </a:lnTo>
                    <a:lnTo>
                      <a:pt x="1023" y="48"/>
                    </a:lnTo>
                    <a:lnTo>
                      <a:pt x="1023" y="46"/>
                    </a:lnTo>
                    <a:lnTo>
                      <a:pt x="1023" y="45"/>
                    </a:lnTo>
                    <a:lnTo>
                      <a:pt x="1025" y="43"/>
                    </a:lnTo>
                    <a:lnTo>
                      <a:pt x="1025" y="42"/>
                    </a:lnTo>
                    <a:lnTo>
                      <a:pt x="1026" y="42"/>
                    </a:lnTo>
                    <a:lnTo>
                      <a:pt x="1028" y="43"/>
                    </a:lnTo>
                    <a:lnTo>
                      <a:pt x="1029" y="43"/>
                    </a:lnTo>
                    <a:lnTo>
                      <a:pt x="1029" y="40"/>
                    </a:lnTo>
                    <a:lnTo>
                      <a:pt x="1025" y="37"/>
                    </a:lnTo>
                    <a:lnTo>
                      <a:pt x="1023" y="37"/>
                    </a:lnTo>
                    <a:lnTo>
                      <a:pt x="1025" y="36"/>
                    </a:lnTo>
                    <a:lnTo>
                      <a:pt x="1023" y="34"/>
                    </a:lnTo>
                    <a:lnTo>
                      <a:pt x="1022" y="32"/>
                    </a:lnTo>
                    <a:lnTo>
                      <a:pt x="1022" y="31"/>
                    </a:lnTo>
                    <a:lnTo>
                      <a:pt x="1023" y="29"/>
                    </a:lnTo>
                    <a:lnTo>
                      <a:pt x="1025" y="29"/>
                    </a:lnTo>
                    <a:lnTo>
                      <a:pt x="1025" y="28"/>
                    </a:lnTo>
                    <a:lnTo>
                      <a:pt x="1026" y="28"/>
                    </a:lnTo>
                    <a:lnTo>
                      <a:pt x="1025" y="28"/>
                    </a:lnTo>
                    <a:lnTo>
                      <a:pt x="1023" y="28"/>
                    </a:lnTo>
                    <a:lnTo>
                      <a:pt x="1023" y="26"/>
                    </a:lnTo>
                    <a:lnTo>
                      <a:pt x="1023" y="25"/>
                    </a:lnTo>
                    <a:lnTo>
                      <a:pt x="1025" y="25"/>
                    </a:lnTo>
                    <a:lnTo>
                      <a:pt x="1026" y="25"/>
                    </a:lnTo>
                    <a:lnTo>
                      <a:pt x="1033" y="26"/>
                    </a:lnTo>
                    <a:lnTo>
                      <a:pt x="1034" y="28"/>
                    </a:lnTo>
                    <a:lnTo>
                      <a:pt x="1034" y="29"/>
                    </a:lnTo>
                    <a:lnTo>
                      <a:pt x="1036" y="29"/>
                    </a:lnTo>
                    <a:lnTo>
                      <a:pt x="1036" y="31"/>
                    </a:lnTo>
                    <a:lnTo>
                      <a:pt x="1037" y="32"/>
                    </a:lnTo>
                    <a:lnTo>
                      <a:pt x="1036" y="34"/>
                    </a:lnTo>
                    <a:lnTo>
                      <a:pt x="1036" y="36"/>
                    </a:lnTo>
                    <a:lnTo>
                      <a:pt x="1043" y="34"/>
                    </a:lnTo>
                    <a:lnTo>
                      <a:pt x="1042" y="32"/>
                    </a:lnTo>
                    <a:lnTo>
                      <a:pt x="1043" y="29"/>
                    </a:lnTo>
                    <a:lnTo>
                      <a:pt x="1043" y="28"/>
                    </a:lnTo>
                    <a:lnTo>
                      <a:pt x="1043" y="26"/>
                    </a:lnTo>
                    <a:lnTo>
                      <a:pt x="1043" y="25"/>
                    </a:lnTo>
                    <a:lnTo>
                      <a:pt x="1046" y="25"/>
                    </a:lnTo>
                    <a:lnTo>
                      <a:pt x="1048" y="28"/>
                    </a:lnTo>
                    <a:lnTo>
                      <a:pt x="1046" y="32"/>
                    </a:lnTo>
                    <a:lnTo>
                      <a:pt x="1045" y="36"/>
                    </a:lnTo>
                    <a:lnTo>
                      <a:pt x="1043" y="37"/>
                    </a:lnTo>
                    <a:lnTo>
                      <a:pt x="1042" y="40"/>
                    </a:lnTo>
                    <a:lnTo>
                      <a:pt x="1040" y="40"/>
                    </a:lnTo>
                    <a:lnTo>
                      <a:pt x="1040" y="42"/>
                    </a:lnTo>
                    <a:lnTo>
                      <a:pt x="1043" y="40"/>
                    </a:lnTo>
                    <a:lnTo>
                      <a:pt x="1043" y="42"/>
                    </a:lnTo>
                    <a:lnTo>
                      <a:pt x="1045" y="43"/>
                    </a:lnTo>
                    <a:lnTo>
                      <a:pt x="1046" y="43"/>
                    </a:lnTo>
                    <a:lnTo>
                      <a:pt x="1048" y="43"/>
                    </a:lnTo>
                    <a:lnTo>
                      <a:pt x="1048" y="40"/>
                    </a:lnTo>
                    <a:lnTo>
                      <a:pt x="1048" y="39"/>
                    </a:lnTo>
                    <a:lnTo>
                      <a:pt x="1049" y="36"/>
                    </a:lnTo>
                    <a:lnTo>
                      <a:pt x="1051" y="34"/>
                    </a:lnTo>
                    <a:lnTo>
                      <a:pt x="1051" y="32"/>
                    </a:lnTo>
                    <a:lnTo>
                      <a:pt x="1052" y="34"/>
                    </a:lnTo>
                    <a:lnTo>
                      <a:pt x="1052" y="36"/>
                    </a:lnTo>
                    <a:lnTo>
                      <a:pt x="1054" y="36"/>
                    </a:lnTo>
                    <a:lnTo>
                      <a:pt x="1055" y="40"/>
                    </a:lnTo>
                    <a:lnTo>
                      <a:pt x="1057" y="42"/>
                    </a:lnTo>
                    <a:lnTo>
                      <a:pt x="1059" y="48"/>
                    </a:lnTo>
                    <a:lnTo>
                      <a:pt x="1057" y="54"/>
                    </a:lnTo>
                    <a:lnTo>
                      <a:pt x="1059" y="53"/>
                    </a:lnTo>
                    <a:lnTo>
                      <a:pt x="1059" y="51"/>
                    </a:lnTo>
                    <a:lnTo>
                      <a:pt x="1060" y="51"/>
                    </a:lnTo>
                    <a:lnTo>
                      <a:pt x="1060" y="50"/>
                    </a:lnTo>
                    <a:lnTo>
                      <a:pt x="1062" y="51"/>
                    </a:lnTo>
                    <a:lnTo>
                      <a:pt x="1062" y="50"/>
                    </a:lnTo>
                    <a:lnTo>
                      <a:pt x="1065" y="39"/>
                    </a:lnTo>
                    <a:lnTo>
                      <a:pt x="1065" y="37"/>
                    </a:lnTo>
                    <a:lnTo>
                      <a:pt x="1065" y="36"/>
                    </a:lnTo>
                    <a:lnTo>
                      <a:pt x="1063" y="34"/>
                    </a:lnTo>
                    <a:lnTo>
                      <a:pt x="1063" y="32"/>
                    </a:lnTo>
                    <a:lnTo>
                      <a:pt x="1062" y="29"/>
                    </a:lnTo>
                    <a:lnTo>
                      <a:pt x="1062" y="28"/>
                    </a:lnTo>
                    <a:lnTo>
                      <a:pt x="1063" y="25"/>
                    </a:lnTo>
                    <a:lnTo>
                      <a:pt x="1066" y="26"/>
                    </a:lnTo>
                    <a:lnTo>
                      <a:pt x="1073" y="32"/>
                    </a:lnTo>
                    <a:lnTo>
                      <a:pt x="1073" y="34"/>
                    </a:lnTo>
                    <a:lnTo>
                      <a:pt x="1071" y="37"/>
                    </a:lnTo>
                    <a:lnTo>
                      <a:pt x="1071" y="39"/>
                    </a:lnTo>
                    <a:lnTo>
                      <a:pt x="1070" y="40"/>
                    </a:lnTo>
                    <a:lnTo>
                      <a:pt x="1068" y="42"/>
                    </a:lnTo>
                    <a:lnTo>
                      <a:pt x="1066" y="43"/>
                    </a:lnTo>
                    <a:lnTo>
                      <a:pt x="1066" y="46"/>
                    </a:lnTo>
                    <a:lnTo>
                      <a:pt x="1068" y="45"/>
                    </a:lnTo>
                    <a:lnTo>
                      <a:pt x="1071" y="42"/>
                    </a:lnTo>
                    <a:lnTo>
                      <a:pt x="1073" y="43"/>
                    </a:lnTo>
                    <a:lnTo>
                      <a:pt x="1074" y="40"/>
                    </a:lnTo>
                    <a:lnTo>
                      <a:pt x="1076" y="39"/>
                    </a:lnTo>
                    <a:lnTo>
                      <a:pt x="1079" y="37"/>
                    </a:lnTo>
                    <a:lnTo>
                      <a:pt x="1080" y="37"/>
                    </a:lnTo>
                    <a:lnTo>
                      <a:pt x="1082" y="39"/>
                    </a:lnTo>
                    <a:lnTo>
                      <a:pt x="1082" y="40"/>
                    </a:lnTo>
                    <a:lnTo>
                      <a:pt x="1082" y="42"/>
                    </a:lnTo>
                    <a:lnTo>
                      <a:pt x="1083" y="42"/>
                    </a:lnTo>
                    <a:lnTo>
                      <a:pt x="1083" y="43"/>
                    </a:lnTo>
                    <a:lnTo>
                      <a:pt x="1085" y="42"/>
                    </a:lnTo>
                    <a:lnTo>
                      <a:pt x="1085" y="40"/>
                    </a:lnTo>
                    <a:lnTo>
                      <a:pt x="1086" y="39"/>
                    </a:lnTo>
                    <a:lnTo>
                      <a:pt x="1088" y="37"/>
                    </a:lnTo>
                    <a:lnTo>
                      <a:pt x="1089" y="37"/>
                    </a:lnTo>
                    <a:lnTo>
                      <a:pt x="1091" y="40"/>
                    </a:lnTo>
                    <a:lnTo>
                      <a:pt x="1092" y="40"/>
                    </a:lnTo>
                    <a:lnTo>
                      <a:pt x="1092" y="42"/>
                    </a:lnTo>
                    <a:lnTo>
                      <a:pt x="1092" y="43"/>
                    </a:lnTo>
                    <a:lnTo>
                      <a:pt x="1091" y="45"/>
                    </a:lnTo>
                    <a:lnTo>
                      <a:pt x="1089" y="46"/>
                    </a:lnTo>
                    <a:lnTo>
                      <a:pt x="1086" y="48"/>
                    </a:lnTo>
                    <a:lnTo>
                      <a:pt x="1086" y="50"/>
                    </a:lnTo>
                    <a:lnTo>
                      <a:pt x="1083" y="54"/>
                    </a:lnTo>
                    <a:lnTo>
                      <a:pt x="1082" y="56"/>
                    </a:lnTo>
                    <a:lnTo>
                      <a:pt x="1077" y="59"/>
                    </a:lnTo>
                    <a:lnTo>
                      <a:pt x="1077" y="60"/>
                    </a:lnTo>
                    <a:lnTo>
                      <a:pt x="1079" y="62"/>
                    </a:lnTo>
                    <a:lnTo>
                      <a:pt x="1077" y="65"/>
                    </a:lnTo>
                    <a:lnTo>
                      <a:pt x="1077" y="66"/>
                    </a:lnTo>
                    <a:lnTo>
                      <a:pt x="1076" y="68"/>
                    </a:lnTo>
                    <a:lnTo>
                      <a:pt x="1073" y="68"/>
                    </a:lnTo>
                    <a:lnTo>
                      <a:pt x="1071" y="73"/>
                    </a:lnTo>
                    <a:lnTo>
                      <a:pt x="1068" y="74"/>
                    </a:lnTo>
                    <a:lnTo>
                      <a:pt x="1066" y="77"/>
                    </a:lnTo>
                    <a:lnTo>
                      <a:pt x="1063" y="83"/>
                    </a:lnTo>
                    <a:lnTo>
                      <a:pt x="1060" y="83"/>
                    </a:lnTo>
                    <a:lnTo>
                      <a:pt x="1059" y="85"/>
                    </a:lnTo>
                    <a:lnTo>
                      <a:pt x="1057" y="88"/>
                    </a:lnTo>
                    <a:lnTo>
                      <a:pt x="1057" y="90"/>
                    </a:lnTo>
                    <a:lnTo>
                      <a:pt x="1049" y="96"/>
                    </a:lnTo>
                    <a:lnTo>
                      <a:pt x="1048" y="99"/>
                    </a:lnTo>
                    <a:lnTo>
                      <a:pt x="1057" y="96"/>
                    </a:lnTo>
                    <a:lnTo>
                      <a:pt x="1059" y="97"/>
                    </a:lnTo>
                    <a:lnTo>
                      <a:pt x="1057" y="102"/>
                    </a:lnTo>
                    <a:lnTo>
                      <a:pt x="1048" y="100"/>
                    </a:lnTo>
                    <a:lnTo>
                      <a:pt x="1049" y="103"/>
                    </a:lnTo>
                    <a:lnTo>
                      <a:pt x="1057" y="103"/>
                    </a:lnTo>
                    <a:lnTo>
                      <a:pt x="1059" y="106"/>
                    </a:lnTo>
                    <a:lnTo>
                      <a:pt x="1057" y="108"/>
                    </a:lnTo>
                    <a:lnTo>
                      <a:pt x="1057" y="110"/>
                    </a:lnTo>
                    <a:lnTo>
                      <a:pt x="1057" y="114"/>
                    </a:lnTo>
                    <a:lnTo>
                      <a:pt x="1059" y="116"/>
                    </a:lnTo>
                    <a:lnTo>
                      <a:pt x="1057" y="117"/>
                    </a:lnTo>
                    <a:lnTo>
                      <a:pt x="1054" y="114"/>
                    </a:lnTo>
                    <a:lnTo>
                      <a:pt x="1052" y="116"/>
                    </a:lnTo>
                    <a:lnTo>
                      <a:pt x="1048" y="122"/>
                    </a:lnTo>
                    <a:lnTo>
                      <a:pt x="1049" y="122"/>
                    </a:lnTo>
                    <a:lnTo>
                      <a:pt x="1051" y="122"/>
                    </a:lnTo>
                    <a:lnTo>
                      <a:pt x="1051" y="123"/>
                    </a:lnTo>
                    <a:lnTo>
                      <a:pt x="1049" y="125"/>
                    </a:lnTo>
                    <a:lnTo>
                      <a:pt x="1049" y="126"/>
                    </a:lnTo>
                    <a:lnTo>
                      <a:pt x="1051" y="128"/>
                    </a:lnTo>
                    <a:lnTo>
                      <a:pt x="1051" y="126"/>
                    </a:lnTo>
                    <a:lnTo>
                      <a:pt x="1052" y="125"/>
                    </a:lnTo>
                    <a:lnTo>
                      <a:pt x="1054" y="125"/>
                    </a:lnTo>
                    <a:lnTo>
                      <a:pt x="1055" y="128"/>
                    </a:lnTo>
                    <a:lnTo>
                      <a:pt x="1054" y="129"/>
                    </a:lnTo>
                    <a:lnTo>
                      <a:pt x="1048" y="137"/>
                    </a:lnTo>
                    <a:lnTo>
                      <a:pt x="1045" y="139"/>
                    </a:lnTo>
                    <a:lnTo>
                      <a:pt x="1045" y="140"/>
                    </a:lnTo>
                    <a:lnTo>
                      <a:pt x="1043" y="140"/>
                    </a:lnTo>
                    <a:lnTo>
                      <a:pt x="1043" y="142"/>
                    </a:lnTo>
                    <a:lnTo>
                      <a:pt x="1043" y="143"/>
                    </a:lnTo>
                    <a:lnTo>
                      <a:pt x="1043" y="145"/>
                    </a:lnTo>
                    <a:lnTo>
                      <a:pt x="1042" y="147"/>
                    </a:lnTo>
                    <a:lnTo>
                      <a:pt x="1043" y="150"/>
                    </a:lnTo>
                    <a:lnTo>
                      <a:pt x="1042" y="151"/>
                    </a:lnTo>
                    <a:lnTo>
                      <a:pt x="1042" y="153"/>
                    </a:lnTo>
                    <a:lnTo>
                      <a:pt x="1042" y="154"/>
                    </a:lnTo>
                    <a:lnTo>
                      <a:pt x="1042" y="160"/>
                    </a:lnTo>
                    <a:lnTo>
                      <a:pt x="1042" y="163"/>
                    </a:lnTo>
                    <a:lnTo>
                      <a:pt x="1045" y="166"/>
                    </a:lnTo>
                    <a:lnTo>
                      <a:pt x="1046" y="166"/>
                    </a:lnTo>
                    <a:lnTo>
                      <a:pt x="1046" y="162"/>
                    </a:lnTo>
                    <a:lnTo>
                      <a:pt x="1045" y="160"/>
                    </a:lnTo>
                    <a:lnTo>
                      <a:pt x="1045" y="159"/>
                    </a:lnTo>
                    <a:lnTo>
                      <a:pt x="1045" y="156"/>
                    </a:lnTo>
                    <a:lnTo>
                      <a:pt x="1046" y="154"/>
                    </a:lnTo>
                    <a:lnTo>
                      <a:pt x="1049" y="153"/>
                    </a:lnTo>
                    <a:lnTo>
                      <a:pt x="1049" y="154"/>
                    </a:lnTo>
                    <a:lnTo>
                      <a:pt x="1048" y="157"/>
                    </a:lnTo>
                    <a:lnTo>
                      <a:pt x="1049" y="157"/>
                    </a:lnTo>
                    <a:lnTo>
                      <a:pt x="1049" y="156"/>
                    </a:lnTo>
                    <a:lnTo>
                      <a:pt x="1051" y="156"/>
                    </a:lnTo>
                    <a:lnTo>
                      <a:pt x="1051" y="157"/>
                    </a:lnTo>
                    <a:lnTo>
                      <a:pt x="1049" y="157"/>
                    </a:lnTo>
                    <a:lnTo>
                      <a:pt x="1049" y="159"/>
                    </a:lnTo>
                    <a:lnTo>
                      <a:pt x="1048" y="160"/>
                    </a:lnTo>
                    <a:lnTo>
                      <a:pt x="1049" y="160"/>
                    </a:lnTo>
                    <a:lnTo>
                      <a:pt x="1049" y="162"/>
                    </a:lnTo>
                    <a:lnTo>
                      <a:pt x="1049" y="163"/>
                    </a:lnTo>
                    <a:lnTo>
                      <a:pt x="1051" y="165"/>
                    </a:lnTo>
                    <a:lnTo>
                      <a:pt x="1052" y="163"/>
                    </a:lnTo>
                    <a:lnTo>
                      <a:pt x="1055" y="162"/>
                    </a:lnTo>
                    <a:lnTo>
                      <a:pt x="1057" y="160"/>
                    </a:lnTo>
                    <a:lnTo>
                      <a:pt x="1059" y="157"/>
                    </a:lnTo>
                    <a:lnTo>
                      <a:pt x="1060" y="150"/>
                    </a:lnTo>
                    <a:lnTo>
                      <a:pt x="1062" y="148"/>
                    </a:lnTo>
                    <a:lnTo>
                      <a:pt x="1063" y="147"/>
                    </a:lnTo>
                    <a:lnTo>
                      <a:pt x="1065" y="147"/>
                    </a:lnTo>
                    <a:lnTo>
                      <a:pt x="1066" y="145"/>
                    </a:lnTo>
                    <a:lnTo>
                      <a:pt x="1066" y="142"/>
                    </a:lnTo>
                    <a:lnTo>
                      <a:pt x="1066" y="140"/>
                    </a:lnTo>
                    <a:lnTo>
                      <a:pt x="1068" y="139"/>
                    </a:lnTo>
                    <a:lnTo>
                      <a:pt x="1071" y="134"/>
                    </a:lnTo>
                    <a:lnTo>
                      <a:pt x="1073" y="131"/>
                    </a:lnTo>
                    <a:lnTo>
                      <a:pt x="1071" y="128"/>
                    </a:lnTo>
                    <a:lnTo>
                      <a:pt x="1066" y="126"/>
                    </a:lnTo>
                    <a:lnTo>
                      <a:pt x="1066" y="123"/>
                    </a:lnTo>
                    <a:lnTo>
                      <a:pt x="1079" y="108"/>
                    </a:lnTo>
                    <a:lnTo>
                      <a:pt x="1089" y="90"/>
                    </a:lnTo>
                    <a:lnTo>
                      <a:pt x="1091" y="88"/>
                    </a:lnTo>
                    <a:lnTo>
                      <a:pt x="1092" y="88"/>
                    </a:lnTo>
                    <a:lnTo>
                      <a:pt x="1094" y="85"/>
                    </a:lnTo>
                    <a:lnTo>
                      <a:pt x="1096" y="83"/>
                    </a:lnTo>
                    <a:lnTo>
                      <a:pt x="1097" y="80"/>
                    </a:lnTo>
                    <a:lnTo>
                      <a:pt x="1099" y="69"/>
                    </a:lnTo>
                    <a:lnTo>
                      <a:pt x="1100" y="66"/>
                    </a:lnTo>
                    <a:lnTo>
                      <a:pt x="1100" y="65"/>
                    </a:lnTo>
                    <a:lnTo>
                      <a:pt x="1102" y="65"/>
                    </a:lnTo>
                    <a:lnTo>
                      <a:pt x="1103" y="65"/>
                    </a:lnTo>
                    <a:lnTo>
                      <a:pt x="1103" y="63"/>
                    </a:lnTo>
                    <a:lnTo>
                      <a:pt x="1105" y="60"/>
                    </a:lnTo>
                    <a:lnTo>
                      <a:pt x="1105" y="59"/>
                    </a:lnTo>
                    <a:lnTo>
                      <a:pt x="1106" y="57"/>
                    </a:lnTo>
                    <a:lnTo>
                      <a:pt x="1110" y="53"/>
                    </a:lnTo>
                    <a:lnTo>
                      <a:pt x="1113" y="46"/>
                    </a:lnTo>
                    <a:lnTo>
                      <a:pt x="1116" y="42"/>
                    </a:lnTo>
                    <a:lnTo>
                      <a:pt x="1128" y="29"/>
                    </a:lnTo>
                    <a:lnTo>
                      <a:pt x="1132" y="28"/>
                    </a:lnTo>
                    <a:lnTo>
                      <a:pt x="1131" y="29"/>
                    </a:lnTo>
                    <a:lnTo>
                      <a:pt x="1134" y="32"/>
                    </a:lnTo>
                    <a:lnTo>
                      <a:pt x="1134" y="34"/>
                    </a:lnTo>
                    <a:lnTo>
                      <a:pt x="1134" y="36"/>
                    </a:lnTo>
                    <a:lnTo>
                      <a:pt x="1134" y="37"/>
                    </a:lnTo>
                    <a:lnTo>
                      <a:pt x="1134" y="39"/>
                    </a:lnTo>
                    <a:lnTo>
                      <a:pt x="1134" y="40"/>
                    </a:lnTo>
                    <a:lnTo>
                      <a:pt x="1132" y="42"/>
                    </a:lnTo>
                    <a:lnTo>
                      <a:pt x="1131" y="42"/>
                    </a:lnTo>
                    <a:lnTo>
                      <a:pt x="1131" y="43"/>
                    </a:lnTo>
                    <a:lnTo>
                      <a:pt x="1131" y="45"/>
                    </a:lnTo>
                    <a:lnTo>
                      <a:pt x="1131" y="46"/>
                    </a:lnTo>
                    <a:lnTo>
                      <a:pt x="1131" y="48"/>
                    </a:lnTo>
                    <a:lnTo>
                      <a:pt x="1132" y="48"/>
                    </a:lnTo>
                    <a:lnTo>
                      <a:pt x="1134" y="46"/>
                    </a:lnTo>
                    <a:lnTo>
                      <a:pt x="1134" y="48"/>
                    </a:lnTo>
                    <a:lnTo>
                      <a:pt x="1134" y="50"/>
                    </a:lnTo>
                    <a:lnTo>
                      <a:pt x="1134" y="51"/>
                    </a:lnTo>
                    <a:lnTo>
                      <a:pt x="1132" y="54"/>
                    </a:lnTo>
                    <a:lnTo>
                      <a:pt x="1132" y="57"/>
                    </a:lnTo>
                    <a:lnTo>
                      <a:pt x="1131" y="60"/>
                    </a:lnTo>
                    <a:lnTo>
                      <a:pt x="1132" y="62"/>
                    </a:lnTo>
                    <a:lnTo>
                      <a:pt x="1129" y="66"/>
                    </a:lnTo>
                    <a:lnTo>
                      <a:pt x="1114" y="76"/>
                    </a:lnTo>
                    <a:lnTo>
                      <a:pt x="1116" y="77"/>
                    </a:lnTo>
                    <a:lnTo>
                      <a:pt x="1122" y="74"/>
                    </a:lnTo>
                    <a:lnTo>
                      <a:pt x="1123" y="74"/>
                    </a:lnTo>
                    <a:lnTo>
                      <a:pt x="1128" y="76"/>
                    </a:lnTo>
                    <a:lnTo>
                      <a:pt x="1129" y="77"/>
                    </a:lnTo>
                    <a:lnTo>
                      <a:pt x="1128" y="91"/>
                    </a:lnTo>
                    <a:lnTo>
                      <a:pt x="1128" y="93"/>
                    </a:lnTo>
                    <a:lnTo>
                      <a:pt x="1126" y="94"/>
                    </a:lnTo>
                    <a:lnTo>
                      <a:pt x="1126" y="96"/>
                    </a:lnTo>
                    <a:lnTo>
                      <a:pt x="1125" y="97"/>
                    </a:lnTo>
                    <a:lnTo>
                      <a:pt x="1125" y="99"/>
                    </a:lnTo>
                    <a:lnTo>
                      <a:pt x="1125" y="100"/>
                    </a:lnTo>
                    <a:lnTo>
                      <a:pt x="1126" y="100"/>
                    </a:lnTo>
                    <a:lnTo>
                      <a:pt x="1126" y="103"/>
                    </a:lnTo>
                    <a:lnTo>
                      <a:pt x="1125" y="105"/>
                    </a:lnTo>
                    <a:lnTo>
                      <a:pt x="1123" y="108"/>
                    </a:lnTo>
                    <a:lnTo>
                      <a:pt x="1123" y="110"/>
                    </a:lnTo>
                    <a:lnTo>
                      <a:pt x="1123" y="111"/>
                    </a:lnTo>
                    <a:lnTo>
                      <a:pt x="1123" y="113"/>
                    </a:lnTo>
                    <a:lnTo>
                      <a:pt x="1123" y="114"/>
                    </a:lnTo>
                    <a:lnTo>
                      <a:pt x="1123" y="117"/>
                    </a:lnTo>
                    <a:lnTo>
                      <a:pt x="1123" y="119"/>
                    </a:lnTo>
                    <a:lnTo>
                      <a:pt x="1122" y="119"/>
                    </a:lnTo>
                    <a:lnTo>
                      <a:pt x="1122" y="120"/>
                    </a:lnTo>
                    <a:lnTo>
                      <a:pt x="1123" y="122"/>
                    </a:lnTo>
                    <a:lnTo>
                      <a:pt x="1125" y="122"/>
                    </a:lnTo>
                    <a:lnTo>
                      <a:pt x="1126" y="120"/>
                    </a:lnTo>
                    <a:lnTo>
                      <a:pt x="1126" y="119"/>
                    </a:lnTo>
                    <a:lnTo>
                      <a:pt x="1128" y="117"/>
                    </a:lnTo>
                    <a:lnTo>
                      <a:pt x="1129" y="119"/>
                    </a:lnTo>
                    <a:lnTo>
                      <a:pt x="1129" y="114"/>
                    </a:lnTo>
                    <a:lnTo>
                      <a:pt x="1129" y="113"/>
                    </a:lnTo>
                    <a:lnTo>
                      <a:pt x="1129" y="111"/>
                    </a:lnTo>
                    <a:lnTo>
                      <a:pt x="1131" y="111"/>
                    </a:lnTo>
                    <a:lnTo>
                      <a:pt x="1132" y="111"/>
                    </a:lnTo>
                    <a:lnTo>
                      <a:pt x="1134" y="111"/>
                    </a:lnTo>
                    <a:lnTo>
                      <a:pt x="1136" y="111"/>
                    </a:lnTo>
                    <a:lnTo>
                      <a:pt x="1137" y="110"/>
                    </a:lnTo>
                    <a:lnTo>
                      <a:pt x="1137" y="106"/>
                    </a:lnTo>
                    <a:lnTo>
                      <a:pt x="1137" y="105"/>
                    </a:lnTo>
                    <a:lnTo>
                      <a:pt x="1139" y="102"/>
                    </a:lnTo>
                    <a:lnTo>
                      <a:pt x="1145" y="102"/>
                    </a:lnTo>
                    <a:lnTo>
                      <a:pt x="1145" y="105"/>
                    </a:lnTo>
                    <a:lnTo>
                      <a:pt x="1151" y="103"/>
                    </a:lnTo>
                    <a:lnTo>
                      <a:pt x="1153" y="103"/>
                    </a:lnTo>
                    <a:lnTo>
                      <a:pt x="1154" y="103"/>
                    </a:lnTo>
                    <a:lnTo>
                      <a:pt x="1153" y="103"/>
                    </a:lnTo>
                    <a:lnTo>
                      <a:pt x="1151" y="102"/>
                    </a:lnTo>
                    <a:lnTo>
                      <a:pt x="1150" y="99"/>
                    </a:lnTo>
                    <a:lnTo>
                      <a:pt x="1147" y="96"/>
                    </a:lnTo>
                    <a:lnTo>
                      <a:pt x="1147" y="94"/>
                    </a:lnTo>
                    <a:lnTo>
                      <a:pt x="1148" y="93"/>
                    </a:lnTo>
                    <a:lnTo>
                      <a:pt x="1148" y="91"/>
                    </a:lnTo>
                    <a:lnTo>
                      <a:pt x="1147" y="90"/>
                    </a:lnTo>
                    <a:lnTo>
                      <a:pt x="1148" y="86"/>
                    </a:lnTo>
                    <a:lnTo>
                      <a:pt x="1150" y="83"/>
                    </a:lnTo>
                    <a:lnTo>
                      <a:pt x="1151" y="82"/>
                    </a:lnTo>
                    <a:lnTo>
                      <a:pt x="1153" y="82"/>
                    </a:lnTo>
                    <a:lnTo>
                      <a:pt x="1154" y="83"/>
                    </a:lnTo>
                    <a:lnTo>
                      <a:pt x="1157" y="83"/>
                    </a:lnTo>
                    <a:lnTo>
                      <a:pt x="1160" y="86"/>
                    </a:lnTo>
                    <a:lnTo>
                      <a:pt x="1162" y="86"/>
                    </a:lnTo>
                    <a:lnTo>
                      <a:pt x="1160" y="83"/>
                    </a:lnTo>
                    <a:lnTo>
                      <a:pt x="1154" y="80"/>
                    </a:lnTo>
                    <a:lnTo>
                      <a:pt x="1153" y="77"/>
                    </a:lnTo>
                    <a:lnTo>
                      <a:pt x="1154" y="76"/>
                    </a:lnTo>
                    <a:lnTo>
                      <a:pt x="1156" y="71"/>
                    </a:lnTo>
                    <a:lnTo>
                      <a:pt x="1156" y="69"/>
                    </a:lnTo>
                    <a:lnTo>
                      <a:pt x="1153" y="68"/>
                    </a:lnTo>
                    <a:lnTo>
                      <a:pt x="1154" y="63"/>
                    </a:lnTo>
                    <a:lnTo>
                      <a:pt x="1156" y="62"/>
                    </a:lnTo>
                    <a:lnTo>
                      <a:pt x="1163" y="62"/>
                    </a:lnTo>
                    <a:lnTo>
                      <a:pt x="1165" y="62"/>
                    </a:lnTo>
                    <a:lnTo>
                      <a:pt x="1166" y="59"/>
                    </a:lnTo>
                    <a:lnTo>
                      <a:pt x="1165" y="59"/>
                    </a:lnTo>
                    <a:lnTo>
                      <a:pt x="1163" y="59"/>
                    </a:lnTo>
                    <a:lnTo>
                      <a:pt x="1163" y="56"/>
                    </a:lnTo>
                    <a:lnTo>
                      <a:pt x="1163" y="53"/>
                    </a:lnTo>
                    <a:lnTo>
                      <a:pt x="1165" y="50"/>
                    </a:lnTo>
                    <a:lnTo>
                      <a:pt x="1165" y="48"/>
                    </a:lnTo>
                    <a:lnTo>
                      <a:pt x="1166" y="48"/>
                    </a:lnTo>
                    <a:lnTo>
                      <a:pt x="1180" y="51"/>
                    </a:lnTo>
                    <a:lnTo>
                      <a:pt x="1173" y="48"/>
                    </a:lnTo>
                    <a:lnTo>
                      <a:pt x="1174" y="48"/>
                    </a:lnTo>
                    <a:lnTo>
                      <a:pt x="1174" y="46"/>
                    </a:lnTo>
                    <a:lnTo>
                      <a:pt x="1176" y="46"/>
                    </a:lnTo>
                    <a:lnTo>
                      <a:pt x="1176" y="45"/>
                    </a:lnTo>
                    <a:lnTo>
                      <a:pt x="1174" y="43"/>
                    </a:lnTo>
                    <a:lnTo>
                      <a:pt x="1174" y="42"/>
                    </a:lnTo>
                    <a:lnTo>
                      <a:pt x="1173" y="42"/>
                    </a:lnTo>
                    <a:lnTo>
                      <a:pt x="1173" y="40"/>
                    </a:lnTo>
                    <a:lnTo>
                      <a:pt x="1171" y="40"/>
                    </a:lnTo>
                    <a:lnTo>
                      <a:pt x="1169" y="40"/>
                    </a:lnTo>
                    <a:lnTo>
                      <a:pt x="1168" y="40"/>
                    </a:lnTo>
                    <a:lnTo>
                      <a:pt x="1168" y="39"/>
                    </a:lnTo>
                    <a:lnTo>
                      <a:pt x="1168" y="37"/>
                    </a:lnTo>
                    <a:lnTo>
                      <a:pt x="1169" y="36"/>
                    </a:lnTo>
                    <a:lnTo>
                      <a:pt x="1169" y="34"/>
                    </a:lnTo>
                    <a:lnTo>
                      <a:pt x="1168" y="36"/>
                    </a:lnTo>
                    <a:lnTo>
                      <a:pt x="1168" y="37"/>
                    </a:lnTo>
                    <a:lnTo>
                      <a:pt x="1166" y="39"/>
                    </a:lnTo>
                    <a:lnTo>
                      <a:pt x="1165" y="39"/>
                    </a:lnTo>
                    <a:lnTo>
                      <a:pt x="1159" y="37"/>
                    </a:lnTo>
                    <a:lnTo>
                      <a:pt x="1156" y="36"/>
                    </a:lnTo>
                    <a:lnTo>
                      <a:pt x="1154" y="32"/>
                    </a:lnTo>
                    <a:lnTo>
                      <a:pt x="1156" y="28"/>
                    </a:lnTo>
                    <a:lnTo>
                      <a:pt x="1156" y="26"/>
                    </a:lnTo>
                    <a:lnTo>
                      <a:pt x="1157" y="26"/>
                    </a:lnTo>
                    <a:lnTo>
                      <a:pt x="1166" y="29"/>
                    </a:lnTo>
                    <a:lnTo>
                      <a:pt x="1166" y="28"/>
                    </a:lnTo>
                    <a:lnTo>
                      <a:pt x="1165" y="26"/>
                    </a:lnTo>
                    <a:lnTo>
                      <a:pt x="1163" y="25"/>
                    </a:lnTo>
                    <a:lnTo>
                      <a:pt x="1163" y="23"/>
                    </a:lnTo>
                    <a:lnTo>
                      <a:pt x="1160" y="22"/>
                    </a:lnTo>
                    <a:lnTo>
                      <a:pt x="1160" y="17"/>
                    </a:lnTo>
                    <a:lnTo>
                      <a:pt x="1162" y="17"/>
                    </a:lnTo>
                    <a:lnTo>
                      <a:pt x="1173" y="20"/>
                    </a:lnTo>
                    <a:lnTo>
                      <a:pt x="1174" y="22"/>
                    </a:lnTo>
                    <a:lnTo>
                      <a:pt x="1174" y="26"/>
                    </a:lnTo>
                    <a:lnTo>
                      <a:pt x="1176" y="28"/>
                    </a:lnTo>
                    <a:lnTo>
                      <a:pt x="1177" y="28"/>
                    </a:lnTo>
                    <a:lnTo>
                      <a:pt x="1177" y="25"/>
                    </a:lnTo>
                    <a:lnTo>
                      <a:pt x="1177" y="23"/>
                    </a:lnTo>
                    <a:lnTo>
                      <a:pt x="1177" y="22"/>
                    </a:lnTo>
                    <a:lnTo>
                      <a:pt x="1177" y="20"/>
                    </a:lnTo>
                    <a:lnTo>
                      <a:pt x="1179" y="17"/>
                    </a:lnTo>
                    <a:lnTo>
                      <a:pt x="1177" y="17"/>
                    </a:lnTo>
                    <a:lnTo>
                      <a:pt x="1176" y="16"/>
                    </a:lnTo>
                    <a:lnTo>
                      <a:pt x="1176" y="14"/>
                    </a:lnTo>
                    <a:lnTo>
                      <a:pt x="1176" y="11"/>
                    </a:lnTo>
                    <a:lnTo>
                      <a:pt x="1176" y="9"/>
                    </a:lnTo>
                    <a:lnTo>
                      <a:pt x="1176" y="6"/>
                    </a:lnTo>
                    <a:lnTo>
                      <a:pt x="1177" y="5"/>
                    </a:lnTo>
                    <a:lnTo>
                      <a:pt x="1180" y="6"/>
                    </a:lnTo>
                    <a:lnTo>
                      <a:pt x="1182" y="5"/>
                    </a:lnTo>
                    <a:lnTo>
                      <a:pt x="1182" y="0"/>
                    </a:lnTo>
                    <a:lnTo>
                      <a:pt x="1185" y="3"/>
                    </a:lnTo>
                    <a:lnTo>
                      <a:pt x="1187" y="6"/>
                    </a:lnTo>
                    <a:lnTo>
                      <a:pt x="1185" y="9"/>
                    </a:lnTo>
                    <a:lnTo>
                      <a:pt x="1185" y="11"/>
                    </a:lnTo>
                    <a:lnTo>
                      <a:pt x="1190" y="11"/>
                    </a:lnTo>
                    <a:lnTo>
                      <a:pt x="1193" y="14"/>
                    </a:lnTo>
                    <a:lnTo>
                      <a:pt x="1194" y="14"/>
                    </a:lnTo>
                    <a:lnTo>
                      <a:pt x="1199" y="13"/>
                    </a:lnTo>
                    <a:lnTo>
                      <a:pt x="1199" y="11"/>
                    </a:lnTo>
                    <a:lnTo>
                      <a:pt x="1200" y="9"/>
                    </a:lnTo>
                    <a:lnTo>
                      <a:pt x="1202" y="9"/>
                    </a:lnTo>
                    <a:lnTo>
                      <a:pt x="1203" y="9"/>
                    </a:lnTo>
                    <a:lnTo>
                      <a:pt x="1203" y="11"/>
                    </a:lnTo>
                    <a:lnTo>
                      <a:pt x="1203" y="13"/>
                    </a:lnTo>
                    <a:lnTo>
                      <a:pt x="1203" y="14"/>
                    </a:lnTo>
                    <a:lnTo>
                      <a:pt x="1205" y="14"/>
                    </a:lnTo>
                    <a:lnTo>
                      <a:pt x="1208" y="9"/>
                    </a:lnTo>
                    <a:lnTo>
                      <a:pt x="1208" y="8"/>
                    </a:lnTo>
                    <a:lnTo>
                      <a:pt x="1210" y="6"/>
                    </a:lnTo>
                    <a:lnTo>
                      <a:pt x="1211" y="8"/>
                    </a:lnTo>
                    <a:lnTo>
                      <a:pt x="1213" y="8"/>
                    </a:lnTo>
                    <a:lnTo>
                      <a:pt x="1213" y="9"/>
                    </a:lnTo>
                    <a:lnTo>
                      <a:pt x="1214" y="11"/>
                    </a:lnTo>
                    <a:lnTo>
                      <a:pt x="1213" y="14"/>
                    </a:lnTo>
                    <a:lnTo>
                      <a:pt x="1213" y="16"/>
                    </a:lnTo>
                    <a:lnTo>
                      <a:pt x="1211" y="16"/>
                    </a:lnTo>
                    <a:lnTo>
                      <a:pt x="1211" y="17"/>
                    </a:lnTo>
                    <a:lnTo>
                      <a:pt x="1211" y="19"/>
                    </a:lnTo>
                    <a:lnTo>
                      <a:pt x="1210" y="20"/>
                    </a:lnTo>
                    <a:lnTo>
                      <a:pt x="1210" y="22"/>
                    </a:lnTo>
                    <a:lnTo>
                      <a:pt x="1211" y="20"/>
                    </a:lnTo>
                    <a:lnTo>
                      <a:pt x="1213" y="19"/>
                    </a:lnTo>
                    <a:lnTo>
                      <a:pt x="1213" y="20"/>
                    </a:lnTo>
                    <a:lnTo>
                      <a:pt x="1211" y="22"/>
                    </a:lnTo>
                    <a:lnTo>
                      <a:pt x="1211" y="23"/>
                    </a:lnTo>
                    <a:lnTo>
                      <a:pt x="1213" y="25"/>
                    </a:lnTo>
                    <a:lnTo>
                      <a:pt x="1217" y="20"/>
                    </a:lnTo>
                    <a:lnTo>
                      <a:pt x="1225" y="20"/>
                    </a:lnTo>
                    <a:lnTo>
                      <a:pt x="1228" y="23"/>
                    </a:lnTo>
                    <a:lnTo>
                      <a:pt x="1228" y="25"/>
                    </a:lnTo>
                    <a:lnTo>
                      <a:pt x="1228" y="26"/>
                    </a:lnTo>
                    <a:lnTo>
                      <a:pt x="1228" y="28"/>
                    </a:lnTo>
                    <a:lnTo>
                      <a:pt x="1228" y="31"/>
                    </a:lnTo>
                    <a:lnTo>
                      <a:pt x="1227" y="34"/>
                    </a:lnTo>
                    <a:lnTo>
                      <a:pt x="1225" y="39"/>
                    </a:lnTo>
                    <a:lnTo>
                      <a:pt x="1224" y="39"/>
                    </a:lnTo>
                    <a:lnTo>
                      <a:pt x="1219" y="39"/>
                    </a:lnTo>
                    <a:lnTo>
                      <a:pt x="1220" y="40"/>
                    </a:lnTo>
                    <a:lnTo>
                      <a:pt x="1222" y="40"/>
                    </a:lnTo>
                    <a:lnTo>
                      <a:pt x="1224" y="42"/>
                    </a:lnTo>
                    <a:lnTo>
                      <a:pt x="1222" y="43"/>
                    </a:lnTo>
                    <a:lnTo>
                      <a:pt x="1220" y="45"/>
                    </a:lnTo>
                    <a:lnTo>
                      <a:pt x="1217" y="45"/>
                    </a:lnTo>
                    <a:lnTo>
                      <a:pt x="1217" y="46"/>
                    </a:lnTo>
                    <a:lnTo>
                      <a:pt x="1219" y="46"/>
                    </a:lnTo>
                    <a:lnTo>
                      <a:pt x="1219" y="48"/>
                    </a:lnTo>
                    <a:lnTo>
                      <a:pt x="1211" y="48"/>
                    </a:lnTo>
                    <a:lnTo>
                      <a:pt x="1213" y="48"/>
                    </a:lnTo>
                    <a:lnTo>
                      <a:pt x="1214" y="50"/>
                    </a:lnTo>
                    <a:lnTo>
                      <a:pt x="1216" y="51"/>
                    </a:lnTo>
                    <a:lnTo>
                      <a:pt x="1214" y="53"/>
                    </a:lnTo>
                    <a:lnTo>
                      <a:pt x="1211" y="54"/>
                    </a:lnTo>
                    <a:lnTo>
                      <a:pt x="1210" y="56"/>
                    </a:lnTo>
                    <a:lnTo>
                      <a:pt x="1206" y="54"/>
                    </a:lnTo>
                    <a:lnTo>
                      <a:pt x="1205" y="53"/>
                    </a:lnTo>
                    <a:lnTo>
                      <a:pt x="1203" y="53"/>
                    </a:lnTo>
                    <a:lnTo>
                      <a:pt x="1202" y="54"/>
                    </a:lnTo>
                    <a:lnTo>
                      <a:pt x="1200" y="53"/>
                    </a:lnTo>
                    <a:lnTo>
                      <a:pt x="1200" y="51"/>
                    </a:lnTo>
                    <a:lnTo>
                      <a:pt x="1200" y="50"/>
                    </a:lnTo>
                    <a:lnTo>
                      <a:pt x="1199" y="51"/>
                    </a:lnTo>
                    <a:lnTo>
                      <a:pt x="1197" y="51"/>
                    </a:lnTo>
                    <a:lnTo>
                      <a:pt x="1197" y="53"/>
                    </a:lnTo>
                    <a:lnTo>
                      <a:pt x="1191" y="54"/>
                    </a:lnTo>
                    <a:lnTo>
                      <a:pt x="1190" y="53"/>
                    </a:lnTo>
                    <a:lnTo>
                      <a:pt x="1188" y="54"/>
                    </a:lnTo>
                    <a:lnTo>
                      <a:pt x="1188" y="56"/>
                    </a:lnTo>
                    <a:lnTo>
                      <a:pt x="1190" y="56"/>
                    </a:lnTo>
                    <a:lnTo>
                      <a:pt x="1191" y="57"/>
                    </a:lnTo>
                    <a:lnTo>
                      <a:pt x="1190" y="59"/>
                    </a:lnTo>
                    <a:lnTo>
                      <a:pt x="1188" y="59"/>
                    </a:lnTo>
                    <a:lnTo>
                      <a:pt x="1188" y="62"/>
                    </a:lnTo>
                    <a:lnTo>
                      <a:pt x="1193" y="59"/>
                    </a:lnTo>
                    <a:lnTo>
                      <a:pt x="1194" y="57"/>
                    </a:lnTo>
                    <a:lnTo>
                      <a:pt x="1199" y="59"/>
                    </a:lnTo>
                    <a:lnTo>
                      <a:pt x="1200" y="60"/>
                    </a:lnTo>
                    <a:lnTo>
                      <a:pt x="1200" y="62"/>
                    </a:lnTo>
                    <a:lnTo>
                      <a:pt x="1205" y="60"/>
                    </a:lnTo>
                    <a:lnTo>
                      <a:pt x="1205" y="62"/>
                    </a:lnTo>
                    <a:lnTo>
                      <a:pt x="1206" y="62"/>
                    </a:lnTo>
                    <a:lnTo>
                      <a:pt x="1203" y="68"/>
                    </a:lnTo>
                    <a:lnTo>
                      <a:pt x="1197" y="69"/>
                    </a:lnTo>
                    <a:lnTo>
                      <a:pt x="1193" y="73"/>
                    </a:lnTo>
                    <a:lnTo>
                      <a:pt x="1194" y="74"/>
                    </a:lnTo>
                    <a:lnTo>
                      <a:pt x="1190" y="79"/>
                    </a:lnTo>
                    <a:lnTo>
                      <a:pt x="1187" y="79"/>
                    </a:lnTo>
                    <a:lnTo>
                      <a:pt x="1185" y="80"/>
                    </a:lnTo>
                    <a:lnTo>
                      <a:pt x="1184" y="82"/>
                    </a:lnTo>
                    <a:lnTo>
                      <a:pt x="1182" y="83"/>
                    </a:lnTo>
                    <a:lnTo>
                      <a:pt x="1190" y="82"/>
                    </a:lnTo>
                    <a:lnTo>
                      <a:pt x="1208" y="71"/>
                    </a:lnTo>
                    <a:lnTo>
                      <a:pt x="1213" y="65"/>
                    </a:lnTo>
                    <a:lnTo>
                      <a:pt x="1214" y="65"/>
                    </a:lnTo>
                    <a:lnTo>
                      <a:pt x="1216" y="68"/>
                    </a:lnTo>
                    <a:lnTo>
                      <a:pt x="1216" y="76"/>
                    </a:lnTo>
                    <a:lnTo>
                      <a:pt x="1213" y="82"/>
                    </a:lnTo>
                    <a:lnTo>
                      <a:pt x="1208" y="86"/>
                    </a:lnTo>
                    <a:lnTo>
                      <a:pt x="1203" y="91"/>
                    </a:lnTo>
                    <a:lnTo>
                      <a:pt x="1202" y="93"/>
                    </a:lnTo>
                    <a:lnTo>
                      <a:pt x="1200" y="96"/>
                    </a:lnTo>
                    <a:lnTo>
                      <a:pt x="1196" y="97"/>
                    </a:lnTo>
                    <a:lnTo>
                      <a:pt x="1194" y="100"/>
                    </a:lnTo>
                    <a:lnTo>
                      <a:pt x="1193" y="102"/>
                    </a:lnTo>
                    <a:lnTo>
                      <a:pt x="1193" y="105"/>
                    </a:lnTo>
                    <a:lnTo>
                      <a:pt x="1193" y="106"/>
                    </a:lnTo>
                    <a:lnTo>
                      <a:pt x="1194" y="111"/>
                    </a:lnTo>
                    <a:lnTo>
                      <a:pt x="1194" y="110"/>
                    </a:lnTo>
                    <a:lnTo>
                      <a:pt x="1196" y="103"/>
                    </a:lnTo>
                    <a:lnTo>
                      <a:pt x="1196" y="102"/>
                    </a:lnTo>
                    <a:lnTo>
                      <a:pt x="1197" y="102"/>
                    </a:lnTo>
                    <a:lnTo>
                      <a:pt x="1199" y="100"/>
                    </a:lnTo>
                    <a:lnTo>
                      <a:pt x="1197" y="102"/>
                    </a:lnTo>
                    <a:lnTo>
                      <a:pt x="1197" y="103"/>
                    </a:lnTo>
                    <a:lnTo>
                      <a:pt x="1203" y="100"/>
                    </a:lnTo>
                    <a:lnTo>
                      <a:pt x="1210" y="99"/>
                    </a:lnTo>
                    <a:lnTo>
                      <a:pt x="1205" y="103"/>
                    </a:lnTo>
                    <a:lnTo>
                      <a:pt x="1203" y="106"/>
                    </a:lnTo>
                    <a:lnTo>
                      <a:pt x="1202" y="108"/>
                    </a:lnTo>
                    <a:lnTo>
                      <a:pt x="1203" y="108"/>
                    </a:lnTo>
                    <a:lnTo>
                      <a:pt x="1205" y="106"/>
                    </a:lnTo>
                    <a:lnTo>
                      <a:pt x="1206" y="105"/>
                    </a:lnTo>
                    <a:lnTo>
                      <a:pt x="1206" y="103"/>
                    </a:lnTo>
                    <a:lnTo>
                      <a:pt x="1206" y="105"/>
                    </a:lnTo>
                    <a:lnTo>
                      <a:pt x="1205" y="106"/>
                    </a:lnTo>
                    <a:lnTo>
                      <a:pt x="1205" y="108"/>
                    </a:lnTo>
                    <a:lnTo>
                      <a:pt x="1206" y="108"/>
                    </a:lnTo>
                    <a:lnTo>
                      <a:pt x="1210" y="103"/>
                    </a:lnTo>
                    <a:lnTo>
                      <a:pt x="1211" y="100"/>
                    </a:lnTo>
                    <a:lnTo>
                      <a:pt x="1213" y="97"/>
                    </a:lnTo>
                    <a:lnTo>
                      <a:pt x="1216" y="97"/>
                    </a:lnTo>
                    <a:lnTo>
                      <a:pt x="1217" y="97"/>
                    </a:lnTo>
                    <a:lnTo>
                      <a:pt x="1217" y="100"/>
                    </a:lnTo>
                    <a:lnTo>
                      <a:pt x="1216" y="102"/>
                    </a:lnTo>
                    <a:lnTo>
                      <a:pt x="1214" y="103"/>
                    </a:lnTo>
                    <a:lnTo>
                      <a:pt x="1214" y="105"/>
                    </a:lnTo>
                    <a:lnTo>
                      <a:pt x="1213" y="108"/>
                    </a:lnTo>
                    <a:lnTo>
                      <a:pt x="1211" y="111"/>
                    </a:lnTo>
                    <a:lnTo>
                      <a:pt x="1210" y="116"/>
                    </a:lnTo>
                    <a:lnTo>
                      <a:pt x="1208" y="117"/>
                    </a:lnTo>
                    <a:lnTo>
                      <a:pt x="1208" y="120"/>
                    </a:lnTo>
                    <a:lnTo>
                      <a:pt x="1208" y="123"/>
                    </a:lnTo>
                    <a:lnTo>
                      <a:pt x="1210" y="125"/>
                    </a:lnTo>
                    <a:lnTo>
                      <a:pt x="1210" y="128"/>
                    </a:lnTo>
                    <a:lnTo>
                      <a:pt x="1208" y="132"/>
                    </a:lnTo>
                    <a:lnTo>
                      <a:pt x="1208" y="139"/>
                    </a:lnTo>
                    <a:lnTo>
                      <a:pt x="1210" y="148"/>
                    </a:lnTo>
                    <a:lnTo>
                      <a:pt x="1210" y="153"/>
                    </a:lnTo>
                    <a:lnTo>
                      <a:pt x="1208" y="156"/>
                    </a:lnTo>
                    <a:lnTo>
                      <a:pt x="1208" y="157"/>
                    </a:lnTo>
                    <a:lnTo>
                      <a:pt x="1206" y="159"/>
                    </a:lnTo>
                    <a:lnTo>
                      <a:pt x="1205" y="163"/>
                    </a:lnTo>
                    <a:lnTo>
                      <a:pt x="1203" y="165"/>
                    </a:lnTo>
                    <a:lnTo>
                      <a:pt x="1202" y="165"/>
                    </a:lnTo>
                    <a:lnTo>
                      <a:pt x="1200" y="165"/>
                    </a:lnTo>
                    <a:lnTo>
                      <a:pt x="1203" y="166"/>
                    </a:lnTo>
                    <a:lnTo>
                      <a:pt x="1206" y="163"/>
                    </a:lnTo>
                    <a:lnTo>
                      <a:pt x="1210" y="159"/>
                    </a:lnTo>
                    <a:lnTo>
                      <a:pt x="1211" y="153"/>
                    </a:lnTo>
                    <a:lnTo>
                      <a:pt x="1211" y="150"/>
                    </a:lnTo>
                    <a:lnTo>
                      <a:pt x="1211" y="148"/>
                    </a:lnTo>
                    <a:lnTo>
                      <a:pt x="1211" y="147"/>
                    </a:lnTo>
                    <a:lnTo>
                      <a:pt x="1211" y="143"/>
                    </a:lnTo>
                    <a:lnTo>
                      <a:pt x="1211" y="142"/>
                    </a:lnTo>
                    <a:lnTo>
                      <a:pt x="1211" y="139"/>
                    </a:lnTo>
                    <a:lnTo>
                      <a:pt x="1211" y="137"/>
                    </a:lnTo>
                    <a:lnTo>
                      <a:pt x="1210" y="132"/>
                    </a:lnTo>
                    <a:lnTo>
                      <a:pt x="1210" y="129"/>
                    </a:lnTo>
                    <a:lnTo>
                      <a:pt x="1211" y="126"/>
                    </a:lnTo>
                    <a:lnTo>
                      <a:pt x="1211" y="123"/>
                    </a:lnTo>
                    <a:lnTo>
                      <a:pt x="1213" y="120"/>
                    </a:lnTo>
                    <a:lnTo>
                      <a:pt x="1213" y="117"/>
                    </a:lnTo>
                    <a:lnTo>
                      <a:pt x="1213" y="116"/>
                    </a:lnTo>
                    <a:lnTo>
                      <a:pt x="1213" y="113"/>
                    </a:lnTo>
                    <a:lnTo>
                      <a:pt x="1214" y="111"/>
                    </a:lnTo>
                    <a:lnTo>
                      <a:pt x="1216" y="110"/>
                    </a:lnTo>
                    <a:lnTo>
                      <a:pt x="1217" y="110"/>
                    </a:lnTo>
                    <a:lnTo>
                      <a:pt x="1217" y="108"/>
                    </a:lnTo>
                    <a:lnTo>
                      <a:pt x="1217" y="105"/>
                    </a:lnTo>
                    <a:lnTo>
                      <a:pt x="1217" y="103"/>
                    </a:lnTo>
                    <a:lnTo>
                      <a:pt x="1219" y="102"/>
                    </a:lnTo>
                    <a:lnTo>
                      <a:pt x="1220" y="100"/>
                    </a:lnTo>
                    <a:lnTo>
                      <a:pt x="1222" y="100"/>
                    </a:lnTo>
                    <a:lnTo>
                      <a:pt x="1224" y="100"/>
                    </a:lnTo>
                    <a:lnTo>
                      <a:pt x="1224" y="103"/>
                    </a:lnTo>
                    <a:lnTo>
                      <a:pt x="1225" y="106"/>
                    </a:lnTo>
                    <a:lnTo>
                      <a:pt x="1225" y="108"/>
                    </a:lnTo>
                    <a:lnTo>
                      <a:pt x="1227" y="108"/>
                    </a:lnTo>
                    <a:lnTo>
                      <a:pt x="1227" y="106"/>
                    </a:lnTo>
                    <a:lnTo>
                      <a:pt x="1227" y="105"/>
                    </a:lnTo>
                    <a:lnTo>
                      <a:pt x="1227" y="103"/>
                    </a:lnTo>
                    <a:lnTo>
                      <a:pt x="1227" y="102"/>
                    </a:lnTo>
                    <a:lnTo>
                      <a:pt x="1227" y="100"/>
                    </a:lnTo>
                    <a:lnTo>
                      <a:pt x="1228" y="100"/>
                    </a:lnTo>
                    <a:lnTo>
                      <a:pt x="1230" y="99"/>
                    </a:lnTo>
                    <a:lnTo>
                      <a:pt x="1230" y="97"/>
                    </a:lnTo>
                    <a:lnTo>
                      <a:pt x="1225" y="97"/>
                    </a:lnTo>
                    <a:lnTo>
                      <a:pt x="1224" y="97"/>
                    </a:lnTo>
                    <a:lnTo>
                      <a:pt x="1222" y="93"/>
                    </a:lnTo>
                    <a:lnTo>
                      <a:pt x="1220" y="93"/>
                    </a:lnTo>
                    <a:lnTo>
                      <a:pt x="1220" y="90"/>
                    </a:lnTo>
                    <a:lnTo>
                      <a:pt x="1225" y="80"/>
                    </a:lnTo>
                    <a:lnTo>
                      <a:pt x="1225" y="79"/>
                    </a:lnTo>
                    <a:lnTo>
                      <a:pt x="1225" y="74"/>
                    </a:lnTo>
                    <a:lnTo>
                      <a:pt x="1227" y="73"/>
                    </a:lnTo>
                    <a:lnTo>
                      <a:pt x="1227" y="71"/>
                    </a:lnTo>
                    <a:lnTo>
                      <a:pt x="1228" y="71"/>
                    </a:lnTo>
                    <a:lnTo>
                      <a:pt x="1230" y="73"/>
                    </a:lnTo>
                    <a:lnTo>
                      <a:pt x="1233" y="73"/>
                    </a:lnTo>
                    <a:lnTo>
                      <a:pt x="1233" y="71"/>
                    </a:lnTo>
                    <a:lnTo>
                      <a:pt x="1231" y="69"/>
                    </a:lnTo>
                    <a:lnTo>
                      <a:pt x="1230" y="68"/>
                    </a:lnTo>
                    <a:lnTo>
                      <a:pt x="1228" y="66"/>
                    </a:lnTo>
                    <a:lnTo>
                      <a:pt x="1228" y="65"/>
                    </a:lnTo>
                    <a:lnTo>
                      <a:pt x="1230" y="60"/>
                    </a:lnTo>
                    <a:lnTo>
                      <a:pt x="1234" y="54"/>
                    </a:lnTo>
                    <a:lnTo>
                      <a:pt x="1236" y="48"/>
                    </a:lnTo>
                    <a:lnTo>
                      <a:pt x="1237" y="45"/>
                    </a:lnTo>
                    <a:lnTo>
                      <a:pt x="1240" y="42"/>
                    </a:lnTo>
                    <a:lnTo>
                      <a:pt x="1242" y="40"/>
                    </a:lnTo>
                    <a:lnTo>
                      <a:pt x="1256" y="39"/>
                    </a:lnTo>
                    <a:lnTo>
                      <a:pt x="1256" y="40"/>
                    </a:lnTo>
                    <a:lnTo>
                      <a:pt x="1257" y="40"/>
                    </a:lnTo>
                    <a:lnTo>
                      <a:pt x="1257" y="42"/>
                    </a:lnTo>
                    <a:lnTo>
                      <a:pt x="1256" y="42"/>
                    </a:lnTo>
                    <a:lnTo>
                      <a:pt x="1256" y="43"/>
                    </a:lnTo>
                    <a:lnTo>
                      <a:pt x="1264" y="43"/>
                    </a:lnTo>
                    <a:lnTo>
                      <a:pt x="1265" y="46"/>
                    </a:lnTo>
                    <a:lnTo>
                      <a:pt x="1265" y="50"/>
                    </a:lnTo>
                    <a:lnTo>
                      <a:pt x="1267" y="50"/>
                    </a:lnTo>
                    <a:lnTo>
                      <a:pt x="1267" y="51"/>
                    </a:lnTo>
                    <a:lnTo>
                      <a:pt x="1268" y="53"/>
                    </a:lnTo>
                    <a:lnTo>
                      <a:pt x="1271" y="54"/>
                    </a:lnTo>
                    <a:lnTo>
                      <a:pt x="1273" y="54"/>
                    </a:lnTo>
                    <a:lnTo>
                      <a:pt x="1271" y="57"/>
                    </a:lnTo>
                    <a:lnTo>
                      <a:pt x="1268" y="62"/>
                    </a:lnTo>
                    <a:lnTo>
                      <a:pt x="1268" y="63"/>
                    </a:lnTo>
                    <a:lnTo>
                      <a:pt x="1274" y="62"/>
                    </a:lnTo>
                    <a:lnTo>
                      <a:pt x="1273" y="63"/>
                    </a:lnTo>
                    <a:lnTo>
                      <a:pt x="1271" y="65"/>
                    </a:lnTo>
                    <a:lnTo>
                      <a:pt x="1268" y="65"/>
                    </a:lnTo>
                    <a:lnTo>
                      <a:pt x="1270" y="66"/>
                    </a:lnTo>
                    <a:lnTo>
                      <a:pt x="1271" y="66"/>
                    </a:lnTo>
                    <a:lnTo>
                      <a:pt x="1270" y="69"/>
                    </a:lnTo>
                    <a:lnTo>
                      <a:pt x="1268" y="69"/>
                    </a:lnTo>
                    <a:lnTo>
                      <a:pt x="1267" y="71"/>
                    </a:lnTo>
                    <a:lnTo>
                      <a:pt x="1268" y="73"/>
                    </a:lnTo>
                    <a:lnTo>
                      <a:pt x="1267" y="74"/>
                    </a:lnTo>
                    <a:lnTo>
                      <a:pt x="1268" y="76"/>
                    </a:lnTo>
                    <a:lnTo>
                      <a:pt x="1270" y="74"/>
                    </a:lnTo>
                    <a:lnTo>
                      <a:pt x="1271" y="69"/>
                    </a:lnTo>
                    <a:lnTo>
                      <a:pt x="1273" y="68"/>
                    </a:lnTo>
                    <a:lnTo>
                      <a:pt x="1279" y="68"/>
                    </a:lnTo>
                    <a:lnTo>
                      <a:pt x="1288" y="62"/>
                    </a:lnTo>
                    <a:lnTo>
                      <a:pt x="1291" y="62"/>
                    </a:lnTo>
                    <a:lnTo>
                      <a:pt x="1293" y="63"/>
                    </a:lnTo>
                    <a:lnTo>
                      <a:pt x="1293" y="69"/>
                    </a:lnTo>
                    <a:lnTo>
                      <a:pt x="1291" y="74"/>
                    </a:lnTo>
                    <a:lnTo>
                      <a:pt x="1288" y="77"/>
                    </a:lnTo>
                    <a:lnTo>
                      <a:pt x="1287" y="80"/>
                    </a:lnTo>
                    <a:lnTo>
                      <a:pt x="1294" y="79"/>
                    </a:lnTo>
                    <a:lnTo>
                      <a:pt x="1296" y="77"/>
                    </a:lnTo>
                    <a:lnTo>
                      <a:pt x="1298" y="76"/>
                    </a:lnTo>
                    <a:lnTo>
                      <a:pt x="1298" y="74"/>
                    </a:lnTo>
                    <a:lnTo>
                      <a:pt x="1302" y="68"/>
                    </a:lnTo>
                    <a:lnTo>
                      <a:pt x="1304" y="66"/>
                    </a:lnTo>
                    <a:lnTo>
                      <a:pt x="1308" y="66"/>
                    </a:lnTo>
                    <a:lnTo>
                      <a:pt x="1310" y="66"/>
                    </a:lnTo>
                    <a:lnTo>
                      <a:pt x="1314" y="71"/>
                    </a:lnTo>
                    <a:lnTo>
                      <a:pt x="1314" y="74"/>
                    </a:lnTo>
                    <a:lnTo>
                      <a:pt x="1313" y="76"/>
                    </a:lnTo>
                    <a:lnTo>
                      <a:pt x="1310" y="76"/>
                    </a:lnTo>
                    <a:lnTo>
                      <a:pt x="1311" y="77"/>
                    </a:lnTo>
                    <a:lnTo>
                      <a:pt x="1316" y="79"/>
                    </a:lnTo>
                    <a:lnTo>
                      <a:pt x="1322" y="83"/>
                    </a:lnTo>
                    <a:lnTo>
                      <a:pt x="1322" y="85"/>
                    </a:lnTo>
                    <a:lnTo>
                      <a:pt x="1320" y="86"/>
                    </a:lnTo>
                    <a:lnTo>
                      <a:pt x="1317" y="88"/>
                    </a:lnTo>
                    <a:lnTo>
                      <a:pt x="1311" y="91"/>
                    </a:lnTo>
                    <a:lnTo>
                      <a:pt x="1311" y="93"/>
                    </a:lnTo>
                    <a:lnTo>
                      <a:pt x="1313" y="93"/>
                    </a:lnTo>
                    <a:lnTo>
                      <a:pt x="1313" y="94"/>
                    </a:lnTo>
                    <a:lnTo>
                      <a:pt x="1311" y="94"/>
                    </a:lnTo>
                    <a:lnTo>
                      <a:pt x="1307" y="93"/>
                    </a:lnTo>
                    <a:lnTo>
                      <a:pt x="1304" y="93"/>
                    </a:lnTo>
                    <a:lnTo>
                      <a:pt x="1304" y="94"/>
                    </a:lnTo>
                    <a:lnTo>
                      <a:pt x="1313" y="96"/>
                    </a:lnTo>
                    <a:lnTo>
                      <a:pt x="1328" y="90"/>
                    </a:lnTo>
                    <a:lnTo>
                      <a:pt x="1330" y="91"/>
                    </a:lnTo>
                    <a:lnTo>
                      <a:pt x="1334" y="93"/>
                    </a:lnTo>
                    <a:lnTo>
                      <a:pt x="1336" y="94"/>
                    </a:lnTo>
                    <a:lnTo>
                      <a:pt x="1333" y="97"/>
                    </a:lnTo>
                    <a:lnTo>
                      <a:pt x="1342" y="105"/>
                    </a:lnTo>
                    <a:lnTo>
                      <a:pt x="1342" y="108"/>
                    </a:lnTo>
                    <a:lnTo>
                      <a:pt x="1345" y="111"/>
                    </a:lnTo>
                    <a:lnTo>
                      <a:pt x="1347" y="113"/>
                    </a:lnTo>
                    <a:lnTo>
                      <a:pt x="1347" y="111"/>
                    </a:lnTo>
                    <a:lnTo>
                      <a:pt x="1348" y="110"/>
                    </a:lnTo>
                    <a:lnTo>
                      <a:pt x="1353" y="106"/>
                    </a:lnTo>
                    <a:lnTo>
                      <a:pt x="1354" y="111"/>
                    </a:lnTo>
                    <a:lnTo>
                      <a:pt x="1356" y="113"/>
                    </a:lnTo>
                    <a:lnTo>
                      <a:pt x="1356" y="114"/>
                    </a:lnTo>
                    <a:lnTo>
                      <a:pt x="1359" y="120"/>
                    </a:lnTo>
                    <a:lnTo>
                      <a:pt x="1359" y="122"/>
                    </a:lnTo>
                    <a:lnTo>
                      <a:pt x="1357" y="123"/>
                    </a:lnTo>
                    <a:lnTo>
                      <a:pt x="1357" y="125"/>
                    </a:lnTo>
                    <a:lnTo>
                      <a:pt x="1357" y="126"/>
                    </a:lnTo>
                    <a:lnTo>
                      <a:pt x="1357" y="128"/>
                    </a:lnTo>
                    <a:lnTo>
                      <a:pt x="1359" y="129"/>
                    </a:lnTo>
                    <a:lnTo>
                      <a:pt x="1359" y="131"/>
                    </a:lnTo>
                    <a:lnTo>
                      <a:pt x="1361" y="132"/>
                    </a:lnTo>
                    <a:lnTo>
                      <a:pt x="1357" y="132"/>
                    </a:lnTo>
                    <a:lnTo>
                      <a:pt x="1353" y="136"/>
                    </a:lnTo>
                    <a:lnTo>
                      <a:pt x="1333" y="139"/>
                    </a:lnTo>
                    <a:lnTo>
                      <a:pt x="1331" y="140"/>
                    </a:lnTo>
                    <a:lnTo>
                      <a:pt x="1331" y="143"/>
                    </a:lnTo>
                    <a:lnTo>
                      <a:pt x="1330" y="145"/>
                    </a:lnTo>
                    <a:lnTo>
                      <a:pt x="1325" y="147"/>
                    </a:lnTo>
                    <a:lnTo>
                      <a:pt x="1324" y="148"/>
                    </a:lnTo>
                    <a:lnTo>
                      <a:pt x="1322" y="150"/>
                    </a:lnTo>
                    <a:lnTo>
                      <a:pt x="1322" y="151"/>
                    </a:lnTo>
                    <a:lnTo>
                      <a:pt x="1324" y="153"/>
                    </a:lnTo>
                    <a:lnTo>
                      <a:pt x="1322" y="157"/>
                    </a:lnTo>
                    <a:lnTo>
                      <a:pt x="1320" y="159"/>
                    </a:lnTo>
                    <a:lnTo>
                      <a:pt x="1311" y="162"/>
                    </a:lnTo>
                    <a:lnTo>
                      <a:pt x="1310" y="163"/>
                    </a:lnTo>
                    <a:lnTo>
                      <a:pt x="1310" y="165"/>
                    </a:lnTo>
                    <a:lnTo>
                      <a:pt x="1311" y="165"/>
                    </a:lnTo>
                    <a:lnTo>
                      <a:pt x="1313" y="165"/>
                    </a:lnTo>
                    <a:lnTo>
                      <a:pt x="1288" y="162"/>
                    </a:lnTo>
                    <a:lnTo>
                      <a:pt x="1264" y="157"/>
                    </a:lnTo>
                    <a:lnTo>
                      <a:pt x="1250" y="153"/>
                    </a:lnTo>
                    <a:lnTo>
                      <a:pt x="1234" y="148"/>
                    </a:lnTo>
                    <a:lnTo>
                      <a:pt x="1233" y="150"/>
                    </a:lnTo>
                    <a:lnTo>
                      <a:pt x="1231" y="151"/>
                    </a:lnTo>
                    <a:lnTo>
                      <a:pt x="1239" y="151"/>
                    </a:lnTo>
                    <a:lnTo>
                      <a:pt x="1239" y="154"/>
                    </a:lnTo>
                    <a:lnTo>
                      <a:pt x="1236" y="156"/>
                    </a:lnTo>
                    <a:lnTo>
                      <a:pt x="1234" y="157"/>
                    </a:lnTo>
                    <a:lnTo>
                      <a:pt x="1231" y="157"/>
                    </a:lnTo>
                    <a:lnTo>
                      <a:pt x="1233" y="160"/>
                    </a:lnTo>
                    <a:lnTo>
                      <a:pt x="1234" y="160"/>
                    </a:lnTo>
                    <a:lnTo>
                      <a:pt x="1239" y="162"/>
                    </a:lnTo>
                    <a:lnTo>
                      <a:pt x="1240" y="159"/>
                    </a:lnTo>
                    <a:lnTo>
                      <a:pt x="1243" y="162"/>
                    </a:lnTo>
                    <a:lnTo>
                      <a:pt x="1245" y="162"/>
                    </a:lnTo>
                    <a:lnTo>
                      <a:pt x="1239" y="162"/>
                    </a:lnTo>
                    <a:lnTo>
                      <a:pt x="1239" y="163"/>
                    </a:lnTo>
                    <a:lnTo>
                      <a:pt x="1248" y="165"/>
                    </a:lnTo>
                    <a:lnTo>
                      <a:pt x="1251" y="168"/>
                    </a:lnTo>
                    <a:lnTo>
                      <a:pt x="1259" y="168"/>
                    </a:lnTo>
                    <a:lnTo>
                      <a:pt x="1259" y="169"/>
                    </a:lnTo>
                    <a:lnTo>
                      <a:pt x="1261" y="169"/>
                    </a:lnTo>
                    <a:lnTo>
                      <a:pt x="1262" y="169"/>
                    </a:lnTo>
                    <a:lnTo>
                      <a:pt x="1262" y="171"/>
                    </a:lnTo>
                    <a:lnTo>
                      <a:pt x="1259" y="174"/>
                    </a:lnTo>
                    <a:lnTo>
                      <a:pt x="1261" y="174"/>
                    </a:lnTo>
                    <a:lnTo>
                      <a:pt x="1270" y="174"/>
                    </a:lnTo>
                    <a:lnTo>
                      <a:pt x="1273" y="176"/>
                    </a:lnTo>
                    <a:lnTo>
                      <a:pt x="1288" y="180"/>
                    </a:lnTo>
                    <a:lnTo>
                      <a:pt x="1287" y="182"/>
                    </a:lnTo>
                    <a:lnTo>
                      <a:pt x="1282" y="187"/>
                    </a:lnTo>
                    <a:lnTo>
                      <a:pt x="1279" y="188"/>
                    </a:lnTo>
                    <a:lnTo>
                      <a:pt x="1277" y="190"/>
                    </a:lnTo>
                    <a:lnTo>
                      <a:pt x="1274" y="191"/>
                    </a:lnTo>
                    <a:lnTo>
                      <a:pt x="1274" y="193"/>
                    </a:lnTo>
                    <a:lnTo>
                      <a:pt x="1274" y="194"/>
                    </a:lnTo>
                    <a:lnTo>
                      <a:pt x="1273" y="194"/>
                    </a:lnTo>
                    <a:lnTo>
                      <a:pt x="1273" y="196"/>
                    </a:lnTo>
                    <a:lnTo>
                      <a:pt x="1273" y="197"/>
                    </a:lnTo>
                    <a:lnTo>
                      <a:pt x="1271" y="197"/>
                    </a:lnTo>
                    <a:lnTo>
                      <a:pt x="1274" y="197"/>
                    </a:lnTo>
                    <a:lnTo>
                      <a:pt x="1276" y="193"/>
                    </a:lnTo>
                    <a:lnTo>
                      <a:pt x="1279" y="190"/>
                    </a:lnTo>
                    <a:lnTo>
                      <a:pt x="1280" y="190"/>
                    </a:lnTo>
                    <a:lnTo>
                      <a:pt x="1282" y="190"/>
                    </a:lnTo>
                    <a:lnTo>
                      <a:pt x="1282" y="191"/>
                    </a:lnTo>
                    <a:lnTo>
                      <a:pt x="1283" y="191"/>
                    </a:lnTo>
                    <a:lnTo>
                      <a:pt x="1285" y="191"/>
                    </a:lnTo>
                    <a:lnTo>
                      <a:pt x="1287" y="191"/>
                    </a:lnTo>
                    <a:lnTo>
                      <a:pt x="1290" y="190"/>
                    </a:lnTo>
                    <a:lnTo>
                      <a:pt x="1291" y="190"/>
                    </a:lnTo>
                    <a:lnTo>
                      <a:pt x="1290" y="193"/>
                    </a:lnTo>
                    <a:lnTo>
                      <a:pt x="1290" y="194"/>
                    </a:lnTo>
                    <a:lnTo>
                      <a:pt x="1291" y="194"/>
                    </a:lnTo>
                    <a:lnTo>
                      <a:pt x="1291" y="197"/>
                    </a:lnTo>
                    <a:lnTo>
                      <a:pt x="1293" y="200"/>
                    </a:lnTo>
                    <a:lnTo>
                      <a:pt x="1291" y="202"/>
                    </a:lnTo>
                    <a:lnTo>
                      <a:pt x="1290" y="206"/>
                    </a:lnTo>
                    <a:lnTo>
                      <a:pt x="1288" y="208"/>
                    </a:lnTo>
                    <a:lnTo>
                      <a:pt x="1285" y="211"/>
                    </a:lnTo>
                    <a:lnTo>
                      <a:pt x="1285" y="213"/>
                    </a:lnTo>
                    <a:lnTo>
                      <a:pt x="1283" y="214"/>
                    </a:lnTo>
                    <a:lnTo>
                      <a:pt x="1283" y="217"/>
                    </a:lnTo>
                    <a:lnTo>
                      <a:pt x="1282" y="219"/>
                    </a:lnTo>
                    <a:lnTo>
                      <a:pt x="1279" y="221"/>
                    </a:lnTo>
                    <a:lnTo>
                      <a:pt x="1280" y="221"/>
                    </a:lnTo>
                    <a:lnTo>
                      <a:pt x="1280" y="222"/>
                    </a:lnTo>
                    <a:lnTo>
                      <a:pt x="1279" y="225"/>
                    </a:lnTo>
                    <a:lnTo>
                      <a:pt x="1277" y="228"/>
                    </a:lnTo>
                    <a:lnTo>
                      <a:pt x="1279" y="227"/>
                    </a:lnTo>
                    <a:lnTo>
                      <a:pt x="1280" y="225"/>
                    </a:lnTo>
                    <a:lnTo>
                      <a:pt x="1282" y="222"/>
                    </a:lnTo>
                    <a:lnTo>
                      <a:pt x="1288" y="216"/>
                    </a:lnTo>
                    <a:lnTo>
                      <a:pt x="1290" y="216"/>
                    </a:lnTo>
                    <a:lnTo>
                      <a:pt x="1294" y="214"/>
                    </a:lnTo>
                    <a:lnTo>
                      <a:pt x="1299" y="216"/>
                    </a:lnTo>
                    <a:lnTo>
                      <a:pt x="1304" y="211"/>
                    </a:lnTo>
                    <a:lnTo>
                      <a:pt x="1305" y="210"/>
                    </a:lnTo>
                    <a:lnTo>
                      <a:pt x="1307" y="211"/>
                    </a:lnTo>
                    <a:lnTo>
                      <a:pt x="1307" y="213"/>
                    </a:lnTo>
                    <a:lnTo>
                      <a:pt x="1305" y="216"/>
                    </a:lnTo>
                    <a:lnTo>
                      <a:pt x="1304" y="217"/>
                    </a:lnTo>
                    <a:lnTo>
                      <a:pt x="1302" y="219"/>
                    </a:lnTo>
                    <a:lnTo>
                      <a:pt x="1301" y="221"/>
                    </a:lnTo>
                    <a:lnTo>
                      <a:pt x="1301" y="224"/>
                    </a:lnTo>
                    <a:lnTo>
                      <a:pt x="1302" y="221"/>
                    </a:lnTo>
                    <a:lnTo>
                      <a:pt x="1304" y="219"/>
                    </a:lnTo>
                    <a:lnTo>
                      <a:pt x="1305" y="219"/>
                    </a:lnTo>
                    <a:lnTo>
                      <a:pt x="1308" y="216"/>
                    </a:lnTo>
                    <a:lnTo>
                      <a:pt x="1310" y="219"/>
                    </a:lnTo>
                    <a:lnTo>
                      <a:pt x="1310" y="221"/>
                    </a:lnTo>
                    <a:lnTo>
                      <a:pt x="1313" y="224"/>
                    </a:lnTo>
                    <a:lnTo>
                      <a:pt x="1314" y="224"/>
                    </a:lnTo>
                    <a:lnTo>
                      <a:pt x="1314" y="222"/>
                    </a:lnTo>
                    <a:lnTo>
                      <a:pt x="1313" y="222"/>
                    </a:lnTo>
                    <a:lnTo>
                      <a:pt x="1313" y="221"/>
                    </a:lnTo>
                    <a:lnTo>
                      <a:pt x="1310" y="214"/>
                    </a:lnTo>
                    <a:lnTo>
                      <a:pt x="1310" y="213"/>
                    </a:lnTo>
                    <a:lnTo>
                      <a:pt x="1311" y="213"/>
                    </a:lnTo>
                    <a:lnTo>
                      <a:pt x="1314" y="213"/>
                    </a:lnTo>
                    <a:lnTo>
                      <a:pt x="1314" y="211"/>
                    </a:lnTo>
                    <a:lnTo>
                      <a:pt x="1314" y="210"/>
                    </a:lnTo>
                    <a:lnTo>
                      <a:pt x="1314" y="208"/>
                    </a:lnTo>
                    <a:lnTo>
                      <a:pt x="1313" y="206"/>
                    </a:lnTo>
                    <a:lnTo>
                      <a:pt x="1313" y="205"/>
                    </a:lnTo>
                    <a:lnTo>
                      <a:pt x="1313" y="203"/>
                    </a:lnTo>
                    <a:lnTo>
                      <a:pt x="1313" y="199"/>
                    </a:lnTo>
                    <a:lnTo>
                      <a:pt x="1313" y="196"/>
                    </a:lnTo>
                    <a:lnTo>
                      <a:pt x="1313" y="194"/>
                    </a:lnTo>
                    <a:lnTo>
                      <a:pt x="1316" y="194"/>
                    </a:lnTo>
                    <a:lnTo>
                      <a:pt x="1319" y="194"/>
                    </a:lnTo>
                    <a:lnTo>
                      <a:pt x="1320" y="194"/>
                    </a:lnTo>
                    <a:lnTo>
                      <a:pt x="1320" y="196"/>
                    </a:lnTo>
                    <a:lnTo>
                      <a:pt x="1320" y="197"/>
                    </a:lnTo>
                    <a:lnTo>
                      <a:pt x="1317" y="200"/>
                    </a:lnTo>
                    <a:lnTo>
                      <a:pt x="1319" y="200"/>
                    </a:lnTo>
                    <a:lnTo>
                      <a:pt x="1324" y="199"/>
                    </a:lnTo>
                    <a:lnTo>
                      <a:pt x="1325" y="200"/>
                    </a:lnTo>
                    <a:lnTo>
                      <a:pt x="1325" y="202"/>
                    </a:lnTo>
                    <a:lnTo>
                      <a:pt x="1325" y="203"/>
                    </a:lnTo>
                    <a:lnTo>
                      <a:pt x="1325" y="205"/>
                    </a:lnTo>
                    <a:lnTo>
                      <a:pt x="1325" y="206"/>
                    </a:lnTo>
                    <a:lnTo>
                      <a:pt x="1325" y="210"/>
                    </a:lnTo>
                    <a:lnTo>
                      <a:pt x="1325" y="216"/>
                    </a:lnTo>
                    <a:lnTo>
                      <a:pt x="1325" y="222"/>
                    </a:lnTo>
                    <a:lnTo>
                      <a:pt x="1324" y="225"/>
                    </a:lnTo>
                    <a:lnTo>
                      <a:pt x="1322" y="225"/>
                    </a:lnTo>
                    <a:lnTo>
                      <a:pt x="1322" y="227"/>
                    </a:lnTo>
                    <a:lnTo>
                      <a:pt x="1327" y="225"/>
                    </a:lnTo>
                    <a:lnTo>
                      <a:pt x="1327" y="224"/>
                    </a:lnTo>
                    <a:lnTo>
                      <a:pt x="1328" y="219"/>
                    </a:lnTo>
                    <a:lnTo>
                      <a:pt x="1327" y="217"/>
                    </a:lnTo>
                    <a:lnTo>
                      <a:pt x="1328" y="216"/>
                    </a:lnTo>
                    <a:lnTo>
                      <a:pt x="1328" y="214"/>
                    </a:lnTo>
                    <a:lnTo>
                      <a:pt x="1328" y="213"/>
                    </a:lnTo>
                    <a:lnTo>
                      <a:pt x="1328" y="211"/>
                    </a:lnTo>
                    <a:lnTo>
                      <a:pt x="1328" y="210"/>
                    </a:lnTo>
                    <a:lnTo>
                      <a:pt x="1328" y="208"/>
                    </a:lnTo>
                    <a:lnTo>
                      <a:pt x="1328" y="205"/>
                    </a:lnTo>
                    <a:lnTo>
                      <a:pt x="1330" y="203"/>
                    </a:lnTo>
                    <a:lnTo>
                      <a:pt x="1341" y="205"/>
                    </a:lnTo>
                    <a:lnTo>
                      <a:pt x="1342" y="206"/>
                    </a:lnTo>
                    <a:lnTo>
                      <a:pt x="1341" y="208"/>
                    </a:lnTo>
                    <a:lnTo>
                      <a:pt x="1341" y="210"/>
                    </a:lnTo>
                    <a:lnTo>
                      <a:pt x="1341" y="211"/>
                    </a:lnTo>
                    <a:lnTo>
                      <a:pt x="1342" y="211"/>
                    </a:lnTo>
                    <a:lnTo>
                      <a:pt x="1344" y="210"/>
                    </a:lnTo>
                    <a:lnTo>
                      <a:pt x="1345" y="208"/>
                    </a:lnTo>
                    <a:lnTo>
                      <a:pt x="1348" y="205"/>
                    </a:lnTo>
                    <a:lnTo>
                      <a:pt x="1348" y="211"/>
                    </a:lnTo>
                    <a:lnTo>
                      <a:pt x="1350" y="214"/>
                    </a:lnTo>
                    <a:lnTo>
                      <a:pt x="1350" y="216"/>
                    </a:lnTo>
                    <a:lnTo>
                      <a:pt x="1350" y="219"/>
                    </a:lnTo>
                    <a:lnTo>
                      <a:pt x="1350" y="221"/>
                    </a:lnTo>
                    <a:lnTo>
                      <a:pt x="1350" y="222"/>
                    </a:lnTo>
                    <a:lnTo>
                      <a:pt x="1351" y="224"/>
                    </a:lnTo>
                    <a:lnTo>
                      <a:pt x="1353" y="225"/>
                    </a:lnTo>
                    <a:lnTo>
                      <a:pt x="1353" y="237"/>
                    </a:lnTo>
                    <a:lnTo>
                      <a:pt x="1353" y="240"/>
                    </a:lnTo>
                    <a:lnTo>
                      <a:pt x="1351" y="245"/>
                    </a:lnTo>
                    <a:lnTo>
                      <a:pt x="1348" y="247"/>
                    </a:lnTo>
                    <a:lnTo>
                      <a:pt x="1344" y="248"/>
                    </a:lnTo>
                    <a:lnTo>
                      <a:pt x="1331" y="247"/>
                    </a:lnTo>
                    <a:lnTo>
                      <a:pt x="1330" y="245"/>
                    </a:lnTo>
                    <a:lnTo>
                      <a:pt x="1319" y="234"/>
                    </a:lnTo>
                    <a:lnTo>
                      <a:pt x="1316" y="231"/>
                    </a:lnTo>
                    <a:lnTo>
                      <a:pt x="1314" y="230"/>
                    </a:lnTo>
                    <a:lnTo>
                      <a:pt x="1311" y="231"/>
                    </a:lnTo>
                    <a:lnTo>
                      <a:pt x="1310" y="231"/>
                    </a:lnTo>
                    <a:lnTo>
                      <a:pt x="1311" y="233"/>
                    </a:lnTo>
                    <a:lnTo>
                      <a:pt x="1311" y="234"/>
                    </a:lnTo>
                    <a:lnTo>
                      <a:pt x="1314" y="236"/>
                    </a:lnTo>
                    <a:lnTo>
                      <a:pt x="1316" y="236"/>
                    </a:lnTo>
                    <a:lnTo>
                      <a:pt x="1316" y="239"/>
                    </a:lnTo>
                    <a:lnTo>
                      <a:pt x="1316" y="243"/>
                    </a:lnTo>
                    <a:lnTo>
                      <a:pt x="1316" y="245"/>
                    </a:lnTo>
                    <a:lnTo>
                      <a:pt x="1314" y="247"/>
                    </a:lnTo>
                    <a:lnTo>
                      <a:pt x="1314" y="248"/>
                    </a:lnTo>
                    <a:lnTo>
                      <a:pt x="1313" y="250"/>
                    </a:lnTo>
                    <a:lnTo>
                      <a:pt x="1313" y="251"/>
                    </a:lnTo>
                    <a:lnTo>
                      <a:pt x="1311" y="253"/>
                    </a:lnTo>
                    <a:lnTo>
                      <a:pt x="1311" y="254"/>
                    </a:lnTo>
                    <a:lnTo>
                      <a:pt x="1311" y="258"/>
                    </a:lnTo>
                    <a:lnTo>
                      <a:pt x="1311" y="259"/>
                    </a:lnTo>
                    <a:lnTo>
                      <a:pt x="1310" y="261"/>
                    </a:lnTo>
                    <a:lnTo>
                      <a:pt x="1304" y="267"/>
                    </a:lnTo>
                    <a:lnTo>
                      <a:pt x="1302" y="270"/>
                    </a:lnTo>
                    <a:lnTo>
                      <a:pt x="1302" y="271"/>
                    </a:lnTo>
                    <a:lnTo>
                      <a:pt x="1299" y="273"/>
                    </a:lnTo>
                    <a:lnTo>
                      <a:pt x="1291" y="273"/>
                    </a:lnTo>
                    <a:lnTo>
                      <a:pt x="1290" y="273"/>
                    </a:lnTo>
                    <a:lnTo>
                      <a:pt x="1287" y="277"/>
                    </a:lnTo>
                    <a:lnTo>
                      <a:pt x="1283" y="279"/>
                    </a:lnTo>
                    <a:lnTo>
                      <a:pt x="1274" y="279"/>
                    </a:lnTo>
                    <a:lnTo>
                      <a:pt x="1271" y="280"/>
                    </a:lnTo>
                    <a:lnTo>
                      <a:pt x="1270" y="284"/>
                    </a:lnTo>
                    <a:lnTo>
                      <a:pt x="1270" y="287"/>
                    </a:lnTo>
                    <a:lnTo>
                      <a:pt x="1268" y="291"/>
                    </a:lnTo>
                    <a:lnTo>
                      <a:pt x="1268" y="293"/>
                    </a:lnTo>
                    <a:lnTo>
                      <a:pt x="1268" y="294"/>
                    </a:lnTo>
                    <a:lnTo>
                      <a:pt x="1268" y="296"/>
                    </a:lnTo>
                    <a:lnTo>
                      <a:pt x="1268" y="297"/>
                    </a:lnTo>
                    <a:lnTo>
                      <a:pt x="1267" y="299"/>
                    </a:lnTo>
                    <a:lnTo>
                      <a:pt x="1267" y="300"/>
                    </a:lnTo>
                    <a:lnTo>
                      <a:pt x="1265" y="305"/>
                    </a:lnTo>
                    <a:lnTo>
                      <a:pt x="1265" y="308"/>
                    </a:lnTo>
                    <a:lnTo>
                      <a:pt x="1264" y="310"/>
                    </a:lnTo>
                    <a:lnTo>
                      <a:pt x="1261" y="314"/>
                    </a:lnTo>
                    <a:lnTo>
                      <a:pt x="1259" y="317"/>
                    </a:lnTo>
                    <a:lnTo>
                      <a:pt x="1256" y="319"/>
                    </a:lnTo>
                    <a:lnTo>
                      <a:pt x="1253" y="319"/>
                    </a:lnTo>
                    <a:lnTo>
                      <a:pt x="1251" y="321"/>
                    </a:lnTo>
                    <a:lnTo>
                      <a:pt x="1250" y="321"/>
                    </a:lnTo>
                    <a:lnTo>
                      <a:pt x="1243" y="313"/>
                    </a:lnTo>
                    <a:lnTo>
                      <a:pt x="1243" y="311"/>
                    </a:lnTo>
                    <a:lnTo>
                      <a:pt x="1243" y="310"/>
                    </a:lnTo>
                    <a:lnTo>
                      <a:pt x="1243" y="299"/>
                    </a:lnTo>
                    <a:lnTo>
                      <a:pt x="1245" y="296"/>
                    </a:lnTo>
                    <a:lnTo>
                      <a:pt x="1245" y="293"/>
                    </a:lnTo>
                    <a:lnTo>
                      <a:pt x="1264" y="270"/>
                    </a:lnTo>
                    <a:lnTo>
                      <a:pt x="1270" y="258"/>
                    </a:lnTo>
                    <a:lnTo>
                      <a:pt x="1262" y="239"/>
                    </a:lnTo>
                    <a:lnTo>
                      <a:pt x="1261" y="227"/>
                    </a:lnTo>
                    <a:lnTo>
                      <a:pt x="1259" y="225"/>
                    </a:lnTo>
                    <a:lnTo>
                      <a:pt x="1242" y="217"/>
                    </a:lnTo>
                    <a:lnTo>
                      <a:pt x="1225" y="208"/>
                    </a:lnTo>
                    <a:lnTo>
                      <a:pt x="1224" y="208"/>
                    </a:lnTo>
                    <a:lnTo>
                      <a:pt x="1220" y="206"/>
                    </a:lnTo>
                    <a:lnTo>
                      <a:pt x="1220" y="203"/>
                    </a:lnTo>
                    <a:lnTo>
                      <a:pt x="1220" y="199"/>
                    </a:lnTo>
                    <a:lnTo>
                      <a:pt x="1210" y="194"/>
                    </a:lnTo>
                    <a:lnTo>
                      <a:pt x="1208" y="193"/>
                    </a:lnTo>
                    <a:lnTo>
                      <a:pt x="1199" y="174"/>
                    </a:lnTo>
                    <a:lnTo>
                      <a:pt x="1196" y="168"/>
                    </a:lnTo>
                    <a:lnTo>
                      <a:pt x="1194" y="165"/>
                    </a:lnTo>
                    <a:lnTo>
                      <a:pt x="1193" y="165"/>
                    </a:lnTo>
                    <a:lnTo>
                      <a:pt x="1190" y="168"/>
                    </a:lnTo>
                    <a:lnTo>
                      <a:pt x="1184" y="166"/>
                    </a:lnTo>
                    <a:lnTo>
                      <a:pt x="1180" y="166"/>
                    </a:lnTo>
                    <a:lnTo>
                      <a:pt x="1177" y="169"/>
                    </a:lnTo>
                    <a:lnTo>
                      <a:pt x="1177" y="173"/>
                    </a:lnTo>
                    <a:lnTo>
                      <a:pt x="1171" y="176"/>
                    </a:lnTo>
                    <a:lnTo>
                      <a:pt x="1168" y="180"/>
                    </a:lnTo>
                    <a:lnTo>
                      <a:pt x="1166" y="180"/>
                    </a:lnTo>
                    <a:lnTo>
                      <a:pt x="1165" y="180"/>
                    </a:lnTo>
                    <a:lnTo>
                      <a:pt x="1165" y="182"/>
                    </a:lnTo>
                    <a:lnTo>
                      <a:pt x="1165" y="184"/>
                    </a:lnTo>
                    <a:lnTo>
                      <a:pt x="1166" y="184"/>
                    </a:lnTo>
                    <a:lnTo>
                      <a:pt x="1165" y="187"/>
                    </a:lnTo>
                    <a:lnTo>
                      <a:pt x="1153" y="191"/>
                    </a:lnTo>
                    <a:lnTo>
                      <a:pt x="1148" y="188"/>
                    </a:lnTo>
                    <a:lnTo>
                      <a:pt x="1147" y="188"/>
                    </a:lnTo>
                    <a:lnTo>
                      <a:pt x="1145" y="188"/>
                    </a:lnTo>
                    <a:lnTo>
                      <a:pt x="1143" y="187"/>
                    </a:lnTo>
                    <a:lnTo>
                      <a:pt x="1142" y="185"/>
                    </a:lnTo>
                    <a:lnTo>
                      <a:pt x="1136" y="187"/>
                    </a:lnTo>
                    <a:lnTo>
                      <a:pt x="1132" y="187"/>
                    </a:lnTo>
                    <a:lnTo>
                      <a:pt x="1123" y="188"/>
                    </a:lnTo>
                    <a:lnTo>
                      <a:pt x="1122" y="188"/>
                    </a:lnTo>
                    <a:lnTo>
                      <a:pt x="1122" y="191"/>
                    </a:lnTo>
                    <a:lnTo>
                      <a:pt x="1119" y="194"/>
                    </a:lnTo>
                    <a:lnTo>
                      <a:pt x="1119" y="196"/>
                    </a:lnTo>
                    <a:lnTo>
                      <a:pt x="1119" y="199"/>
                    </a:lnTo>
                    <a:lnTo>
                      <a:pt x="1117" y="202"/>
                    </a:lnTo>
                    <a:lnTo>
                      <a:pt x="1113" y="208"/>
                    </a:lnTo>
                    <a:lnTo>
                      <a:pt x="1110" y="213"/>
                    </a:lnTo>
                    <a:lnTo>
                      <a:pt x="1108" y="217"/>
                    </a:lnTo>
                    <a:lnTo>
                      <a:pt x="1106" y="219"/>
                    </a:lnTo>
                    <a:lnTo>
                      <a:pt x="1105" y="221"/>
                    </a:lnTo>
                    <a:lnTo>
                      <a:pt x="1097" y="222"/>
                    </a:lnTo>
                    <a:lnTo>
                      <a:pt x="1096" y="224"/>
                    </a:lnTo>
                    <a:lnTo>
                      <a:pt x="1096" y="225"/>
                    </a:lnTo>
                    <a:lnTo>
                      <a:pt x="1094" y="227"/>
                    </a:lnTo>
                    <a:lnTo>
                      <a:pt x="1094" y="228"/>
                    </a:lnTo>
                    <a:lnTo>
                      <a:pt x="1094" y="230"/>
                    </a:lnTo>
                    <a:lnTo>
                      <a:pt x="1096" y="231"/>
                    </a:lnTo>
                    <a:lnTo>
                      <a:pt x="1096" y="234"/>
                    </a:lnTo>
                    <a:lnTo>
                      <a:pt x="1096" y="239"/>
                    </a:lnTo>
                    <a:lnTo>
                      <a:pt x="1096" y="242"/>
                    </a:lnTo>
                    <a:lnTo>
                      <a:pt x="1094" y="243"/>
                    </a:lnTo>
                    <a:lnTo>
                      <a:pt x="1091" y="247"/>
                    </a:lnTo>
                    <a:lnTo>
                      <a:pt x="1089" y="248"/>
                    </a:lnTo>
                    <a:lnTo>
                      <a:pt x="1091" y="250"/>
                    </a:lnTo>
                    <a:lnTo>
                      <a:pt x="1091" y="251"/>
                    </a:lnTo>
                    <a:lnTo>
                      <a:pt x="1091" y="253"/>
                    </a:lnTo>
                    <a:lnTo>
                      <a:pt x="1089" y="254"/>
                    </a:lnTo>
                    <a:lnTo>
                      <a:pt x="1089" y="258"/>
                    </a:lnTo>
                    <a:lnTo>
                      <a:pt x="1089" y="259"/>
                    </a:lnTo>
                    <a:lnTo>
                      <a:pt x="1089" y="261"/>
                    </a:lnTo>
                    <a:lnTo>
                      <a:pt x="1088" y="264"/>
                    </a:lnTo>
                    <a:lnTo>
                      <a:pt x="1089" y="270"/>
                    </a:lnTo>
                    <a:lnTo>
                      <a:pt x="1089" y="271"/>
                    </a:lnTo>
                    <a:lnTo>
                      <a:pt x="1085" y="279"/>
                    </a:lnTo>
                    <a:lnTo>
                      <a:pt x="1085" y="280"/>
                    </a:lnTo>
                    <a:lnTo>
                      <a:pt x="1082" y="293"/>
                    </a:lnTo>
                    <a:lnTo>
                      <a:pt x="1082" y="297"/>
                    </a:lnTo>
                    <a:lnTo>
                      <a:pt x="1083" y="300"/>
                    </a:lnTo>
                    <a:lnTo>
                      <a:pt x="1083" y="302"/>
                    </a:lnTo>
                    <a:lnTo>
                      <a:pt x="1085" y="303"/>
                    </a:lnTo>
                    <a:lnTo>
                      <a:pt x="1085" y="305"/>
                    </a:lnTo>
                    <a:lnTo>
                      <a:pt x="1085" y="307"/>
                    </a:lnTo>
                    <a:lnTo>
                      <a:pt x="1083" y="307"/>
                    </a:lnTo>
                    <a:lnTo>
                      <a:pt x="1083" y="308"/>
                    </a:lnTo>
                    <a:lnTo>
                      <a:pt x="1083" y="313"/>
                    </a:lnTo>
                    <a:lnTo>
                      <a:pt x="1083" y="314"/>
                    </a:lnTo>
                    <a:lnTo>
                      <a:pt x="1083" y="316"/>
                    </a:lnTo>
                    <a:lnTo>
                      <a:pt x="1083" y="319"/>
                    </a:lnTo>
                    <a:lnTo>
                      <a:pt x="1083" y="321"/>
                    </a:lnTo>
                    <a:lnTo>
                      <a:pt x="1085" y="321"/>
                    </a:lnTo>
                    <a:lnTo>
                      <a:pt x="1085" y="322"/>
                    </a:lnTo>
                    <a:lnTo>
                      <a:pt x="1086" y="324"/>
                    </a:lnTo>
                    <a:lnTo>
                      <a:pt x="1085" y="325"/>
                    </a:lnTo>
                    <a:lnTo>
                      <a:pt x="1083" y="328"/>
                    </a:lnTo>
                    <a:lnTo>
                      <a:pt x="1083" y="330"/>
                    </a:lnTo>
                    <a:lnTo>
                      <a:pt x="1082" y="331"/>
                    </a:lnTo>
                    <a:lnTo>
                      <a:pt x="1082" y="333"/>
                    </a:lnTo>
                    <a:lnTo>
                      <a:pt x="1080" y="336"/>
                    </a:lnTo>
                    <a:lnTo>
                      <a:pt x="1079" y="337"/>
                    </a:lnTo>
                    <a:lnTo>
                      <a:pt x="1079" y="339"/>
                    </a:lnTo>
                    <a:lnTo>
                      <a:pt x="1079" y="342"/>
                    </a:lnTo>
                    <a:lnTo>
                      <a:pt x="1077" y="344"/>
                    </a:lnTo>
                    <a:lnTo>
                      <a:pt x="1076" y="344"/>
                    </a:lnTo>
                    <a:lnTo>
                      <a:pt x="1070" y="340"/>
                    </a:lnTo>
                    <a:lnTo>
                      <a:pt x="1066" y="342"/>
                    </a:lnTo>
                    <a:lnTo>
                      <a:pt x="1065" y="344"/>
                    </a:lnTo>
                    <a:lnTo>
                      <a:pt x="1054" y="351"/>
                    </a:lnTo>
                    <a:lnTo>
                      <a:pt x="1052" y="356"/>
                    </a:lnTo>
                    <a:lnTo>
                      <a:pt x="1052" y="359"/>
                    </a:lnTo>
                    <a:lnTo>
                      <a:pt x="1051" y="362"/>
                    </a:lnTo>
                    <a:lnTo>
                      <a:pt x="1051" y="368"/>
                    </a:lnTo>
                    <a:lnTo>
                      <a:pt x="1051" y="370"/>
                    </a:lnTo>
                    <a:lnTo>
                      <a:pt x="1051" y="371"/>
                    </a:lnTo>
                    <a:lnTo>
                      <a:pt x="1051" y="373"/>
                    </a:lnTo>
                    <a:lnTo>
                      <a:pt x="1051" y="376"/>
                    </a:lnTo>
                    <a:lnTo>
                      <a:pt x="1051" y="377"/>
                    </a:lnTo>
                    <a:lnTo>
                      <a:pt x="1049" y="377"/>
                    </a:lnTo>
                    <a:lnTo>
                      <a:pt x="1048" y="377"/>
                    </a:lnTo>
                    <a:lnTo>
                      <a:pt x="1045" y="381"/>
                    </a:lnTo>
                    <a:lnTo>
                      <a:pt x="1043" y="381"/>
                    </a:lnTo>
                    <a:lnTo>
                      <a:pt x="1042" y="382"/>
                    </a:lnTo>
                    <a:lnTo>
                      <a:pt x="1040" y="384"/>
                    </a:lnTo>
                    <a:lnTo>
                      <a:pt x="1040" y="387"/>
                    </a:lnTo>
                    <a:lnTo>
                      <a:pt x="1039" y="388"/>
                    </a:lnTo>
                    <a:lnTo>
                      <a:pt x="1037" y="388"/>
                    </a:lnTo>
                    <a:lnTo>
                      <a:pt x="1037" y="387"/>
                    </a:lnTo>
                    <a:lnTo>
                      <a:pt x="1036" y="384"/>
                    </a:lnTo>
                    <a:lnTo>
                      <a:pt x="1031" y="377"/>
                    </a:lnTo>
                    <a:lnTo>
                      <a:pt x="1026" y="373"/>
                    </a:lnTo>
                    <a:lnTo>
                      <a:pt x="1017" y="370"/>
                    </a:lnTo>
                    <a:lnTo>
                      <a:pt x="1009" y="367"/>
                    </a:lnTo>
                    <a:lnTo>
                      <a:pt x="1002" y="362"/>
                    </a:lnTo>
                    <a:lnTo>
                      <a:pt x="1000" y="361"/>
                    </a:lnTo>
                    <a:lnTo>
                      <a:pt x="999" y="358"/>
                    </a:lnTo>
                    <a:lnTo>
                      <a:pt x="988" y="351"/>
                    </a:lnTo>
                    <a:lnTo>
                      <a:pt x="985" y="351"/>
                    </a:lnTo>
                    <a:lnTo>
                      <a:pt x="982" y="354"/>
                    </a:lnTo>
                    <a:lnTo>
                      <a:pt x="980" y="361"/>
                    </a:lnTo>
                    <a:lnTo>
                      <a:pt x="978" y="365"/>
                    </a:lnTo>
                    <a:lnTo>
                      <a:pt x="974" y="368"/>
                    </a:lnTo>
                    <a:lnTo>
                      <a:pt x="965" y="370"/>
                    </a:lnTo>
                    <a:lnTo>
                      <a:pt x="951" y="379"/>
                    </a:lnTo>
                    <a:lnTo>
                      <a:pt x="949" y="379"/>
                    </a:lnTo>
                    <a:lnTo>
                      <a:pt x="945" y="373"/>
                    </a:lnTo>
                    <a:lnTo>
                      <a:pt x="943" y="371"/>
                    </a:lnTo>
                    <a:lnTo>
                      <a:pt x="941" y="370"/>
                    </a:lnTo>
                    <a:lnTo>
                      <a:pt x="932" y="371"/>
                    </a:lnTo>
                    <a:lnTo>
                      <a:pt x="919" y="365"/>
                    </a:lnTo>
                    <a:lnTo>
                      <a:pt x="919" y="364"/>
                    </a:lnTo>
                    <a:lnTo>
                      <a:pt x="917" y="364"/>
                    </a:lnTo>
                    <a:lnTo>
                      <a:pt x="911" y="367"/>
                    </a:lnTo>
                    <a:lnTo>
                      <a:pt x="909" y="367"/>
                    </a:lnTo>
                    <a:lnTo>
                      <a:pt x="909" y="364"/>
                    </a:lnTo>
                    <a:lnTo>
                      <a:pt x="908" y="350"/>
                    </a:lnTo>
                    <a:lnTo>
                      <a:pt x="906" y="348"/>
                    </a:lnTo>
                    <a:lnTo>
                      <a:pt x="903" y="345"/>
                    </a:lnTo>
                    <a:lnTo>
                      <a:pt x="898" y="337"/>
                    </a:lnTo>
                    <a:lnTo>
                      <a:pt x="898" y="336"/>
                    </a:lnTo>
                    <a:lnTo>
                      <a:pt x="897" y="333"/>
                    </a:lnTo>
                    <a:lnTo>
                      <a:pt x="897" y="331"/>
                    </a:lnTo>
                    <a:lnTo>
                      <a:pt x="889" y="324"/>
                    </a:lnTo>
                    <a:lnTo>
                      <a:pt x="886" y="316"/>
                    </a:lnTo>
                    <a:lnTo>
                      <a:pt x="871" y="287"/>
                    </a:lnTo>
                    <a:lnTo>
                      <a:pt x="869" y="285"/>
                    </a:lnTo>
                    <a:lnTo>
                      <a:pt x="852" y="282"/>
                    </a:lnTo>
                    <a:lnTo>
                      <a:pt x="841" y="290"/>
                    </a:lnTo>
                    <a:lnTo>
                      <a:pt x="840" y="291"/>
                    </a:lnTo>
                    <a:lnTo>
                      <a:pt x="840" y="293"/>
                    </a:lnTo>
                    <a:lnTo>
                      <a:pt x="838" y="299"/>
                    </a:lnTo>
                    <a:lnTo>
                      <a:pt x="845" y="311"/>
                    </a:lnTo>
                    <a:lnTo>
                      <a:pt x="841" y="319"/>
                    </a:lnTo>
                    <a:lnTo>
                      <a:pt x="840" y="319"/>
                    </a:lnTo>
                    <a:lnTo>
                      <a:pt x="838" y="319"/>
                    </a:lnTo>
                    <a:lnTo>
                      <a:pt x="823" y="310"/>
                    </a:lnTo>
                    <a:lnTo>
                      <a:pt x="821" y="310"/>
                    </a:lnTo>
                    <a:lnTo>
                      <a:pt x="817" y="319"/>
                    </a:lnTo>
                    <a:close/>
                  </a:path>
                </a:pathLst>
              </a:custGeom>
              <a:solidFill>
                <a:srgbClr val="494949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FFFFFF"/>
                  </a:solidFill>
                  <a:latin typeface="Arial" panose="020B0604020202020204"/>
                </a:endParaRPr>
              </a:p>
            </p:txBody>
          </p:sp>
          <p:sp>
            <p:nvSpPr>
              <p:cNvPr id="186" name="Freeform 55">
                <a:extLst>
                  <a:ext uri="{FF2B5EF4-FFF2-40B4-BE49-F238E27FC236}">
                    <a16:creationId xmlns:a16="http://schemas.microsoft.com/office/drawing/2014/main" id="{F0E92A23-A116-B855-9847-3EAE7F42A4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62688" y="2796656"/>
                <a:ext cx="130175" cy="161925"/>
              </a:xfrm>
              <a:custGeom>
                <a:avLst/>
                <a:gdLst>
                  <a:gd name="T0" fmla="*/ 82 w 82"/>
                  <a:gd name="T1" fmla="*/ 41 h 102"/>
                  <a:gd name="T2" fmla="*/ 77 w 82"/>
                  <a:gd name="T3" fmla="*/ 52 h 102"/>
                  <a:gd name="T4" fmla="*/ 79 w 82"/>
                  <a:gd name="T5" fmla="*/ 58 h 102"/>
                  <a:gd name="T6" fmla="*/ 63 w 82"/>
                  <a:gd name="T7" fmla="*/ 60 h 102"/>
                  <a:gd name="T8" fmla="*/ 57 w 82"/>
                  <a:gd name="T9" fmla="*/ 65 h 102"/>
                  <a:gd name="T10" fmla="*/ 51 w 82"/>
                  <a:gd name="T11" fmla="*/ 81 h 102"/>
                  <a:gd name="T12" fmla="*/ 45 w 82"/>
                  <a:gd name="T13" fmla="*/ 80 h 102"/>
                  <a:gd name="T14" fmla="*/ 46 w 82"/>
                  <a:gd name="T15" fmla="*/ 71 h 102"/>
                  <a:gd name="T16" fmla="*/ 45 w 82"/>
                  <a:gd name="T17" fmla="*/ 74 h 102"/>
                  <a:gd name="T18" fmla="*/ 40 w 82"/>
                  <a:gd name="T19" fmla="*/ 77 h 102"/>
                  <a:gd name="T20" fmla="*/ 40 w 82"/>
                  <a:gd name="T21" fmla="*/ 80 h 102"/>
                  <a:gd name="T22" fmla="*/ 38 w 82"/>
                  <a:gd name="T23" fmla="*/ 80 h 102"/>
                  <a:gd name="T24" fmla="*/ 34 w 82"/>
                  <a:gd name="T25" fmla="*/ 86 h 102"/>
                  <a:gd name="T26" fmla="*/ 34 w 82"/>
                  <a:gd name="T27" fmla="*/ 94 h 102"/>
                  <a:gd name="T28" fmla="*/ 28 w 82"/>
                  <a:gd name="T29" fmla="*/ 89 h 102"/>
                  <a:gd name="T30" fmla="*/ 20 w 82"/>
                  <a:gd name="T31" fmla="*/ 83 h 102"/>
                  <a:gd name="T32" fmla="*/ 32 w 82"/>
                  <a:gd name="T33" fmla="*/ 71 h 102"/>
                  <a:gd name="T34" fmla="*/ 29 w 82"/>
                  <a:gd name="T35" fmla="*/ 68 h 102"/>
                  <a:gd name="T36" fmla="*/ 20 w 82"/>
                  <a:gd name="T37" fmla="*/ 78 h 102"/>
                  <a:gd name="T38" fmla="*/ 9 w 82"/>
                  <a:gd name="T39" fmla="*/ 88 h 102"/>
                  <a:gd name="T40" fmla="*/ 8 w 82"/>
                  <a:gd name="T41" fmla="*/ 92 h 102"/>
                  <a:gd name="T42" fmla="*/ 0 w 82"/>
                  <a:gd name="T43" fmla="*/ 102 h 102"/>
                  <a:gd name="T44" fmla="*/ 2 w 82"/>
                  <a:gd name="T45" fmla="*/ 91 h 102"/>
                  <a:gd name="T46" fmla="*/ 11 w 82"/>
                  <a:gd name="T47" fmla="*/ 75 h 102"/>
                  <a:gd name="T48" fmla="*/ 14 w 82"/>
                  <a:gd name="T49" fmla="*/ 71 h 102"/>
                  <a:gd name="T50" fmla="*/ 16 w 82"/>
                  <a:gd name="T51" fmla="*/ 68 h 102"/>
                  <a:gd name="T52" fmla="*/ 11 w 82"/>
                  <a:gd name="T53" fmla="*/ 58 h 102"/>
                  <a:gd name="T54" fmla="*/ 20 w 82"/>
                  <a:gd name="T55" fmla="*/ 55 h 102"/>
                  <a:gd name="T56" fmla="*/ 22 w 82"/>
                  <a:gd name="T57" fmla="*/ 52 h 102"/>
                  <a:gd name="T58" fmla="*/ 29 w 82"/>
                  <a:gd name="T59" fmla="*/ 51 h 102"/>
                  <a:gd name="T60" fmla="*/ 31 w 82"/>
                  <a:gd name="T61" fmla="*/ 49 h 102"/>
                  <a:gd name="T62" fmla="*/ 25 w 82"/>
                  <a:gd name="T63" fmla="*/ 44 h 102"/>
                  <a:gd name="T64" fmla="*/ 23 w 82"/>
                  <a:gd name="T65" fmla="*/ 34 h 102"/>
                  <a:gd name="T66" fmla="*/ 34 w 82"/>
                  <a:gd name="T67" fmla="*/ 35 h 102"/>
                  <a:gd name="T68" fmla="*/ 34 w 82"/>
                  <a:gd name="T69" fmla="*/ 32 h 102"/>
                  <a:gd name="T70" fmla="*/ 23 w 82"/>
                  <a:gd name="T71" fmla="*/ 21 h 102"/>
                  <a:gd name="T72" fmla="*/ 28 w 82"/>
                  <a:gd name="T73" fmla="*/ 20 h 102"/>
                  <a:gd name="T74" fmla="*/ 31 w 82"/>
                  <a:gd name="T75" fmla="*/ 18 h 102"/>
                  <a:gd name="T76" fmla="*/ 32 w 82"/>
                  <a:gd name="T77" fmla="*/ 10 h 102"/>
                  <a:gd name="T78" fmla="*/ 34 w 82"/>
                  <a:gd name="T79" fmla="*/ 1 h 102"/>
                  <a:gd name="T80" fmla="*/ 48 w 82"/>
                  <a:gd name="T81" fmla="*/ 1 h 102"/>
                  <a:gd name="T82" fmla="*/ 48 w 82"/>
                  <a:gd name="T83" fmla="*/ 14 h 102"/>
                  <a:gd name="T84" fmla="*/ 45 w 82"/>
                  <a:gd name="T85" fmla="*/ 26 h 102"/>
                  <a:gd name="T86" fmla="*/ 42 w 82"/>
                  <a:gd name="T87" fmla="*/ 32 h 102"/>
                  <a:gd name="T88" fmla="*/ 51 w 82"/>
                  <a:gd name="T89" fmla="*/ 26 h 102"/>
                  <a:gd name="T90" fmla="*/ 49 w 82"/>
                  <a:gd name="T91" fmla="*/ 40 h 102"/>
                  <a:gd name="T92" fmla="*/ 45 w 82"/>
                  <a:gd name="T93" fmla="*/ 44 h 102"/>
                  <a:gd name="T94" fmla="*/ 40 w 82"/>
                  <a:gd name="T95" fmla="*/ 52 h 102"/>
                  <a:gd name="T96" fmla="*/ 38 w 82"/>
                  <a:gd name="T97" fmla="*/ 63 h 102"/>
                  <a:gd name="T98" fmla="*/ 43 w 82"/>
                  <a:gd name="T99" fmla="*/ 52 h 102"/>
                  <a:gd name="T100" fmla="*/ 51 w 82"/>
                  <a:gd name="T101" fmla="*/ 41 h 102"/>
                  <a:gd name="T102" fmla="*/ 57 w 82"/>
                  <a:gd name="T103" fmla="*/ 47 h 102"/>
                  <a:gd name="T104" fmla="*/ 54 w 82"/>
                  <a:gd name="T105" fmla="*/ 37 h 102"/>
                  <a:gd name="T106" fmla="*/ 63 w 82"/>
                  <a:gd name="T107" fmla="*/ 29 h 102"/>
                  <a:gd name="T108" fmla="*/ 57 w 82"/>
                  <a:gd name="T109" fmla="*/ 21 h 102"/>
                  <a:gd name="T110" fmla="*/ 65 w 82"/>
                  <a:gd name="T111" fmla="*/ 17 h 102"/>
                  <a:gd name="T112" fmla="*/ 65 w 82"/>
                  <a:gd name="T113" fmla="*/ 12 h 102"/>
                  <a:gd name="T114" fmla="*/ 75 w 82"/>
                  <a:gd name="T115" fmla="*/ 17 h 102"/>
                  <a:gd name="T116" fmla="*/ 82 w 82"/>
                  <a:gd name="T117" fmla="*/ 20 h 102"/>
                  <a:gd name="T118" fmla="*/ 82 w 82"/>
                  <a:gd name="T119" fmla="*/ 28 h 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82" h="102">
                    <a:moveTo>
                      <a:pt x="80" y="35"/>
                    </a:moveTo>
                    <a:lnTo>
                      <a:pt x="82" y="37"/>
                    </a:lnTo>
                    <a:lnTo>
                      <a:pt x="82" y="38"/>
                    </a:lnTo>
                    <a:lnTo>
                      <a:pt x="80" y="41"/>
                    </a:lnTo>
                    <a:lnTo>
                      <a:pt x="82" y="41"/>
                    </a:lnTo>
                    <a:lnTo>
                      <a:pt x="82" y="44"/>
                    </a:lnTo>
                    <a:lnTo>
                      <a:pt x="80" y="47"/>
                    </a:lnTo>
                    <a:lnTo>
                      <a:pt x="80" y="49"/>
                    </a:lnTo>
                    <a:lnTo>
                      <a:pt x="79" y="51"/>
                    </a:lnTo>
                    <a:lnTo>
                      <a:pt x="77" y="52"/>
                    </a:lnTo>
                    <a:lnTo>
                      <a:pt x="77" y="54"/>
                    </a:lnTo>
                    <a:lnTo>
                      <a:pt x="77" y="55"/>
                    </a:lnTo>
                    <a:lnTo>
                      <a:pt x="79" y="55"/>
                    </a:lnTo>
                    <a:lnTo>
                      <a:pt x="79" y="57"/>
                    </a:lnTo>
                    <a:lnTo>
                      <a:pt x="79" y="58"/>
                    </a:lnTo>
                    <a:lnTo>
                      <a:pt x="77" y="60"/>
                    </a:lnTo>
                    <a:lnTo>
                      <a:pt x="75" y="60"/>
                    </a:lnTo>
                    <a:lnTo>
                      <a:pt x="74" y="58"/>
                    </a:lnTo>
                    <a:lnTo>
                      <a:pt x="71" y="58"/>
                    </a:lnTo>
                    <a:lnTo>
                      <a:pt x="63" y="60"/>
                    </a:lnTo>
                    <a:lnTo>
                      <a:pt x="60" y="63"/>
                    </a:lnTo>
                    <a:lnTo>
                      <a:pt x="59" y="63"/>
                    </a:lnTo>
                    <a:lnTo>
                      <a:pt x="59" y="61"/>
                    </a:lnTo>
                    <a:lnTo>
                      <a:pt x="57" y="61"/>
                    </a:lnTo>
                    <a:lnTo>
                      <a:pt x="57" y="65"/>
                    </a:lnTo>
                    <a:lnTo>
                      <a:pt x="56" y="68"/>
                    </a:lnTo>
                    <a:lnTo>
                      <a:pt x="56" y="72"/>
                    </a:lnTo>
                    <a:lnTo>
                      <a:pt x="53" y="74"/>
                    </a:lnTo>
                    <a:lnTo>
                      <a:pt x="53" y="77"/>
                    </a:lnTo>
                    <a:lnTo>
                      <a:pt x="51" y="81"/>
                    </a:lnTo>
                    <a:lnTo>
                      <a:pt x="49" y="83"/>
                    </a:lnTo>
                    <a:lnTo>
                      <a:pt x="48" y="84"/>
                    </a:lnTo>
                    <a:lnTo>
                      <a:pt x="46" y="84"/>
                    </a:lnTo>
                    <a:lnTo>
                      <a:pt x="46" y="83"/>
                    </a:lnTo>
                    <a:lnTo>
                      <a:pt x="45" y="80"/>
                    </a:lnTo>
                    <a:lnTo>
                      <a:pt x="46" y="78"/>
                    </a:lnTo>
                    <a:lnTo>
                      <a:pt x="46" y="77"/>
                    </a:lnTo>
                    <a:lnTo>
                      <a:pt x="46" y="74"/>
                    </a:lnTo>
                    <a:lnTo>
                      <a:pt x="46" y="72"/>
                    </a:lnTo>
                    <a:lnTo>
                      <a:pt x="46" y="71"/>
                    </a:lnTo>
                    <a:lnTo>
                      <a:pt x="45" y="69"/>
                    </a:lnTo>
                    <a:lnTo>
                      <a:pt x="45" y="68"/>
                    </a:lnTo>
                    <a:lnTo>
                      <a:pt x="45" y="69"/>
                    </a:lnTo>
                    <a:lnTo>
                      <a:pt x="45" y="71"/>
                    </a:lnTo>
                    <a:lnTo>
                      <a:pt x="45" y="74"/>
                    </a:lnTo>
                    <a:lnTo>
                      <a:pt x="45" y="75"/>
                    </a:lnTo>
                    <a:lnTo>
                      <a:pt x="43" y="77"/>
                    </a:lnTo>
                    <a:lnTo>
                      <a:pt x="42" y="75"/>
                    </a:lnTo>
                    <a:lnTo>
                      <a:pt x="40" y="75"/>
                    </a:lnTo>
                    <a:lnTo>
                      <a:pt x="40" y="77"/>
                    </a:lnTo>
                    <a:lnTo>
                      <a:pt x="40" y="78"/>
                    </a:lnTo>
                    <a:lnTo>
                      <a:pt x="42" y="80"/>
                    </a:lnTo>
                    <a:lnTo>
                      <a:pt x="43" y="81"/>
                    </a:lnTo>
                    <a:lnTo>
                      <a:pt x="42" y="81"/>
                    </a:lnTo>
                    <a:lnTo>
                      <a:pt x="40" y="80"/>
                    </a:lnTo>
                    <a:lnTo>
                      <a:pt x="40" y="78"/>
                    </a:lnTo>
                    <a:lnTo>
                      <a:pt x="40" y="77"/>
                    </a:lnTo>
                    <a:lnTo>
                      <a:pt x="38" y="77"/>
                    </a:lnTo>
                    <a:lnTo>
                      <a:pt x="38" y="78"/>
                    </a:lnTo>
                    <a:lnTo>
                      <a:pt x="38" y="80"/>
                    </a:lnTo>
                    <a:lnTo>
                      <a:pt x="37" y="81"/>
                    </a:lnTo>
                    <a:lnTo>
                      <a:pt x="37" y="83"/>
                    </a:lnTo>
                    <a:lnTo>
                      <a:pt x="38" y="84"/>
                    </a:lnTo>
                    <a:lnTo>
                      <a:pt x="35" y="84"/>
                    </a:lnTo>
                    <a:lnTo>
                      <a:pt x="34" y="86"/>
                    </a:lnTo>
                    <a:lnTo>
                      <a:pt x="35" y="86"/>
                    </a:lnTo>
                    <a:lnTo>
                      <a:pt x="37" y="86"/>
                    </a:lnTo>
                    <a:lnTo>
                      <a:pt x="35" y="89"/>
                    </a:lnTo>
                    <a:lnTo>
                      <a:pt x="34" y="92"/>
                    </a:lnTo>
                    <a:lnTo>
                      <a:pt x="34" y="94"/>
                    </a:lnTo>
                    <a:lnTo>
                      <a:pt x="32" y="95"/>
                    </a:lnTo>
                    <a:lnTo>
                      <a:pt x="31" y="94"/>
                    </a:lnTo>
                    <a:lnTo>
                      <a:pt x="31" y="92"/>
                    </a:lnTo>
                    <a:lnTo>
                      <a:pt x="28" y="91"/>
                    </a:lnTo>
                    <a:lnTo>
                      <a:pt x="28" y="89"/>
                    </a:lnTo>
                    <a:lnTo>
                      <a:pt x="20" y="91"/>
                    </a:lnTo>
                    <a:lnTo>
                      <a:pt x="19" y="91"/>
                    </a:lnTo>
                    <a:lnTo>
                      <a:pt x="17" y="88"/>
                    </a:lnTo>
                    <a:lnTo>
                      <a:pt x="19" y="88"/>
                    </a:lnTo>
                    <a:lnTo>
                      <a:pt x="20" y="83"/>
                    </a:lnTo>
                    <a:lnTo>
                      <a:pt x="22" y="81"/>
                    </a:lnTo>
                    <a:lnTo>
                      <a:pt x="25" y="80"/>
                    </a:lnTo>
                    <a:lnTo>
                      <a:pt x="26" y="77"/>
                    </a:lnTo>
                    <a:lnTo>
                      <a:pt x="29" y="72"/>
                    </a:lnTo>
                    <a:lnTo>
                      <a:pt x="32" y="71"/>
                    </a:lnTo>
                    <a:lnTo>
                      <a:pt x="31" y="68"/>
                    </a:lnTo>
                    <a:lnTo>
                      <a:pt x="29" y="66"/>
                    </a:lnTo>
                    <a:lnTo>
                      <a:pt x="29" y="65"/>
                    </a:lnTo>
                    <a:lnTo>
                      <a:pt x="28" y="65"/>
                    </a:lnTo>
                    <a:lnTo>
                      <a:pt x="29" y="68"/>
                    </a:lnTo>
                    <a:lnTo>
                      <a:pt x="29" y="71"/>
                    </a:lnTo>
                    <a:lnTo>
                      <a:pt x="28" y="71"/>
                    </a:lnTo>
                    <a:lnTo>
                      <a:pt x="23" y="78"/>
                    </a:lnTo>
                    <a:lnTo>
                      <a:pt x="22" y="78"/>
                    </a:lnTo>
                    <a:lnTo>
                      <a:pt x="20" y="78"/>
                    </a:lnTo>
                    <a:lnTo>
                      <a:pt x="19" y="80"/>
                    </a:lnTo>
                    <a:lnTo>
                      <a:pt x="17" y="81"/>
                    </a:lnTo>
                    <a:lnTo>
                      <a:pt x="14" y="84"/>
                    </a:lnTo>
                    <a:lnTo>
                      <a:pt x="11" y="86"/>
                    </a:lnTo>
                    <a:lnTo>
                      <a:pt x="9" y="88"/>
                    </a:lnTo>
                    <a:lnTo>
                      <a:pt x="11" y="88"/>
                    </a:lnTo>
                    <a:lnTo>
                      <a:pt x="12" y="88"/>
                    </a:lnTo>
                    <a:lnTo>
                      <a:pt x="12" y="89"/>
                    </a:lnTo>
                    <a:lnTo>
                      <a:pt x="11" y="89"/>
                    </a:lnTo>
                    <a:lnTo>
                      <a:pt x="8" y="92"/>
                    </a:lnTo>
                    <a:lnTo>
                      <a:pt x="8" y="94"/>
                    </a:lnTo>
                    <a:lnTo>
                      <a:pt x="6" y="97"/>
                    </a:lnTo>
                    <a:lnTo>
                      <a:pt x="5" y="98"/>
                    </a:lnTo>
                    <a:lnTo>
                      <a:pt x="2" y="102"/>
                    </a:lnTo>
                    <a:lnTo>
                      <a:pt x="0" y="102"/>
                    </a:lnTo>
                    <a:lnTo>
                      <a:pt x="0" y="98"/>
                    </a:lnTo>
                    <a:lnTo>
                      <a:pt x="0" y="97"/>
                    </a:lnTo>
                    <a:lnTo>
                      <a:pt x="0" y="95"/>
                    </a:lnTo>
                    <a:lnTo>
                      <a:pt x="0" y="92"/>
                    </a:lnTo>
                    <a:lnTo>
                      <a:pt x="2" y="91"/>
                    </a:lnTo>
                    <a:lnTo>
                      <a:pt x="3" y="91"/>
                    </a:lnTo>
                    <a:lnTo>
                      <a:pt x="3" y="89"/>
                    </a:lnTo>
                    <a:lnTo>
                      <a:pt x="6" y="84"/>
                    </a:lnTo>
                    <a:lnTo>
                      <a:pt x="6" y="81"/>
                    </a:lnTo>
                    <a:lnTo>
                      <a:pt x="11" y="75"/>
                    </a:lnTo>
                    <a:lnTo>
                      <a:pt x="12" y="74"/>
                    </a:lnTo>
                    <a:lnTo>
                      <a:pt x="14" y="72"/>
                    </a:lnTo>
                    <a:lnTo>
                      <a:pt x="19" y="72"/>
                    </a:lnTo>
                    <a:lnTo>
                      <a:pt x="17" y="72"/>
                    </a:lnTo>
                    <a:lnTo>
                      <a:pt x="14" y="71"/>
                    </a:lnTo>
                    <a:lnTo>
                      <a:pt x="12" y="71"/>
                    </a:lnTo>
                    <a:lnTo>
                      <a:pt x="12" y="69"/>
                    </a:lnTo>
                    <a:lnTo>
                      <a:pt x="16" y="68"/>
                    </a:lnTo>
                    <a:lnTo>
                      <a:pt x="17" y="68"/>
                    </a:lnTo>
                    <a:lnTo>
                      <a:pt x="16" y="68"/>
                    </a:lnTo>
                    <a:lnTo>
                      <a:pt x="14" y="66"/>
                    </a:lnTo>
                    <a:lnTo>
                      <a:pt x="14" y="65"/>
                    </a:lnTo>
                    <a:lnTo>
                      <a:pt x="9" y="63"/>
                    </a:lnTo>
                    <a:lnTo>
                      <a:pt x="11" y="60"/>
                    </a:lnTo>
                    <a:lnTo>
                      <a:pt x="11" y="58"/>
                    </a:lnTo>
                    <a:lnTo>
                      <a:pt x="12" y="57"/>
                    </a:lnTo>
                    <a:lnTo>
                      <a:pt x="14" y="57"/>
                    </a:lnTo>
                    <a:lnTo>
                      <a:pt x="17" y="58"/>
                    </a:lnTo>
                    <a:lnTo>
                      <a:pt x="17" y="55"/>
                    </a:lnTo>
                    <a:lnTo>
                      <a:pt x="20" y="55"/>
                    </a:lnTo>
                    <a:lnTo>
                      <a:pt x="22" y="55"/>
                    </a:lnTo>
                    <a:lnTo>
                      <a:pt x="23" y="58"/>
                    </a:lnTo>
                    <a:lnTo>
                      <a:pt x="23" y="57"/>
                    </a:lnTo>
                    <a:lnTo>
                      <a:pt x="20" y="52"/>
                    </a:lnTo>
                    <a:lnTo>
                      <a:pt x="22" y="52"/>
                    </a:lnTo>
                    <a:lnTo>
                      <a:pt x="23" y="52"/>
                    </a:lnTo>
                    <a:lnTo>
                      <a:pt x="23" y="51"/>
                    </a:lnTo>
                    <a:lnTo>
                      <a:pt x="23" y="49"/>
                    </a:lnTo>
                    <a:lnTo>
                      <a:pt x="29" y="49"/>
                    </a:lnTo>
                    <a:lnTo>
                      <a:pt x="29" y="51"/>
                    </a:lnTo>
                    <a:lnTo>
                      <a:pt x="31" y="51"/>
                    </a:lnTo>
                    <a:lnTo>
                      <a:pt x="31" y="52"/>
                    </a:lnTo>
                    <a:lnTo>
                      <a:pt x="32" y="51"/>
                    </a:lnTo>
                    <a:lnTo>
                      <a:pt x="32" y="49"/>
                    </a:lnTo>
                    <a:lnTo>
                      <a:pt x="31" y="49"/>
                    </a:lnTo>
                    <a:lnTo>
                      <a:pt x="31" y="47"/>
                    </a:lnTo>
                    <a:lnTo>
                      <a:pt x="29" y="47"/>
                    </a:lnTo>
                    <a:lnTo>
                      <a:pt x="26" y="47"/>
                    </a:lnTo>
                    <a:lnTo>
                      <a:pt x="26" y="46"/>
                    </a:lnTo>
                    <a:lnTo>
                      <a:pt x="25" y="44"/>
                    </a:lnTo>
                    <a:lnTo>
                      <a:pt x="25" y="43"/>
                    </a:lnTo>
                    <a:lnTo>
                      <a:pt x="23" y="40"/>
                    </a:lnTo>
                    <a:lnTo>
                      <a:pt x="23" y="37"/>
                    </a:lnTo>
                    <a:lnTo>
                      <a:pt x="23" y="35"/>
                    </a:lnTo>
                    <a:lnTo>
                      <a:pt x="23" y="34"/>
                    </a:lnTo>
                    <a:lnTo>
                      <a:pt x="29" y="34"/>
                    </a:lnTo>
                    <a:lnTo>
                      <a:pt x="31" y="34"/>
                    </a:lnTo>
                    <a:lnTo>
                      <a:pt x="32" y="32"/>
                    </a:lnTo>
                    <a:lnTo>
                      <a:pt x="32" y="34"/>
                    </a:lnTo>
                    <a:lnTo>
                      <a:pt x="34" y="35"/>
                    </a:lnTo>
                    <a:lnTo>
                      <a:pt x="37" y="38"/>
                    </a:lnTo>
                    <a:lnTo>
                      <a:pt x="35" y="37"/>
                    </a:lnTo>
                    <a:lnTo>
                      <a:pt x="35" y="35"/>
                    </a:lnTo>
                    <a:lnTo>
                      <a:pt x="35" y="34"/>
                    </a:lnTo>
                    <a:lnTo>
                      <a:pt x="34" y="32"/>
                    </a:lnTo>
                    <a:lnTo>
                      <a:pt x="26" y="32"/>
                    </a:lnTo>
                    <a:lnTo>
                      <a:pt x="25" y="31"/>
                    </a:lnTo>
                    <a:lnTo>
                      <a:pt x="23" y="28"/>
                    </a:lnTo>
                    <a:lnTo>
                      <a:pt x="25" y="24"/>
                    </a:lnTo>
                    <a:lnTo>
                      <a:pt x="23" y="21"/>
                    </a:lnTo>
                    <a:lnTo>
                      <a:pt x="25" y="23"/>
                    </a:lnTo>
                    <a:lnTo>
                      <a:pt x="26" y="23"/>
                    </a:lnTo>
                    <a:lnTo>
                      <a:pt x="26" y="21"/>
                    </a:lnTo>
                    <a:lnTo>
                      <a:pt x="28" y="21"/>
                    </a:lnTo>
                    <a:lnTo>
                      <a:pt x="28" y="20"/>
                    </a:lnTo>
                    <a:lnTo>
                      <a:pt x="29" y="20"/>
                    </a:lnTo>
                    <a:lnTo>
                      <a:pt x="32" y="21"/>
                    </a:lnTo>
                    <a:lnTo>
                      <a:pt x="34" y="20"/>
                    </a:lnTo>
                    <a:lnTo>
                      <a:pt x="32" y="20"/>
                    </a:lnTo>
                    <a:lnTo>
                      <a:pt x="31" y="18"/>
                    </a:lnTo>
                    <a:lnTo>
                      <a:pt x="29" y="18"/>
                    </a:lnTo>
                    <a:lnTo>
                      <a:pt x="29" y="17"/>
                    </a:lnTo>
                    <a:lnTo>
                      <a:pt x="29" y="14"/>
                    </a:lnTo>
                    <a:lnTo>
                      <a:pt x="31" y="12"/>
                    </a:lnTo>
                    <a:lnTo>
                      <a:pt x="32" y="10"/>
                    </a:lnTo>
                    <a:lnTo>
                      <a:pt x="32" y="9"/>
                    </a:lnTo>
                    <a:lnTo>
                      <a:pt x="31" y="9"/>
                    </a:lnTo>
                    <a:lnTo>
                      <a:pt x="32" y="6"/>
                    </a:lnTo>
                    <a:lnTo>
                      <a:pt x="32" y="3"/>
                    </a:lnTo>
                    <a:lnTo>
                      <a:pt x="34" y="1"/>
                    </a:lnTo>
                    <a:lnTo>
                      <a:pt x="35" y="0"/>
                    </a:lnTo>
                    <a:lnTo>
                      <a:pt x="40" y="1"/>
                    </a:lnTo>
                    <a:lnTo>
                      <a:pt x="45" y="0"/>
                    </a:lnTo>
                    <a:lnTo>
                      <a:pt x="46" y="0"/>
                    </a:lnTo>
                    <a:lnTo>
                      <a:pt x="48" y="1"/>
                    </a:lnTo>
                    <a:lnTo>
                      <a:pt x="48" y="4"/>
                    </a:lnTo>
                    <a:lnTo>
                      <a:pt x="46" y="7"/>
                    </a:lnTo>
                    <a:lnTo>
                      <a:pt x="48" y="9"/>
                    </a:lnTo>
                    <a:lnTo>
                      <a:pt x="48" y="10"/>
                    </a:lnTo>
                    <a:lnTo>
                      <a:pt x="48" y="14"/>
                    </a:lnTo>
                    <a:lnTo>
                      <a:pt x="46" y="21"/>
                    </a:lnTo>
                    <a:lnTo>
                      <a:pt x="46" y="23"/>
                    </a:lnTo>
                    <a:lnTo>
                      <a:pt x="46" y="24"/>
                    </a:lnTo>
                    <a:lnTo>
                      <a:pt x="45" y="24"/>
                    </a:lnTo>
                    <a:lnTo>
                      <a:pt x="45" y="26"/>
                    </a:lnTo>
                    <a:lnTo>
                      <a:pt x="45" y="28"/>
                    </a:lnTo>
                    <a:lnTo>
                      <a:pt x="43" y="29"/>
                    </a:lnTo>
                    <a:lnTo>
                      <a:pt x="43" y="31"/>
                    </a:lnTo>
                    <a:lnTo>
                      <a:pt x="40" y="34"/>
                    </a:lnTo>
                    <a:lnTo>
                      <a:pt x="42" y="32"/>
                    </a:lnTo>
                    <a:lnTo>
                      <a:pt x="45" y="31"/>
                    </a:lnTo>
                    <a:lnTo>
                      <a:pt x="46" y="29"/>
                    </a:lnTo>
                    <a:lnTo>
                      <a:pt x="49" y="26"/>
                    </a:lnTo>
                    <a:lnTo>
                      <a:pt x="49" y="24"/>
                    </a:lnTo>
                    <a:lnTo>
                      <a:pt x="51" y="26"/>
                    </a:lnTo>
                    <a:lnTo>
                      <a:pt x="51" y="29"/>
                    </a:lnTo>
                    <a:lnTo>
                      <a:pt x="51" y="32"/>
                    </a:lnTo>
                    <a:lnTo>
                      <a:pt x="51" y="34"/>
                    </a:lnTo>
                    <a:lnTo>
                      <a:pt x="49" y="37"/>
                    </a:lnTo>
                    <a:lnTo>
                      <a:pt x="49" y="40"/>
                    </a:lnTo>
                    <a:lnTo>
                      <a:pt x="48" y="40"/>
                    </a:lnTo>
                    <a:lnTo>
                      <a:pt x="48" y="41"/>
                    </a:lnTo>
                    <a:lnTo>
                      <a:pt x="46" y="41"/>
                    </a:lnTo>
                    <a:lnTo>
                      <a:pt x="46" y="44"/>
                    </a:lnTo>
                    <a:lnTo>
                      <a:pt x="45" y="44"/>
                    </a:lnTo>
                    <a:lnTo>
                      <a:pt x="45" y="46"/>
                    </a:lnTo>
                    <a:lnTo>
                      <a:pt x="42" y="46"/>
                    </a:lnTo>
                    <a:lnTo>
                      <a:pt x="40" y="47"/>
                    </a:lnTo>
                    <a:lnTo>
                      <a:pt x="40" y="51"/>
                    </a:lnTo>
                    <a:lnTo>
                      <a:pt x="40" y="52"/>
                    </a:lnTo>
                    <a:lnTo>
                      <a:pt x="40" y="54"/>
                    </a:lnTo>
                    <a:lnTo>
                      <a:pt x="40" y="55"/>
                    </a:lnTo>
                    <a:lnTo>
                      <a:pt x="40" y="58"/>
                    </a:lnTo>
                    <a:lnTo>
                      <a:pt x="38" y="60"/>
                    </a:lnTo>
                    <a:lnTo>
                      <a:pt x="38" y="63"/>
                    </a:lnTo>
                    <a:lnTo>
                      <a:pt x="40" y="61"/>
                    </a:lnTo>
                    <a:lnTo>
                      <a:pt x="42" y="60"/>
                    </a:lnTo>
                    <a:lnTo>
                      <a:pt x="43" y="57"/>
                    </a:lnTo>
                    <a:lnTo>
                      <a:pt x="43" y="55"/>
                    </a:lnTo>
                    <a:lnTo>
                      <a:pt x="43" y="52"/>
                    </a:lnTo>
                    <a:lnTo>
                      <a:pt x="43" y="51"/>
                    </a:lnTo>
                    <a:lnTo>
                      <a:pt x="43" y="49"/>
                    </a:lnTo>
                    <a:lnTo>
                      <a:pt x="45" y="47"/>
                    </a:lnTo>
                    <a:lnTo>
                      <a:pt x="49" y="44"/>
                    </a:lnTo>
                    <a:lnTo>
                      <a:pt x="51" y="41"/>
                    </a:lnTo>
                    <a:lnTo>
                      <a:pt x="53" y="41"/>
                    </a:lnTo>
                    <a:lnTo>
                      <a:pt x="54" y="41"/>
                    </a:lnTo>
                    <a:lnTo>
                      <a:pt x="54" y="46"/>
                    </a:lnTo>
                    <a:lnTo>
                      <a:pt x="56" y="47"/>
                    </a:lnTo>
                    <a:lnTo>
                      <a:pt x="57" y="47"/>
                    </a:lnTo>
                    <a:lnTo>
                      <a:pt x="57" y="44"/>
                    </a:lnTo>
                    <a:lnTo>
                      <a:pt x="57" y="41"/>
                    </a:lnTo>
                    <a:lnTo>
                      <a:pt x="56" y="38"/>
                    </a:lnTo>
                    <a:lnTo>
                      <a:pt x="54" y="38"/>
                    </a:lnTo>
                    <a:lnTo>
                      <a:pt x="54" y="37"/>
                    </a:lnTo>
                    <a:lnTo>
                      <a:pt x="54" y="35"/>
                    </a:lnTo>
                    <a:lnTo>
                      <a:pt x="56" y="34"/>
                    </a:lnTo>
                    <a:lnTo>
                      <a:pt x="57" y="32"/>
                    </a:lnTo>
                    <a:lnTo>
                      <a:pt x="63" y="34"/>
                    </a:lnTo>
                    <a:lnTo>
                      <a:pt x="63" y="29"/>
                    </a:lnTo>
                    <a:lnTo>
                      <a:pt x="62" y="28"/>
                    </a:lnTo>
                    <a:lnTo>
                      <a:pt x="59" y="26"/>
                    </a:lnTo>
                    <a:lnTo>
                      <a:pt x="59" y="24"/>
                    </a:lnTo>
                    <a:lnTo>
                      <a:pt x="57" y="23"/>
                    </a:lnTo>
                    <a:lnTo>
                      <a:pt x="57" y="21"/>
                    </a:lnTo>
                    <a:lnTo>
                      <a:pt x="57" y="20"/>
                    </a:lnTo>
                    <a:lnTo>
                      <a:pt x="57" y="18"/>
                    </a:lnTo>
                    <a:lnTo>
                      <a:pt x="62" y="15"/>
                    </a:lnTo>
                    <a:lnTo>
                      <a:pt x="63" y="15"/>
                    </a:lnTo>
                    <a:lnTo>
                      <a:pt x="65" y="17"/>
                    </a:lnTo>
                    <a:lnTo>
                      <a:pt x="66" y="18"/>
                    </a:lnTo>
                    <a:lnTo>
                      <a:pt x="68" y="17"/>
                    </a:lnTo>
                    <a:lnTo>
                      <a:pt x="68" y="15"/>
                    </a:lnTo>
                    <a:lnTo>
                      <a:pt x="66" y="14"/>
                    </a:lnTo>
                    <a:lnTo>
                      <a:pt x="65" y="12"/>
                    </a:lnTo>
                    <a:lnTo>
                      <a:pt x="65" y="9"/>
                    </a:lnTo>
                    <a:lnTo>
                      <a:pt x="68" y="14"/>
                    </a:lnTo>
                    <a:lnTo>
                      <a:pt x="72" y="15"/>
                    </a:lnTo>
                    <a:lnTo>
                      <a:pt x="74" y="17"/>
                    </a:lnTo>
                    <a:lnTo>
                      <a:pt x="75" y="17"/>
                    </a:lnTo>
                    <a:lnTo>
                      <a:pt x="75" y="18"/>
                    </a:lnTo>
                    <a:lnTo>
                      <a:pt x="75" y="20"/>
                    </a:lnTo>
                    <a:lnTo>
                      <a:pt x="75" y="21"/>
                    </a:lnTo>
                    <a:lnTo>
                      <a:pt x="80" y="20"/>
                    </a:lnTo>
                    <a:lnTo>
                      <a:pt x="82" y="20"/>
                    </a:lnTo>
                    <a:lnTo>
                      <a:pt x="80" y="21"/>
                    </a:lnTo>
                    <a:lnTo>
                      <a:pt x="79" y="23"/>
                    </a:lnTo>
                    <a:lnTo>
                      <a:pt x="79" y="24"/>
                    </a:lnTo>
                    <a:lnTo>
                      <a:pt x="80" y="26"/>
                    </a:lnTo>
                    <a:lnTo>
                      <a:pt x="82" y="28"/>
                    </a:lnTo>
                    <a:lnTo>
                      <a:pt x="80" y="29"/>
                    </a:lnTo>
                    <a:lnTo>
                      <a:pt x="80" y="31"/>
                    </a:lnTo>
                    <a:lnTo>
                      <a:pt x="80" y="32"/>
                    </a:lnTo>
                    <a:lnTo>
                      <a:pt x="80" y="35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187" name="Freeform 56">
                <a:extLst>
                  <a:ext uri="{FF2B5EF4-FFF2-40B4-BE49-F238E27FC236}">
                    <a16:creationId xmlns:a16="http://schemas.microsoft.com/office/drawing/2014/main" id="{E05843D2-DAF6-26AB-5F35-F468C1C872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10326" y="2647431"/>
                <a:ext cx="109538" cy="139700"/>
              </a:xfrm>
              <a:custGeom>
                <a:avLst/>
                <a:gdLst>
                  <a:gd name="T0" fmla="*/ 67 w 69"/>
                  <a:gd name="T1" fmla="*/ 34 h 88"/>
                  <a:gd name="T2" fmla="*/ 67 w 69"/>
                  <a:gd name="T3" fmla="*/ 38 h 88"/>
                  <a:gd name="T4" fmla="*/ 58 w 69"/>
                  <a:gd name="T5" fmla="*/ 43 h 88"/>
                  <a:gd name="T6" fmla="*/ 59 w 69"/>
                  <a:gd name="T7" fmla="*/ 48 h 88"/>
                  <a:gd name="T8" fmla="*/ 59 w 69"/>
                  <a:gd name="T9" fmla="*/ 52 h 88"/>
                  <a:gd name="T10" fmla="*/ 59 w 69"/>
                  <a:gd name="T11" fmla="*/ 55 h 88"/>
                  <a:gd name="T12" fmla="*/ 63 w 69"/>
                  <a:gd name="T13" fmla="*/ 60 h 88"/>
                  <a:gd name="T14" fmla="*/ 53 w 69"/>
                  <a:gd name="T15" fmla="*/ 64 h 88"/>
                  <a:gd name="T16" fmla="*/ 37 w 69"/>
                  <a:gd name="T17" fmla="*/ 66 h 88"/>
                  <a:gd name="T18" fmla="*/ 37 w 69"/>
                  <a:gd name="T19" fmla="*/ 60 h 88"/>
                  <a:gd name="T20" fmla="*/ 24 w 69"/>
                  <a:gd name="T21" fmla="*/ 74 h 88"/>
                  <a:gd name="T22" fmla="*/ 23 w 69"/>
                  <a:gd name="T23" fmla="*/ 83 h 88"/>
                  <a:gd name="T24" fmla="*/ 13 w 69"/>
                  <a:gd name="T25" fmla="*/ 86 h 88"/>
                  <a:gd name="T26" fmla="*/ 16 w 69"/>
                  <a:gd name="T27" fmla="*/ 81 h 88"/>
                  <a:gd name="T28" fmla="*/ 16 w 69"/>
                  <a:gd name="T29" fmla="*/ 77 h 88"/>
                  <a:gd name="T30" fmla="*/ 0 w 69"/>
                  <a:gd name="T31" fmla="*/ 75 h 88"/>
                  <a:gd name="T32" fmla="*/ 6 w 69"/>
                  <a:gd name="T33" fmla="*/ 74 h 88"/>
                  <a:gd name="T34" fmla="*/ 15 w 69"/>
                  <a:gd name="T35" fmla="*/ 67 h 88"/>
                  <a:gd name="T36" fmla="*/ 19 w 69"/>
                  <a:gd name="T37" fmla="*/ 60 h 88"/>
                  <a:gd name="T38" fmla="*/ 6 w 69"/>
                  <a:gd name="T39" fmla="*/ 60 h 88"/>
                  <a:gd name="T40" fmla="*/ 6 w 69"/>
                  <a:gd name="T41" fmla="*/ 57 h 88"/>
                  <a:gd name="T42" fmla="*/ 19 w 69"/>
                  <a:gd name="T43" fmla="*/ 51 h 88"/>
                  <a:gd name="T44" fmla="*/ 16 w 69"/>
                  <a:gd name="T45" fmla="*/ 49 h 88"/>
                  <a:gd name="T46" fmla="*/ 15 w 69"/>
                  <a:gd name="T47" fmla="*/ 49 h 88"/>
                  <a:gd name="T48" fmla="*/ 10 w 69"/>
                  <a:gd name="T49" fmla="*/ 46 h 88"/>
                  <a:gd name="T50" fmla="*/ 6 w 69"/>
                  <a:gd name="T51" fmla="*/ 43 h 88"/>
                  <a:gd name="T52" fmla="*/ 18 w 69"/>
                  <a:gd name="T53" fmla="*/ 40 h 88"/>
                  <a:gd name="T54" fmla="*/ 15 w 69"/>
                  <a:gd name="T55" fmla="*/ 37 h 88"/>
                  <a:gd name="T56" fmla="*/ 10 w 69"/>
                  <a:gd name="T57" fmla="*/ 37 h 88"/>
                  <a:gd name="T58" fmla="*/ 7 w 69"/>
                  <a:gd name="T59" fmla="*/ 34 h 88"/>
                  <a:gd name="T60" fmla="*/ 10 w 69"/>
                  <a:gd name="T61" fmla="*/ 31 h 88"/>
                  <a:gd name="T62" fmla="*/ 13 w 69"/>
                  <a:gd name="T63" fmla="*/ 31 h 88"/>
                  <a:gd name="T64" fmla="*/ 26 w 69"/>
                  <a:gd name="T65" fmla="*/ 31 h 88"/>
                  <a:gd name="T66" fmla="*/ 30 w 69"/>
                  <a:gd name="T67" fmla="*/ 32 h 88"/>
                  <a:gd name="T68" fmla="*/ 35 w 69"/>
                  <a:gd name="T69" fmla="*/ 28 h 88"/>
                  <a:gd name="T70" fmla="*/ 21 w 69"/>
                  <a:gd name="T71" fmla="*/ 15 h 88"/>
                  <a:gd name="T72" fmla="*/ 26 w 69"/>
                  <a:gd name="T73" fmla="*/ 20 h 88"/>
                  <a:gd name="T74" fmla="*/ 32 w 69"/>
                  <a:gd name="T75" fmla="*/ 18 h 88"/>
                  <a:gd name="T76" fmla="*/ 27 w 69"/>
                  <a:gd name="T77" fmla="*/ 11 h 88"/>
                  <a:gd name="T78" fmla="*/ 33 w 69"/>
                  <a:gd name="T79" fmla="*/ 12 h 88"/>
                  <a:gd name="T80" fmla="*/ 37 w 69"/>
                  <a:gd name="T81" fmla="*/ 17 h 88"/>
                  <a:gd name="T82" fmla="*/ 43 w 69"/>
                  <a:gd name="T83" fmla="*/ 22 h 88"/>
                  <a:gd name="T84" fmla="*/ 43 w 69"/>
                  <a:gd name="T85" fmla="*/ 17 h 88"/>
                  <a:gd name="T86" fmla="*/ 37 w 69"/>
                  <a:gd name="T87" fmla="*/ 7 h 88"/>
                  <a:gd name="T88" fmla="*/ 37 w 69"/>
                  <a:gd name="T89" fmla="*/ 3 h 88"/>
                  <a:gd name="T90" fmla="*/ 40 w 69"/>
                  <a:gd name="T91" fmla="*/ 4 h 88"/>
                  <a:gd name="T92" fmla="*/ 47 w 69"/>
                  <a:gd name="T93" fmla="*/ 14 h 88"/>
                  <a:gd name="T94" fmla="*/ 46 w 69"/>
                  <a:gd name="T95" fmla="*/ 9 h 88"/>
                  <a:gd name="T96" fmla="*/ 46 w 69"/>
                  <a:gd name="T97" fmla="*/ 1 h 88"/>
                  <a:gd name="T98" fmla="*/ 49 w 69"/>
                  <a:gd name="T99" fmla="*/ 7 h 88"/>
                  <a:gd name="T100" fmla="*/ 53 w 69"/>
                  <a:gd name="T101" fmla="*/ 3 h 88"/>
                  <a:gd name="T102" fmla="*/ 58 w 69"/>
                  <a:gd name="T103" fmla="*/ 11 h 88"/>
                  <a:gd name="T104" fmla="*/ 55 w 69"/>
                  <a:gd name="T105" fmla="*/ 15 h 88"/>
                  <a:gd name="T106" fmla="*/ 53 w 69"/>
                  <a:gd name="T107" fmla="*/ 22 h 88"/>
                  <a:gd name="T108" fmla="*/ 56 w 69"/>
                  <a:gd name="T109" fmla="*/ 17 h 88"/>
                  <a:gd name="T110" fmla="*/ 61 w 69"/>
                  <a:gd name="T111" fmla="*/ 12 h 88"/>
                  <a:gd name="T112" fmla="*/ 63 w 69"/>
                  <a:gd name="T113" fmla="*/ 18 h 88"/>
                  <a:gd name="T114" fmla="*/ 63 w 69"/>
                  <a:gd name="T115" fmla="*/ 28 h 88"/>
                  <a:gd name="T116" fmla="*/ 64 w 69"/>
                  <a:gd name="T117" fmla="*/ 25 h 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69" h="88">
                    <a:moveTo>
                      <a:pt x="67" y="25"/>
                    </a:moveTo>
                    <a:lnTo>
                      <a:pt x="67" y="26"/>
                    </a:lnTo>
                    <a:lnTo>
                      <a:pt x="67" y="32"/>
                    </a:lnTo>
                    <a:lnTo>
                      <a:pt x="67" y="34"/>
                    </a:lnTo>
                    <a:lnTo>
                      <a:pt x="69" y="34"/>
                    </a:lnTo>
                    <a:lnTo>
                      <a:pt x="69" y="35"/>
                    </a:lnTo>
                    <a:lnTo>
                      <a:pt x="67" y="37"/>
                    </a:lnTo>
                    <a:lnTo>
                      <a:pt x="67" y="38"/>
                    </a:lnTo>
                    <a:lnTo>
                      <a:pt x="64" y="37"/>
                    </a:lnTo>
                    <a:lnTo>
                      <a:pt x="61" y="38"/>
                    </a:lnTo>
                    <a:lnTo>
                      <a:pt x="59" y="40"/>
                    </a:lnTo>
                    <a:lnTo>
                      <a:pt x="58" y="43"/>
                    </a:lnTo>
                    <a:lnTo>
                      <a:pt x="59" y="43"/>
                    </a:lnTo>
                    <a:lnTo>
                      <a:pt x="59" y="44"/>
                    </a:lnTo>
                    <a:lnTo>
                      <a:pt x="59" y="46"/>
                    </a:lnTo>
                    <a:lnTo>
                      <a:pt x="59" y="48"/>
                    </a:lnTo>
                    <a:lnTo>
                      <a:pt x="61" y="49"/>
                    </a:lnTo>
                    <a:lnTo>
                      <a:pt x="61" y="51"/>
                    </a:lnTo>
                    <a:lnTo>
                      <a:pt x="61" y="52"/>
                    </a:lnTo>
                    <a:lnTo>
                      <a:pt x="59" y="52"/>
                    </a:lnTo>
                    <a:lnTo>
                      <a:pt x="56" y="52"/>
                    </a:lnTo>
                    <a:lnTo>
                      <a:pt x="56" y="54"/>
                    </a:lnTo>
                    <a:lnTo>
                      <a:pt x="58" y="55"/>
                    </a:lnTo>
                    <a:lnTo>
                      <a:pt x="59" y="55"/>
                    </a:lnTo>
                    <a:lnTo>
                      <a:pt x="59" y="57"/>
                    </a:lnTo>
                    <a:lnTo>
                      <a:pt x="61" y="58"/>
                    </a:lnTo>
                    <a:lnTo>
                      <a:pt x="61" y="60"/>
                    </a:lnTo>
                    <a:lnTo>
                      <a:pt x="63" y="60"/>
                    </a:lnTo>
                    <a:lnTo>
                      <a:pt x="64" y="60"/>
                    </a:lnTo>
                    <a:lnTo>
                      <a:pt x="63" y="61"/>
                    </a:lnTo>
                    <a:lnTo>
                      <a:pt x="61" y="63"/>
                    </a:lnTo>
                    <a:lnTo>
                      <a:pt x="53" y="64"/>
                    </a:lnTo>
                    <a:lnTo>
                      <a:pt x="47" y="63"/>
                    </a:lnTo>
                    <a:lnTo>
                      <a:pt x="43" y="66"/>
                    </a:lnTo>
                    <a:lnTo>
                      <a:pt x="38" y="66"/>
                    </a:lnTo>
                    <a:lnTo>
                      <a:pt x="37" y="66"/>
                    </a:lnTo>
                    <a:lnTo>
                      <a:pt x="37" y="64"/>
                    </a:lnTo>
                    <a:lnTo>
                      <a:pt x="38" y="63"/>
                    </a:lnTo>
                    <a:lnTo>
                      <a:pt x="38" y="60"/>
                    </a:lnTo>
                    <a:lnTo>
                      <a:pt x="37" y="60"/>
                    </a:lnTo>
                    <a:lnTo>
                      <a:pt x="35" y="61"/>
                    </a:lnTo>
                    <a:lnTo>
                      <a:pt x="33" y="63"/>
                    </a:lnTo>
                    <a:lnTo>
                      <a:pt x="30" y="66"/>
                    </a:lnTo>
                    <a:lnTo>
                      <a:pt x="24" y="74"/>
                    </a:lnTo>
                    <a:lnTo>
                      <a:pt x="21" y="77"/>
                    </a:lnTo>
                    <a:lnTo>
                      <a:pt x="19" y="81"/>
                    </a:lnTo>
                    <a:lnTo>
                      <a:pt x="21" y="81"/>
                    </a:lnTo>
                    <a:lnTo>
                      <a:pt x="23" y="83"/>
                    </a:lnTo>
                    <a:lnTo>
                      <a:pt x="21" y="85"/>
                    </a:lnTo>
                    <a:lnTo>
                      <a:pt x="18" y="88"/>
                    </a:lnTo>
                    <a:lnTo>
                      <a:pt x="15" y="88"/>
                    </a:lnTo>
                    <a:lnTo>
                      <a:pt x="13" y="86"/>
                    </a:lnTo>
                    <a:lnTo>
                      <a:pt x="13" y="85"/>
                    </a:lnTo>
                    <a:lnTo>
                      <a:pt x="15" y="83"/>
                    </a:lnTo>
                    <a:lnTo>
                      <a:pt x="16" y="83"/>
                    </a:lnTo>
                    <a:lnTo>
                      <a:pt x="16" y="81"/>
                    </a:lnTo>
                    <a:lnTo>
                      <a:pt x="15" y="81"/>
                    </a:lnTo>
                    <a:lnTo>
                      <a:pt x="16" y="80"/>
                    </a:lnTo>
                    <a:lnTo>
                      <a:pt x="18" y="78"/>
                    </a:lnTo>
                    <a:lnTo>
                      <a:pt x="16" y="77"/>
                    </a:lnTo>
                    <a:lnTo>
                      <a:pt x="3" y="81"/>
                    </a:lnTo>
                    <a:lnTo>
                      <a:pt x="1" y="80"/>
                    </a:lnTo>
                    <a:lnTo>
                      <a:pt x="0" y="78"/>
                    </a:lnTo>
                    <a:lnTo>
                      <a:pt x="0" y="75"/>
                    </a:lnTo>
                    <a:lnTo>
                      <a:pt x="0" y="74"/>
                    </a:lnTo>
                    <a:lnTo>
                      <a:pt x="1" y="72"/>
                    </a:lnTo>
                    <a:lnTo>
                      <a:pt x="4" y="74"/>
                    </a:lnTo>
                    <a:lnTo>
                      <a:pt x="6" y="74"/>
                    </a:lnTo>
                    <a:lnTo>
                      <a:pt x="6" y="71"/>
                    </a:lnTo>
                    <a:lnTo>
                      <a:pt x="10" y="69"/>
                    </a:lnTo>
                    <a:lnTo>
                      <a:pt x="13" y="69"/>
                    </a:lnTo>
                    <a:lnTo>
                      <a:pt x="15" y="67"/>
                    </a:lnTo>
                    <a:lnTo>
                      <a:pt x="15" y="66"/>
                    </a:lnTo>
                    <a:lnTo>
                      <a:pt x="13" y="66"/>
                    </a:lnTo>
                    <a:lnTo>
                      <a:pt x="18" y="61"/>
                    </a:lnTo>
                    <a:lnTo>
                      <a:pt x="19" y="60"/>
                    </a:lnTo>
                    <a:lnTo>
                      <a:pt x="15" y="63"/>
                    </a:lnTo>
                    <a:lnTo>
                      <a:pt x="13" y="63"/>
                    </a:lnTo>
                    <a:lnTo>
                      <a:pt x="10" y="60"/>
                    </a:lnTo>
                    <a:lnTo>
                      <a:pt x="6" y="60"/>
                    </a:lnTo>
                    <a:lnTo>
                      <a:pt x="7" y="60"/>
                    </a:lnTo>
                    <a:lnTo>
                      <a:pt x="7" y="58"/>
                    </a:lnTo>
                    <a:lnTo>
                      <a:pt x="7" y="57"/>
                    </a:lnTo>
                    <a:lnTo>
                      <a:pt x="6" y="57"/>
                    </a:lnTo>
                    <a:lnTo>
                      <a:pt x="4" y="57"/>
                    </a:lnTo>
                    <a:lnTo>
                      <a:pt x="9" y="54"/>
                    </a:lnTo>
                    <a:lnTo>
                      <a:pt x="16" y="55"/>
                    </a:lnTo>
                    <a:lnTo>
                      <a:pt x="19" y="51"/>
                    </a:lnTo>
                    <a:lnTo>
                      <a:pt x="18" y="52"/>
                    </a:lnTo>
                    <a:lnTo>
                      <a:pt x="16" y="52"/>
                    </a:lnTo>
                    <a:lnTo>
                      <a:pt x="16" y="51"/>
                    </a:lnTo>
                    <a:lnTo>
                      <a:pt x="16" y="49"/>
                    </a:lnTo>
                    <a:lnTo>
                      <a:pt x="16" y="48"/>
                    </a:lnTo>
                    <a:lnTo>
                      <a:pt x="16" y="46"/>
                    </a:lnTo>
                    <a:lnTo>
                      <a:pt x="15" y="48"/>
                    </a:lnTo>
                    <a:lnTo>
                      <a:pt x="15" y="49"/>
                    </a:lnTo>
                    <a:lnTo>
                      <a:pt x="13" y="49"/>
                    </a:lnTo>
                    <a:lnTo>
                      <a:pt x="10" y="49"/>
                    </a:lnTo>
                    <a:lnTo>
                      <a:pt x="10" y="48"/>
                    </a:lnTo>
                    <a:lnTo>
                      <a:pt x="10" y="46"/>
                    </a:lnTo>
                    <a:lnTo>
                      <a:pt x="12" y="46"/>
                    </a:lnTo>
                    <a:lnTo>
                      <a:pt x="7" y="46"/>
                    </a:lnTo>
                    <a:lnTo>
                      <a:pt x="6" y="46"/>
                    </a:lnTo>
                    <a:lnTo>
                      <a:pt x="6" y="43"/>
                    </a:lnTo>
                    <a:lnTo>
                      <a:pt x="7" y="43"/>
                    </a:lnTo>
                    <a:lnTo>
                      <a:pt x="18" y="43"/>
                    </a:lnTo>
                    <a:lnTo>
                      <a:pt x="16" y="41"/>
                    </a:lnTo>
                    <a:lnTo>
                      <a:pt x="18" y="40"/>
                    </a:lnTo>
                    <a:lnTo>
                      <a:pt x="15" y="40"/>
                    </a:lnTo>
                    <a:lnTo>
                      <a:pt x="13" y="38"/>
                    </a:lnTo>
                    <a:lnTo>
                      <a:pt x="15" y="38"/>
                    </a:lnTo>
                    <a:lnTo>
                      <a:pt x="15" y="37"/>
                    </a:lnTo>
                    <a:lnTo>
                      <a:pt x="16" y="37"/>
                    </a:lnTo>
                    <a:lnTo>
                      <a:pt x="15" y="35"/>
                    </a:lnTo>
                    <a:lnTo>
                      <a:pt x="13" y="35"/>
                    </a:lnTo>
                    <a:lnTo>
                      <a:pt x="10" y="37"/>
                    </a:lnTo>
                    <a:lnTo>
                      <a:pt x="4" y="37"/>
                    </a:lnTo>
                    <a:lnTo>
                      <a:pt x="4" y="35"/>
                    </a:lnTo>
                    <a:lnTo>
                      <a:pt x="6" y="35"/>
                    </a:lnTo>
                    <a:lnTo>
                      <a:pt x="7" y="34"/>
                    </a:lnTo>
                    <a:lnTo>
                      <a:pt x="7" y="32"/>
                    </a:lnTo>
                    <a:lnTo>
                      <a:pt x="7" y="31"/>
                    </a:lnTo>
                    <a:lnTo>
                      <a:pt x="9" y="31"/>
                    </a:lnTo>
                    <a:lnTo>
                      <a:pt x="10" y="31"/>
                    </a:lnTo>
                    <a:lnTo>
                      <a:pt x="10" y="32"/>
                    </a:lnTo>
                    <a:lnTo>
                      <a:pt x="12" y="32"/>
                    </a:lnTo>
                    <a:lnTo>
                      <a:pt x="12" y="31"/>
                    </a:lnTo>
                    <a:lnTo>
                      <a:pt x="13" y="31"/>
                    </a:lnTo>
                    <a:lnTo>
                      <a:pt x="15" y="32"/>
                    </a:lnTo>
                    <a:lnTo>
                      <a:pt x="16" y="32"/>
                    </a:lnTo>
                    <a:lnTo>
                      <a:pt x="18" y="31"/>
                    </a:lnTo>
                    <a:lnTo>
                      <a:pt x="26" y="31"/>
                    </a:lnTo>
                    <a:lnTo>
                      <a:pt x="30" y="35"/>
                    </a:lnTo>
                    <a:lnTo>
                      <a:pt x="32" y="35"/>
                    </a:lnTo>
                    <a:lnTo>
                      <a:pt x="32" y="34"/>
                    </a:lnTo>
                    <a:lnTo>
                      <a:pt x="30" y="32"/>
                    </a:lnTo>
                    <a:lnTo>
                      <a:pt x="29" y="31"/>
                    </a:lnTo>
                    <a:lnTo>
                      <a:pt x="27" y="29"/>
                    </a:lnTo>
                    <a:lnTo>
                      <a:pt x="26" y="28"/>
                    </a:lnTo>
                    <a:lnTo>
                      <a:pt x="35" y="28"/>
                    </a:lnTo>
                    <a:lnTo>
                      <a:pt x="37" y="26"/>
                    </a:lnTo>
                    <a:lnTo>
                      <a:pt x="29" y="25"/>
                    </a:lnTo>
                    <a:lnTo>
                      <a:pt x="24" y="22"/>
                    </a:lnTo>
                    <a:lnTo>
                      <a:pt x="21" y="15"/>
                    </a:lnTo>
                    <a:lnTo>
                      <a:pt x="23" y="15"/>
                    </a:lnTo>
                    <a:lnTo>
                      <a:pt x="24" y="17"/>
                    </a:lnTo>
                    <a:lnTo>
                      <a:pt x="24" y="18"/>
                    </a:lnTo>
                    <a:lnTo>
                      <a:pt x="26" y="20"/>
                    </a:lnTo>
                    <a:lnTo>
                      <a:pt x="27" y="22"/>
                    </a:lnTo>
                    <a:lnTo>
                      <a:pt x="27" y="18"/>
                    </a:lnTo>
                    <a:lnTo>
                      <a:pt x="30" y="18"/>
                    </a:lnTo>
                    <a:lnTo>
                      <a:pt x="32" y="18"/>
                    </a:lnTo>
                    <a:lnTo>
                      <a:pt x="30" y="17"/>
                    </a:lnTo>
                    <a:lnTo>
                      <a:pt x="29" y="12"/>
                    </a:lnTo>
                    <a:lnTo>
                      <a:pt x="27" y="12"/>
                    </a:lnTo>
                    <a:lnTo>
                      <a:pt x="27" y="11"/>
                    </a:lnTo>
                    <a:lnTo>
                      <a:pt x="29" y="11"/>
                    </a:lnTo>
                    <a:lnTo>
                      <a:pt x="30" y="11"/>
                    </a:lnTo>
                    <a:lnTo>
                      <a:pt x="32" y="12"/>
                    </a:lnTo>
                    <a:lnTo>
                      <a:pt x="33" y="12"/>
                    </a:lnTo>
                    <a:lnTo>
                      <a:pt x="35" y="12"/>
                    </a:lnTo>
                    <a:lnTo>
                      <a:pt x="35" y="14"/>
                    </a:lnTo>
                    <a:lnTo>
                      <a:pt x="37" y="15"/>
                    </a:lnTo>
                    <a:lnTo>
                      <a:pt x="37" y="17"/>
                    </a:lnTo>
                    <a:lnTo>
                      <a:pt x="38" y="17"/>
                    </a:lnTo>
                    <a:lnTo>
                      <a:pt x="40" y="17"/>
                    </a:lnTo>
                    <a:lnTo>
                      <a:pt x="41" y="20"/>
                    </a:lnTo>
                    <a:lnTo>
                      <a:pt x="43" y="22"/>
                    </a:lnTo>
                    <a:lnTo>
                      <a:pt x="44" y="22"/>
                    </a:lnTo>
                    <a:lnTo>
                      <a:pt x="44" y="20"/>
                    </a:lnTo>
                    <a:lnTo>
                      <a:pt x="43" y="18"/>
                    </a:lnTo>
                    <a:lnTo>
                      <a:pt x="43" y="17"/>
                    </a:lnTo>
                    <a:lnTo>
                      <a:pt x="41" y="15"/>
                    </a:lnTo>
                    <a:lnTo>
                      <a:pt x="41" y="12"/>
                    </a:lnTo>
                    <a:lnTo>
                      <a:pt x="37" y="9"/>
                    </a:lnTo>
                    <a:lnTo>
                      <a:pt x="37" y="7"/>
                    </a:lnTo>
                    <a:lnTo>
                      <a:pt x="35" y="6"/>
                    </a:lnTo>
                    <a:lnTo>
                      <a:pt x="35" y="4"/>
                    </a:lnTo>
                    <a:lnTo>
                      <a:pt x="35" y="3"/>
                    </a:lnTo>
                    <a:lnTo>
                      <a:pt x="37" y="3"/>
                    </a:lnTo>
                    <a:lnTo>
                      <a:pt x="37" y="1"/>
                    </a:lnTo>
                    <a:lnTo>
                      <a:pt x="35" y="1"/>
                    </a:lnTo>
                    <a:lnTo>
                      <a:pt x="38" y="1"/>
                    </a:lnTo>
                    <a:lnTo>
                      <a:pt x="40" y="4"/>
                    </a:lnTo>
                    <a:lnTo>
                      <a:pt x="43" y="12"/>
                    </a:lnTo>
                    <a:lnTo>
                      <a:pt x="44" y="14"/>
                    </a:lnTo>
                    <a:lnTo>
                      <a:pt x="46" y="14"/>
                    </a:lnTo>
                    <a:lnTo>
                      <a:pt x="47" y="14"/>
                    </a:lnTo>
                    <a:lnTo>
                      <a:pt x="47" y="12"/>
                    </a:lnTo>
                    <a:lnTo>
                      <a:pt x="47" y="11"/>
                    </a:lnTo>
                    <a:lnTo>
                      <a:pt x="46" y="11"/>
                    </a:lnTo>
                    <a:lnTo>
                      <a:pt x="46" y="9"/>
                    </a:lnTo>
                    <a:lnTo>
                      <a:pt x="46" y="7"/>
                    </a:lnTo>
                    <a:lnTo>
                      <a:pt x="46" y="4"/>
                    </a:lnTo>
                    <a:lnTo>
                      <a:pt x="46" y="3"/>
                    </a:lnTo>
                    <a:lnTo>
                      <a:pt x="46" y="1"/>
                    </a:lnTo>
                    <a:lnTo>
                      <a:pt x="46" y="0"/>
                    </a:lnTo>
                    <a:lnTo>
                      <a:pt x="47" y="1"/>
                    </a:lnTo>
                    <a:lnTo>
                      <a:pt x="47" y="3"/>
                    </a:lnTo>
                    <a:lnTo>
                      <a:pt x="49" y="7"/>
                    </a:lnTo>
                    <a:lnTo>
                      <a:pt x="50" y="9"/>
                    </a:lnTo>
                    <a:lnTo>
                      <a:pt x="52" y="9"/>
                    </a:lnTo>
                    <a:lnTo>
                      <a:pt x="53" y="4"/>
                    </a:lnTo>
                    <a:lnTo>
                      <a:pt x="53" y="3"/>
                    </a:lnTo>
                    <a:lnTo>
                      <a:pt x="55" y="1"/>
                    </a:lnTo>
                    <a:lnTo>
                      <a:pt x="56" y="3"/>
                    </a:lnTo>
                    <a:lnTo>
                      <a:pt x="56" y="4"/>
                    </a:lnTo>
                    <a:lnTo>
                      <a:pt x="58" y="11"/>
                    </a:lnTo>
                    <a:lnTo>
                      <a:pt x="56" y="12"/>
                    </a:lnTo>
                    <a:lnTo>
                      <a:pt x="56" y="14"/>
                    </a:lnTo>
                    <a:lnTo>
                      <a:pt x="55" y="14"/>
                    </a:lnTo>
                    <a:lnTo>
                      <a:pt x="55" y="15"/>
                    </a:lnTo>
                    <a:lnTo>
                      <a:pt x="55" y="17"/>
                    </a:lnTo>
                    <a:lnTo>
                      <a:pt x="55" y="18"/>
                    </a:lnTo>
                    <a:lnTo>
                      <a:pt x="53" y="20"/>
                    </a:lnTo>
                    <a:lnTo>
                      <a:pt x="53" y="22"/>
                    </a:lnTo>
                    <a:lnTo>
                      <a:pt x="55" y="23"/>
                    </a:lnTo>
                    <a:lnTo>
                      <a:pt x="56" y="23"/>
                    </a:lnTo>
                    <a:lnTo>
                      <a:pt x="56" y="20"/>
                    </a:lnTo>
                    <a:lnTo>
                      <a:pt x="56" y="17"/>
                    </a:lnTo>
                    <a:lnTo>
                      <a:pt x="58" y="15"/>
                    </a:lnTo>
                    <a:lnTo>
                      <a:pt x="59" y="15"/>
                    </a:lnTo>
                    <a:lnTo>
                      <a:pt x="59" y="12"/>
                    </a:lnTo>
                    <a:lnTo>
                      <a:pt x="61" y="12"/>
                    </a:lnTo>
                    <a:lnTo>
                      <a:pt x="66" y="17"/>
                    </a:lnTo>
                    <a:lnTo>
                      <a:pt x="66" y="18"/>
                    </a:lnTo>
                    <a:lnTo>
                      <a:pt x="64" y="18"/>
                    </a:lnTo>
                    <a:lnTo>
                      <a:pt x="63" y="18"/>
                    </a:lnTo>
                    <a:lnTo>
                      <a:pt x="63" y="22"/>
                    </a:lnTo>
                    <a:lnTo>
                      <a:pt x="63" y="23"/>
                    </a:lnTo>
                    <a:lnTo>
                      <a:pt x="59" y="26"/>
                    </a:lnTo>
                    <a:lnTo>
                      <a:pt x="63" y="28"/>
                    </a:lnTo>
                    <a:lnTo>
                      <a:pt x="63" y="29"/>
                    </a:lnTo>
                    <a:lnTo>
                      <a:pt x="64" y="28"/>
                    </a:lnTo>
                    <a:lnTo>
                      <a:pt x="64" y="26"/>
                    </a:lnTo>
                    <a:lnTo>
                      <a:pt x="64" y="25"/>
                    </a:lnTo>
                    <a:lnTo>
                      <a:pt x="66" y="25"/>
                    </a:lnTo>
                    <a:lnTo>
                      <a:pt x="67" y="25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188" name="Freeform 57">
                <a:extLst>
                  <a:ext uri="{FF2B5EF4-FFF2-40B4-BE49-F238E27FC236}">
                    <a16:creationId xmlns:a16="http://schemas.microsoft.com/office/drawing/2014/main" id="{E8A1921D-33FB-20F0-0894-A1F1A3B815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11888" y="2783956"/>
                <a:ext cx="85725" cy="100013"/>
              </a:xfrm>
              <a:custGeom>
                <a:avLst/>
                <a:gdLst>
                  <a:gd name="T0" fmla="*/ 0 w 54"/>
                  <a:gd name="T1" fmla="*/ 48 h 63"/>
                  <a:gd name="T2" fmla="*/ 3 w 54"/>
                  <a:gd name="T3" fmla="*/ 46 h 63"/>
                  <a:gd name="T4" fmla="*/ 9 w 54"/>
                  <a:gd name="T5" fmla="*/ 42 h 63"/>
                  <a:gd name="T6" fmla="*/ 3 w 54"/>
                  <a:gd name="T7" fmla="*/ 39 h 63"/>
                  <a:gd name="T8" fmla="*/ 7 w 54"/>
                  <a:gd name="T9" fmla="*/ 31 h 63"/>
                  <a:gd name="T10" fmla="*/ 9 w 54"/>
                  <a:gd name="T11" fmla="*/ 36 h 63"/>
                  <a:gd name="T12" fmla="*/ 12 w 54"/>
                  <a:gd name="T13" fmla="*/ 42 h 63"/>
                  <a:gd name="T14" fmla="*/ 11 w 54"/>
                  <a:gd name="T15" fmla="*/ 39 h 63"/>
                  <a:gd name="T16" fmla="*/ 12 w 54"/>
                  <a:gd name="T17" fmla="*/ 34 h 63"/>
                  <a:gd name="T18" fmla="*/ 12 w 54"/>
                  <a:gd name="T19" fmla="*/ 31 h 63"/>
                  <a:gd name="T20" fmla="*/ 14 w 54"/>
                  <a:gd name="T21" fmla="*/ 26 h 63"/>
                  <a:gd name="T22" fmla="*/ 17 w 54"/>
                  <a:gd name="T23" fmla="*/ 29 h 63"/>
                  <a:gd name="T24" fmla="*/ 18 w 54"/>
                  <a:gd name="T25" fmla="*/ 37 h 63"/>
                  <a:gd name="T26" fmla="*/ 26 w 54"/>
                  <a:gd name="T27" fmla="*/ 32 h 63"/>
                  <a:gd name="T28" fmla="*/ 26 w 54"/>
                  <a:gd name="T29" fmla="*/ 37 h 63"/>
                  <a:gd name="T30" fmla="*/ 29 w 54"/>
                  <a:gd name="T31" fmla="*/ 34 h 63"/>
                  <a:gd name="T32" fmla="*/ 29 w 54"/>
                  <a:gd name="T33" fmla="*/ 29 h 63"/>
                  <a:gd name="T34" fmla="*/ 29 w 54"/>
                  <a:gd name="T35" fmla="*/ 22 h 63"/>
                  <a:gd name="T36" fmla="*/ 32 w 54"/>
                  <a:gd name="T37" fmla="*/ 28 h 63"/>
                  <a:gd name="T38" fmla="*/ 34 w 54"/>
                  <a:gd name="T39" fmla="*/ 31 h 63"/>
                  <a:gd name="T40" fmla="*/ 35 w 54"/>
                  <a:gd name="T41" fmla="*/ 25 h 63"/>
                  <a:gd name="T42" fmla="*/ 40 w 54"/>
                  <a:gd name="T43" fmla="*/ 29 h 63"/>
                  <a:gd name="T44" fmla="*/ 37 w 54"/>
                  <a:gd name="T45" fmla="*/ 22 h 63"/>
                  <a:gd name="T46" fmla="*/ 35 w 54"/>
                  <a:gd name="T47" fmla="*/ 15 h 63"/>
                  <a:gd name="T48" fmla="*/ 32 w 54"/>
                  <a:gd name="T49" fmla="*/ 8 h 63"/>
                  <a:gd name="T50" fmla="*/ 38 w 54"/>
                  <a:gd name="T51" fmla="*/ 0 h 63"/>
                  <a:gd name="T52" fmla="*/ 41 w 54"/>
                  <a:gd name="T53" fmla="*/ 5 h 63"/>
                  <a:gd name="T54" fmla="*/ 43 w 54"/>
                  <a:gd name="T55" fmla="*/ 11 h 63"/>
                  <a:gd name="T56" fmla="*/ 44 w 54"/>
                  <a:gd name="T57" fmla="*/ 15 h 63"/>
                  <a:gd name="T58" fmla="*/ 43 w 54"/>
                  <a:gd name="T59" fmla="*/ 20 h 63"/>
                  <a:gd name="T60" fmla="*/ 48 w 54"/>
                  <a:gd name="T61" fmla="*/ 22 h 63"/>
                  <a:gd name="T62" fmla="*/ 48 w 54"/>
                  <a:gd name="T63" fmla="*/ 25 h 63"/>
                  <a:gd name="T64" fmla="*/ 51 w 54"/>
                  <a:gd name="T65" fmla="*/ 25 h 63"/>
                  <a:gd name="T66" fmla="*/ 51 w 54"/>
                  <a:gd name="T67" fmla="*/ 29 h 63"/>
                  <a:gd name="T68" fmla="*/ 48 w 54"/>
                  <a:gd name="T69" fmla="*/ 31 h 63"/>
                  <a:gd name="T70" fmla="*/ 48 w 54"/>
                  <a:gd name="T71" fmla="*/ 37 h 63"/>
                  <a:gd name="T72" fmla="*/ 51 w 54"/>
                  <a:gd name="T73" fmla="*/ 40 h 63"/>
                  <a:gd name="T74" fmla="*/ 52 w 54"/>
                  <a:gd name="T75" fmla="*/ 51 h 63"/>
                  <a:gd name="T76" fmla="*/ 26 w 54"/>
                  <a:gd name="T77" fmla="*/ 63 h 63"/>
                  <a:gd name="T78" fmla="*/ 23 w 54"/>
                  <a:gd name="T79" fmla="*/ 59 h 63"/>
                  <a:gd name="T80" fmla="*/ 23 w 54"/>
                  <a:gd name="T81" fmla="*/ 54 h 63"/>
                  <a:gd name="T82" fmla="*/ 30 w 54"/>
                  <a:gd name="T83" fmla="*/ 51 h 63"/>
                  <a:gd name="T84" fmla="*/ 35 w 54"/>
                  <a:gd name="T85" fmla="*/ 49 h 63"/>
                  <a:gd name="T86" fmla="*/ 40 w 54"/>
                  <a:gd name="T87" fmla="*/ 46 h 63"/>
                  <a:gd name="T88" fmla="*/ 40 w 54"/>
                  <a:gd name="T89" fmla="*/ 42 h 63"/>
                  <a:gd name="T90" fmla="*/ 34 w 54"/>
                  <a:gd name="T91" fmla="*/ 36 h 63"/>
                  <a:gd name="T92" fmla="*/ 35 w 54"/>
                  <a:gd name="T93" fmla="*/ 39 h 63"/>
                  <a:gd name="T94" fmla="*/ 32 w 54"/>
                  <a:gd name="T95" fmla="*/ 46 h 63"/>
                  <a:gd name="T96" fmla="*/ 30 w 54"/>
                  <a:gd name="T97" fmla="*/ 42 h 63"/>
                  <a:gd name="T98" fmla="*/ 27 w 54"/>
                  <a:gd name="T99" fmla="*/ 49 h 63"/>
                  <a:gd name="T100" fmla="*/ 23 w 54"/>
                  <a:gd name="T101" fmla="*/ 49 h 63"/>
                  <a:gd name="T102" fmla="*/ 23 w 54"/>
                  <a:gd name="T103" fmla="*/ 43 h 63"/>
                  <a:gd name="T104" fmla="*/ 21 w 54"/>
                  <a:gd name="T105" fmla="*/ 48 h 63"/>
                  <a:gd name="T106" fmla="*/ 18 w 54"/>
                  <a:gd name="T107" fmla="*/ 49 h 63"/>
                  <a:gd name="T108" fmla="*/ 15 w 54"/>
                  <a:gd name="T109" fmla="*/ 48 h 63"/>
                  <a:gd name="T110" fmla="*/ 12 w 54"/>
                  <a:gd name="T111" fmla="*/ 54 h 63"/>
                  <a:gd name="T112" fmla="*/ 9 w 54"/>
                  <a:gd name="T113" fmla="*/ 57 h 63"/>
                  <a:gd name="T114" fmla="*/ 3 w 54"/>
                  <a:gd name="T115" fmla="*/ 59 h 63"/>
                  <a:gd name="T116" fmla="*/ 1 w 54"/>
                  <a:gd name="T117" fmla="*/ 52 h 63"/>
                  <a:gd name="T118" fmla="*/ 1 w 54"/>
                  <a:gd name="T119" fmla="*/ 51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54" h="63">
                    <a:moveTo>
                      <a:pt x="1" y="51"/>
                    </a:moveTo>
                    <a:lnTo>
                      <a:pt x="0" y="51"/>
                    </a:lnTo>
                    <a:lnTo>
                      <a:pt x="0" y="48"/>
                    </a:lnTo>
                    <a:lnTo>
                      <a:pt x="0" y="46"/>
                    </a:lnTo>
                    <a:lnTo>
                      <a:pt x="1" y="46"/>
                    </a:lnTo>
                    <a:lnTo>
                      <a:pt x="3" y="46"/>
                    </a:lnTo>
                    <a:lnTo>
                      <a:pt x="3" y="43"/>
                    </a:lnTo>
                    <a:lnTo>
                      <a:pt x="4" y="43"/>
                    </a:lnTo>
                    <a:lnTo>
                      <a:pt x="9" y="42"/>
                    </a:lnTo>
                    <a:lnTo>
                      <a:pt x="9" y="40"/>
                    </a:lnTo>
                    <a:lnTo>
                      <a:pt x="7" y="40"/>
                    </a:lnTo>
                    <a:lnTo>
                      <a:pt x="3" y="39"/>
                    </a:lnTo>
                    <a:lnTo>
                      <a:pt x="4" y="36"/>
                    </a:lnTo>
                    <a:lnTo>
                      <a:pt x="6" y="32"/>
                    </a:lnTo>
                    <a:lnTo>
                      <a:pt x="7" y="31"/>
                    </a:lnTo>
                    <a:lnTo>
                      <a:pt x="9" y="31"/>
                    </a:lnTo>
                    <a:lnTo>
                      <a:pt x="9" y="32"/>
                    </a:lnTo>
                    <a:lnTo>
                      <a:pt x="9" y="36"/>
                    </a:lnTo>
                    <a:lnTo>
                      <a:pt x="9" y="39"/>
                    </a:lnTo>
                    <a:lnTo>
                      <a:pt x="11" y="40"/>
                    </a:lnTo>
                    <a:lnTo>
                      <a:pt x="12" y="42"/>
                    </a:lnTo>
                    <a:lnTo>
                      <a:pt x="12" y="40"/>
                    </a:lnTo>
                    <a:lnTo>
                      <a:pt x="12" y="39"/>
                    </a:lnTo>
                    <a:lnTo>
                      <a:pt x="11" y="39"/>
                    </a:lnTo>
                    <a:lnTo>
                      <a:pt x="12" y="37"/>
                    </a:lnTo>
                    <a:lnTo>
                      <a:pt x="12" y="36"/>
                    </a:lnTo>
                    <a:lnTo>
                      <a:pt x="12" y="34"/>
                    </a:lnTo>
                    <a:lnTo>
                      <a:pt x="14" y="32"/>
                    </a:lnTo>
                    <a:lnTo>
                      <a:pt x="12" y="32"/>
                    </a:lnTo>
                    <a:lnTo>
                      <a:pt x="12" y="31"/>
                    </a:lnTo>
                    <a:lnTo>
                      <a:pt x="12" y="29"/>
                    </a:lnTo>
                    <a:lnTo>
                      <a:pt x="14" y="28"/>
                    </a:lnTo>
                    <a:lnTo>
                      <a:pt x="14" y="26"/>
                    </a:lnTo>
                    <a:lnTo>
                      <a:pt x="15" y="28"/>
                    </a:lnTo>
                    <a:lnTo>
                      <a:pt x="15" y="29"/>
                    </a:lnTo>
                    <a:lnTo>
                      <a:pt x="17" y="29"/>
                    </a:lnTo>
                    <a:lnTo>
                      <a:pt x="15" y="37"/>
                    </a:lnTo>
                    <a:lnTo>
                      <a:pt x="17" y="37"/>
                    </a:lnTo>
                    <a:lnTo>
                      <a:pt x="18" y="37"/>
                    </a:lnTo>
                    <a:lnTo>
                      <a:pt x="21" y="34"/>
                    </a:lnTo>
                    <a:lnTo>
                      <a:pt x="24" y="32"/>
                    </a:lnTo>
                    <a:lnTo>
                      <a:pt x="26" y="32"/>
                    </a:lnTo>
                    <a:lnTo>
                      <a:pt x="26" y="34"/>
                    </a:lnTo>
                    <a:lnTo>
                      <a:pt x="26" y="36"/>
                    </a:lnTo>
                    <a:lnTo>
                      <a:pt x="26" y="37"/>
                    </a:lnTo>
                    <a:lnTo>
                      <a:pt x="27" y="39"/>
                    </a:lnTo>
                    <a:lnTo>
                      <a:pt x="27" y="37"/>
                    </a:lnTo>
                    <a:lnTo>
                      <a:pt x="29" y="34"/>
                    </a:lnTo>
                    <a:lnTo>
                      <a:pt x="29" y="32"/>
                    </a:lnTo>
                    <a:lnTo>
                      <a:pt x="29" y="31"/>
                    </a:lnTo>
                    <a:lnTo>
                      <a:pt x="29" y="29"/>
                    </a:lnTo>
                    <a:lnTo>
                      <a:pt x="27" y="25"/>
                    </a:lnTo>
                    <a:lnTo>
                      <a:pt x="29" y="23"/>
                    </a:lnTo>
                    <a:lnTo>
                      <a:pt x="29" y="22"/>
                    </a:lnTo>
                    <a:lnTo>
                      <a:pt x="30" y="25"/>
                    </a:lnTo>
                    <a:lnTo>
                      <a:pt x="32" y="26"/>
                    </a:lnTo>
                    <a:lnTo>
                      <a:pt x="32" y="28"/>
                    </a:lnTo>
                    <a:lnTo>
                      <a:pt x="32" y="29"/>
                    </a:lnTo>
                    <a:lnTo>
                      <a:pt x="32" y="32"/>
                    </a:lnTo>
                    <a:lnTo>
                      <a:pt x="34" y="31"/>
                    </a:lnTo>
                    <a:lnTo>
                      <a:pt x="34" y="29"/>
                    </a:lnTo>
                    <a:lnTo>
                      <a:pt x="34" y="28"/>
                    </a:lnTo>
                    <a:lnTo>
                      <a:pt x="35" y="25"/>
                    </a:lnTo>
                    <a:lnTo>
                      <a:pt x="37" y="25"/>
                    </a:lnTo>
                    <a:lnTo>
                      <a:pt x="38" y="28"/>
                    </a:lnTo>
                    <a:lnTo>
                      <a:pt x="40" y="29"/>
                    </a:lnTo>
                    <a:lnTo>
                      <a:pt x="40" y="26"/>
                    </a:lnTo>
                    <a:lnTo>
                      <a:pt x="38" y="23"/>
                    </a:lnTo>
                    <a:lnTo>
                      <a:pt x="37" y="22"/>
                    </a:lnTo>
                    <a:lnTo>
                      <a:pt x="35" y="20"/>
                    </a:lnTo>
                    <a:lnTo>
                      <a:pt x="37" y="17"/>
                    </a:lnTo>
                    <a:lnTo>
                      <a:pt x="35" y="15"/>
                    </a:lnTo>
                    <a:lnTo>
                      <a:pt x="34" y="12"/>
                    </a:lnTo>
                    <a:lnTo>
                      <a:pt x="34" y="11"/>
                    </a:lnTo>
                    <a:lnTo>
                      <a:pt x="32" y="8"/>
                    </a:lnTo>
                    <a:lnTo>
                      <a:pt x="32" y="6"/>
                    </a:lnTo>
                    <a:lnTo>
                      <a:pt x="37" y="2"/>
                    </a:lnTo>
                    <a:lnTo>
                      <a:pt x="38" y="0"/>
                    </a:lnTo>
                    <a:lnTo>
                      <a:pt x="40" y="2"/>
                    </a:lnTo>
                    <a:lnTo>
                      <a:pt x="40" y="3"/>
                    </a:lnTo>
                    <a:lnTo>
                      <a:pt x="41" y="5"/>
                    </a:lnTo>
                    <a:lnTo>
                      <a:pt x="41" y="6"/>
                    </a:lnTo>
                    <a:lnTo>
                      <a:pt x="40" y="8"/>
                    </a:lnTo>
                    <a:lnTo>
                      <a:pt x="43" y="11"/>
                    </a:lnTo>
                    <a:lnTo>
                      <a:pt x="43" y="12"/>
                    </a:lnTo>
                    <a:lnTo>
                      <a:pt x="43" y="14"/>
                    </a:lnTo>
                    <a:lnTo>
                      <a:pt x="44" y="15"/>
                    </a:lnTo>
                    <a:lnTo>
                      <a:pt x="43" y="17"/>
                    </a:lnTo>
                    <a:lnTo>
                      <a:pt x="41" y="18"/>
                    </a:lnTo>
                    <a:lnTo>
                      <a:pt x="43" y="20"/>
                    </a:lnTo>
                    <a:lnTo>
                      <a:pt x="46" y="14"/>
                    </a:lnTo>
                    <a:lnTo>
                      <a:pt x="48" y="17"/>
                    </a:lnTo>
                    <a:lnTo>
                      <a:pt x="48" y="22"/>
                    </a:lnTo>
                    <a:lnTo>
                      <a:pt x="46" y="23"/>
                    </a:lnTo>
                    <a:lnTo>
                      <a:pt x="44" y="28"/>
                    </a:lnTo>
                    <a:lnTo>
                      <a:pt x="48" y="25"/>
                    </a:lnTo>
                    <a:lnTo>
                      <a:pt x="49" y="23"/>
                    </a:lnTo>
                    <a:lnTo>
                      <a:pt x="51" y="23"/>
                    </a:lnTo>
                    <a:lnTo>
                      <a:pt x="51" y="25"/>
                    </a:lnTo>
                    <a:lnTo>
                      <a:pt x="52" y="25"/>
                    </a:lnTo>
                    <a:lnTo>
                      <a:pt x="52" y="26"/>
                    </a:lnTo>
                    <a:lnTo>
                      <a:pt x="51" y="29"/>
                    </a:lnTo>
                    <a:lnTo>
                      <a:pt x="51" y="31"/>
                    </a:lnTo>
                    <a:lnTo>
                      <a:pt x="49" y="32"/>
                    </a:lnTo>
                    <a:lnTo>
                      <a:pt x="48" y="31"/>
                    </a:lnTo>
                    <a:lnTo>
                      <a:pt x="46" y="32"/>
                    </a:lnTo>
                    <a:lnTo>
                      <a:pt x="48" y="36"/>
                    </a:lnTo>
                    <a:lnTo>
                      <a:pt x="48" y="37"/>
                    </a:lnTo>
                    <a:lnTo>
                      <a:pt x="46" y="37"/>
                    </a:lnTo>
                    <a:lnTo>
                      <a:pt x="49" y="39"/>
                    </a:lnTo>
                    <a:lnTo>
                      <a:pt x="51" y="40"/>
                    </a:lnTo>
                    <a:lnTo>
                      <a:pt x="52" y="42"/>
                    </a:lnTo>
                    <a:lnTo>
                      <a:pt x="54" y="46"/>
                    </a:lnTo>
                    <a:lnTo>
                      <a:pt x="52" y="51"/>
                    </a:lnTo>
                    <a:lnTo>
                      <a:pt x="49" y="52"/>
                    </a:lnTo>
                    <a:lnTo>
                      <a:pt x="35" y="63"/>
                    </a:lnTo>
                    <a:lnTo>
                      <a:pt x="26" y="63"/>
                    </a:lnTo>
                    <a:lnTo>
                      <a:pt x="24" y="62"/>
                    </a:lnTo>
                    <a:lnTo>
                      <a:pt x="24" y="60"/>
                    </a:lnTo>
                    <a:lnTo>
                      <a:pt x="23" y="59"/>
                    </a:lnTo>
                    <a:lnTo>
                      <a:pt x="23" y="57"/>
                    </a:lnTo>
                    <a:lnTo>
                      <a:pt x="23" y="55"/>
                    </a:lnTo>
                    <a:lnTo>
                      <a:pt x="23" y="54"/>
                    </a:lnTo>
                    <a:lnTo>
                      <a:pt x="26" y="54"/>
                    </a:lnTo>
                    <a:lnTo>
                      <a:pt x="29" y="51"/>
                    </a:lnTo>
                    <a:lnTo>
                      <a:pt x="30" y="51"/>
                    </a:lnTo>
                    <a:lnTo>
                      <a:pt x="34" y="51"/>
                    </a:lnTo>
                    <a:lnTo>
                      <a:pt x="35" y="51"/>
                    </a:lnTo>
                    <a:lnTo>
                      <a:pt x="35" y="49"/>
                    </a:lnTo>
                    <a:lnTo>
                      <a:pt x="35" y="48"/>
                    </a:lnTo>
                    <a:lnTo>
                      <a:pt x="37" y="46"/>
                    </a:lnTo>
                    <a:lnTo>
                      <a:pt x="40" y="46"/>
                    </a:lnTo>
                    <a:lnTo>
                      <a:pt x="41" y="46"/>
                    </a:lnTo>
                    <a:lnTo>
                      <a:pt x="40" y="45"/>
                    </a:lnTo>
                    <a:lnTo>
                      <a:pt x="40" y="42"/>
                    </a:lnTo>
                    <a:lnTo>
                      <a:pt x="40" y="40"/>
                    </a:lnTo>
                    <a:lnTo>
                      <a:pt x="40" y="39"/>
                    </a:lnTo>
                    <a:lnTo>
                      <a:pt x="34" y="36"/>
                    </a:lnTo>
                    <a:lnTo>
                      <a:pt x="32" y="37"/>
                    </a:lnTo>
                    <a:lnTo>
                      <a:pt x="34" y="37"/>
                    </a:lnTo>
                    <a:lnTo>
                      <a:pt x="35" y="39"/>
                    </a:lnTo>
                    <a:lnTo>
                      <a:pt x="35" y="42"/>
                    </a:lnTo>
                    <a:lnTo>
                      <a:pt x="34" y="45"/>
                    </a:lnTo>
                    <a:lnTo>
                      <a:pt x="32" y="46"/>
                    </a:lnTo>
                    <a:lnTo>
                      <a:pt x="30" y="45"/>
                    </a:lnTo>
                    <a:lnTo>
                      <a:pt x="30" y="43"/>
                    </a:lnTo>
                    <a:lnTo>
                      <a:pt x="30" y="42"/>
                    </a:lnTo>
                    <a:lnTo>
                      <a:pt x="29" y="43"/>
                    </a:lnTo>
                    <a:lnTo>
                      <a:pt x="29" y="46"/>
                    </a:lnTo>
                    <a:lnTo>
                      <a:pt x="27" y="49"/>
                    </a:lnTo>
                    <a:lnTo>
                      <a:pt x="26" y="48"/>
                    </a:lnTo>
                    <a:lnTo>
                      <a:pt x="24" y="48"/>
                    </a:lnTo>
                    <a:lnTo>
                      <a:pt x="23" y="49"/>
                    </a:lnTo>
                    <a:lnTo>
                      <a:pt x="23" y="46"/>
                    </a:lnTo>
                    <a:lnTo>
                      <a:pt x="23" y="45"/>
                    </a:lnTo>
                    <a:lnTo>
                      <a:pt x="23" y="43"/>
                    </a:lnTo>
                    <a:lnTo>
                      <a:pt x="23" y="45"/>
                    </a:lnTo>
                    <a:lnTo>
                      <a:pt x="21" y="46"/>
                    </a:lnTo>
                    <a:lnTo>
                      <a:pt x="21" y="48"/>
                    </a:lnTo>
                    <a:lnTo>
                      <a:pt x="20" y="49"/>
                    </a:lnTo>
                    <a:lnTo>
                      <a:pt x="20" y="51"/>
                    </a:lnTo>
                    <a:lnTo>
                      <a:pt x="18" y="49"/>
                    </a:lnTo>
                    <a:lnTo>
                      <a:pt x="17" y="48"/>
                    </a:lnTo>
                    <a:lnTo>
                      <a:pt x="15" y="45"/>
                    </a:lnTo>
                    <a:lnTo>
                      <a:pt x="15" y="48"/>
                    </a:lnTo>
                    <a:lnTo>
                      <a:pt x="15" y="49"/>
                    </a:lnTo>
                    <a:lnTo>
                      <a:pt x="14" y="52"/>
                    </a:lnTo>
                    <a:lnTo>
                      <a:pt x="12" y="54"/>
                    </a:lnTo>
                    <a:lnTo>
                      <a:pt x="12" y="55"/>
                    </a:lnTo>
                    <a:lnTo>
                      <a:pt x="12" y="57"/>
                    </a:lnTo>
                    <a:lnTo>
                      <a:pt x="9" y="57"/>
                    </a:lnTo>
                    <a:lnTo>
                      <a:pt x="7" y="59"/>
                    </a:lnTo>
                    <a:lnTo>
                      <a:pt x="6" y="59"/>
                    </a:lnTo>
                    <a:lnTo>
                      <a:pt x="3" y="59"/>
                    </a:lnTo>
                    <a:lnTo>
                      <a:pt x="1" y="57"/>
                    </a:lnTo>
                    <a:lnTo>
                      <a:pt x="1" y="55"/>
                    </a:lnTo>
                    <a:lnTo>
                      <a:pt x="1" y="52"/>
                    </a:lnTo>
                    <a:lnTo>
                      <a:pt x="3" y="51"/>
                    </a:lnTo>
                    <a:lnTo>
                      <a:pt x="3" y="49"/>
                    </a:lnTo>
                    <a:lnTo>
                      <a:pt x="1" y="51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189" name="Freeform 58">
                <a:extLst>
                  <a:ext uri="{FF2B5EF4-FFF2-40B4-BE49-F238E27FC236}">
                    <a16:creationId xmlns:a16="http://schemas.microsoft.com/office/drawing/2014/main" id="{35F4BA18-7B61-87FD-4008-0368E1FEED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37363" y="2339456"/>
                <a:ext cx="125413" cy="96838"/>
              </a:xfrm>
              <a:custGeom>
                <a:avLst/>
                <a:gdLst>
                  <a:gd name="T0" fmla="*/ 20 w 79"/>
                  <a:gd name="T1" fmla="*/ 58 h 61"/>
                  <a:gd name="T2" fmla="*/ 17 w 79"/>
                  <a:gd name="T3" fmla="*/ 51 h 61"/>
                  <a:gd name="T4" fmla="*/ 12 w 79"/>
                  <a:gd name="T5" fmla="*/ 61 h 61"/>
                  <a:gd name="T6" fmla="*/ 11 w 79"/>
                  <a:gd name="T7" fmla="*/ 55 h 61"/>
                  <a:gd name="T8" fmla="*/ 15 w 79"/>
                  <a:gd name="T9" fmla="*/ 46 h 61"/>
                  <a:gd name="T10" fmla="*/ 8 w 79"/>
                  <a:gd name="T11" fmla="*/ 41 h 61"/>
                  <a:gd name="T12" fmla="*/ 3 w 79"/>
                  <a:gd name="T13" fmla="*/ 41 h 61"/>
                  <a:gd name="T14" fmla="*/ 3 w 79"/>
                  <a:gd name="T15" fmla="*/ 37 h 61"/>
                  <a:gd name="T16" fmla="*/ 5 w 79"/>
                  <a:gd name="T17" fmla="*/ 32 h 61"/>
                  <a:gd name="T18" fmla="*/ 15 w 79"/>
                  <a:gd name="T19" fmla="*/ 34 h 61"/>
                  <a:gd name="T20" fmla="*/ 15 w 79"/>
                  <a:gd name="T21" fmla="*/ 31 h 61"/>
                  <a:gd name="T22" fmla="*/ 23 w 79"/>
                  <a:gd name="T23" fmla="*/ 34 h 61"/>
                  <a:gd name="T24" fmla="*/ 23 w 79"/>
                  <a:gd name="T25" fmla="*/ 24 h 61"/>
                  <a:gd name="T26" fmla="*/ 26 w 79"/>
                  <a:gd name="T27" fmla="*/ 31 h 61"/>
                  <a:gd name="T28" fmla="*/ 28 w 79"/>
                  <a:gd name="T29" fmla="*/ 26 h 61"/>
                  <a:gd name="T30" fmla="*/ 31 w 79"/>
                  <a:gd name="T31" fmla="*/ 24 h 61"/>
                  <a:gd name="T32" fmla="*/ 34 w 79"/>
                  <a:gd name="T33" fmla="*/ 32 h 61"/>
                  <a:gd name="T34" fmla="*/ 36 w 79"/>
                  <a:gd name="T35" fmla="*/ 35 h 61"/>
                  <a:gd name="T36" fmla="*/ 39 w 79"/>
                  <a:gd name="T37" fmla="*/ 35 h 61"/>
                  <a:gd name="T38" fmla="*/ 40 w 79"/>
                  <a:gd name="T39" fmla="*/ 40 h 61"/>
                  <a:gd name="T40" fmla="*/ 45 w 79"/>
                  <a:gd name="T41" fmla="*/ 34 h 61"/>
                  <a:gd name="T42" fmla="*/ 43 w 79"/>
                  <a:gd name="T43" fmla="*/ 26 h 61"/>
                  <a:gd name="T44" fmla="*/ 40 w 79"/>
                  <a:gd name="T45" fmla="*/ 18 h 61"/>
                  <a:gd name="T46" fmla="*/ 45 w 79"/>
                  <a:gd name="T47" fmla="*/ 20 h 61"/>
                  <a:gd name="T48" fmla="*/ 46 w 79"/>
                  <a:gd name="T49" fmla="*/ 23 h 61"/>
                  <a:gd name="T50" fmla="*/ 49 w 79"/>
                  <a:gd name="T51" fmla="*/ 24 h 61"/>
                  <a:gd name="T52" fmla="*/ 52 w 79"/>
                  <a:gd name="T53" fmla="*/ 32 h 61"/>
                  <a:gd name="T54" fmla="*/ 55 w 79"/>
                  <a:gd name="T55" fmla="*/ 27 h 61"/>
                  <a:gd name="T56" fmla="*/ 59 w 79"/>
                  <a:gd name="T57" fmla="*/ 24 h 61"/>
                  <a:gd name="T58" fmla="*/ 59 w 79"/>
                  <a:gd name="T59" fmla="*/ 20 h 61"/>
                  <a:gd name="T60" fmla="*/ 62 w 79"/>
                  <a:gd name="T61" fmla="*/ 18 h 61"/>
                  <a:gd name="T62" fmla="*/ 55 w 79"/>
                  <a:gd name="T63" fmla="*/ 12 h 61"/>
                  <a:gd name="T64" fmla="*/ 57 w 79"/>
                  <a:gd name="T65" fmla="*/ 9 h 61"/>
                  <a:gd name="T66" fmla="*/ 63 w 79"/>
                  <a:gd name="T67" fmla="*/ 11 h 61"/>
                  <a:gd name="T68" fmla="*/ 63 w 79"/>
                  <a:gd name="T69" fmla="*/ 8 h 61"/>
                  <a:gd name="T70" fmla="*/ 71 w 79"/>
                  <a:gd name="T71" fmla="*/ 14 h 61"/>
                  <a:gd name="T72" fmla="*/ 71 w 79"/>
                  <a:gd name="T73" fmla="*/ 6 h 61"/>
                  <a:gd name="T74" fmla="*/ 71 w 79"/>
                  <a:gd name="T75" fmla="*/ 0 h 61"/>
                  <a:gd name="T76" fmla="*/ 74 w 79"/>
                  <a:gd name="T77" fmla="*/ 4 h 61"/>
                  <a:gd name="T78" fmla="*/ 79 w 79"/>
                  <a:gd name="T79" fmla="*/ 12 h 61"/>
                  <a:gd name="T80" fmla="*/ 76 w 79"/>
                  <a:gd name="T81" fmla="*/ 15 h 61"/>
                  <a:gd name="T82" fmla="*/ 76 w 79"/>
                  <a:gd name="T83" fmla="*/ 17 h 61"/>
                  <a:gd name="T84" fmla="*/ 73 w 79"/>
                  <a:gd name="T85" fmla="*/ 18 h 61"/>
                  <a:gd name="T86" fmla="*/ 71 w 79"/>
                  <a:gd name="T87" fmla="*/ 24 h 61"/>
                  <a:gd name="T88" fmla="*/ 68 w 79"/>
                  <a:gd name="T89" fmla="*/ 29 h 61"/>
                  <a:gd name="T90" fmla="*/ 62 w 79"/>
                  <a:gd name="T91" fmla="*/ 31 h 61"/>
                  <a:gd name="T92" fmla="*/ 62 w 79"/>
                  <a:gd name="T93" fmla="*/ 37 h 61"/>
                  <a:gd name="T94" fmla="*/ 57 w 79"/>
                  <a:gd name="T95" fmla="*/ 38 h 61"/>
                  <a:gd name="T96" fmla="*/ 55 w 79"/>
                  <a:gd name="T97" fmla="*/ 41 h 61"/>
                  <a:gd name="T98" fmla="*/ 54 w 79"/>
                  <a:gd name="T99" fmla="*/ 46 h 61"/>
                  <a:gd name="T100" fmla="*/ 48 w 79"/>
                  <a:gd name="T101" fmla="*/ 44 h 61"/>
                  <a:gd name="T102" fmla="*/ 48 w 79"/>
                  <a:gd name="T103" fmla="*/ 52 h 61"/>
                  <a:gd name="T104" fmla="*/ 45 w 79"/>
                  <a:gd name="T105" fmla="*/ 51 h 61"/>
                  <a:gd name="T106" fmla="*/ 42 w 79"/>
                  <a:gd name="T107" fmla="*/ 51 h 61"/>
                  <a:gd name="T108" fmla="*/ 36 w 79"/>
                  <a:gd name="T109" fmla="*/ 49 h 61"/>
                  <a:gd name="T110" fmla="*/ 34 w 79"/>
                  <a:gd name="T111" fmla="*/ 54 h 61"/>
                  <a:gd name="T112" fmla="*/ 31 w 79"/>
                  <a:gd name="T113" fmla="*/ 57 h 61"/>
                  <a:gd name="T114" fmla="*/ 26 w 79"/>
                  <a:gd name="T115" fmla="*/ 58 h 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79" h="61">
                    <a:moveTo>
                      <a:pt x="25" y="55"/>
                    </a:moveTo>
                    <a:lnTo>
                      <a:pt x="23" y="55"/>
                    </a:lnTo>
                    <a:lnTo>
                      <a:pt x="22" y="57"/>
                    </a:lnTo>
                    <a:lnTo>
                      <a:pt x="20" y="58"/>
                    </a:lnTo>
                    <a:lnTo>
                      <a:pt x="18" y="57"/>
                    </a:lnTo>
                    <a:lnTo>
                      <a:pt x="17" y="55"/>
                    </a:lnTo>
                    <a:lnTo>
                      <a:pt x="18" y="52"/>
                    </a:lnTo>
                    <a:lnTo>
                      <a:pt x="17" y="51"/>
                    </a:lnTo>
                    <a:lnTo>
                      <a:pt x="15" y="54"/>
                    </a:lnTo>
                    <a:lnTo>
                      <a:pt x="15" y="58"/>
                    </a:lnTo>
                    <a:lnTo>
                      <a:pt x="14" y="60"/>
                    </a:lnTo>
                    <a:lnTo>
                      <a:pt x="12" y="61"/>
                    </a:lnTo>
                    <a:lnTo>
                      <a:pt x="11" y="61"/>
                    </a:lnTo>
                    <a:lnTo>
                      <a:pt x="9" y="60"/>
                    </a:lnTo>
                    <a:lnTo>
                      <a:pt x="9" y="57"/>
                    </a:lnTo>
                    <a:lnTo>
                      <a:pt x="11" y="55"/>
                    </a:lnTo>
                    <a:lnTo>
                      <a:pt x="12" y="52"/>
                    </a:lnTo>
                    <a:lnTo>
                      <a:pt x="12" y="51"/>
                    </a:lnTo>
                    <a:lnTo>
                      <a:pt x="15" y="49"/>
                    </a:lnTo>
                    <a:lnTo>
                      <a:pt x="15" y="46"/>
                    </a:lnTo>
                    <a:lnTo>
                      <a:pt x="14" y="44"/>
                    </a:lnTo>
                    <a:lnTo>
                      <a:pt x="18" y="41"/>
                    </a:lnTo>
                    <a:lnTo>
                      <a:pt x="20" y="40"/>
                    </a:lnTo>
                    <a:lnTo>
                      <a:pt x="8" y="41"/>
                    </a:lnTo>
                    <a:lnTo>
                      <a:pt x="6" y="41"/>
                    </a:lnTo>
                    <a:lnTo>
                      <a:pt x="6" y="43"/>
                    </a:lnTo>
                    <a:lnTo>
                      <a:pt x="5" y="43"/>
                    </a:lnTo>
                    <a:lnTo>
                      <a:pt x="3" y="41"/>
                    </a:lnTo>
                    <a:lnTo>
                      <a:pt x="3" y="40"/>
                    </a:lnTo>
                    <a:lnTo>
                      <a:pt x="5" y="38"/>
                    </a:lnTo>
                    <a:lnTo>
                      <a:pt x="6" y="37"/>
                    </a:lnTo>
                    <a:lnTo>
                      <a:pt x="3" y="37"/>
                    </a:lnTo>
                    <a:lnTo>
                      <a:pt x="2" y="35"/>
                    </a:lnTo>
                    <a:lnTo>
                      <a:pt x="0" y="34"/>
                    </a:lnTo>
                    <a:lnTo>
                      <a:pt x="2" y="32"/>
                    </a:lnTo>
                    <a:lnTo>
                      <a:pt x="5" y="32"/>
                    </a:lnTo>
                    <a:lnTo>
                      <a:pt x="12" y="37"/>
                    </a:lnTo>
                    <a:lnTo>
                      <a:pt x="14" y="37"/>
                    </a:lnTo>
                    <a:lnTo>
                      <a:pt x="15" y="35"/>
                    </a:lnTo>
                    <a:lnTo>
                      <a:pt x="15" y="34"/>
                    </a:lnTo>
                    <a:lnTo>
                      <a:pt x="15" y="32"/>
                    </a:lnTo>
                    <a:lnTo>
                      <a:pt x="15" y="31"/>
                    </a:lnTo>
                    <a:lnTo>
                      <a:pt x="14" y="31"/>
                    </a:lnTo>
                    <a:lnTo>
                      <a:pt x="15" y="31"/>
                    </a:lnTo>
                    <a:lnTo>
                      <a:pt x="18" y="32"/>
                    </a:lnTo>
                    <a:lnTo>
                      <a:pt x="23" y="38"/>
                    </a:lnTo>
                    <a:lnTo>
                      <a:pt x="23" y="37"/>
                    </a:lnTo>
                    <a:lnTo>
                      <a:pt x="23" y="34"/>
                    </a:lnTo>
                    <a:lnTo>
                      <a:pt x="22" y="31"/>
                    </a:lnTo>
                    <a:lnTo>
                      <a:pt x="22" y="26"/>
                    </a:lnTo>
                    <a:lnTo>
                      <a:pt x="22" y="24"/>
                    </a:lnTo>
                    <a:lnTo>
                      <a:pt x="23" y="24"/>
                    </a:lnTo>
                    <a:lnTo>
                      <a:pt x="25" y="26"/>
                    </a:lnTo>
                    <a:lnTo>
                      <a:pt x="25" y="27"/>
                    </a:lnTo>
                    <a:lnTo>
                      <a:pt x="25" y="29"/>
                    </a:lnTo>
                    <a:lnTo>
                      <a:pt x="26" y="31"/>
                    </a:lnTo>
                    <a:lnTo>
                      <a:pt x="28" y="31"/>
                    </a:lnTo>
                    <a:lnTo>
                      <a:pt x="29" y="29"/>
                    </a:lnTo>
                    <a:lnTo>
                      <a:pt x="28" y="27"/>
                    </a:lnTo>
                    <a:lnTo>
                      <a:pt x="28" y="26"/>
                    </a:lnTo>
                    <a:lnTo>
                      <a:pt x="28" y="24"/>
                    </a:lnTo>
                    <a:lnTo>
                      <a:pt x="29" y="24"/>
                    </a:lnTo>
                    <a:lnTo>
                      <a:pt x="31" y="23"/>
                    </a:lnTo>
                    <a:lnTo>
                      <a:pt x="31" y="24"/>
                    </a:lnTo>
                    <a:lnTo>
                      <a:pt x="36" y="27"/>
                    </a:lnTo>
                    <a:lnTo>
                      <a:pt x="36" y="29"/>
                    </a:lnTo>
                    <a:lnTo>
                      <a:pt x="36" y="31"/>
                    </a:lnTo>
                    <a:lnTo>
                      <a:pt x="34" y="32"/>
                    </a:lnTo>
                    <a:lnTo>
                      <a:pt x="33" y="34"/>
                    </a:lnTo>
                    <a:lnTo>
                      <a:pt x="34" y="35"/>
                    </a:lnTo>
                    <a:lnTo>
                      <a:pt x="36" y="37"/>
                    </a:lnTo>
                    <a:lnTo>
                      <a:pt x="36" y="35"/>
                    </a:lnTo>
                    <a:lnTo>
                      <a:pt x="37" y="32"/>
                    </a:lnTo>
                    <a:lnTo>
                      <a:pt x="39" y="32"/>
                    </a:lnTo>
                    <a:lnTo>
                      <a:pt x="39" y="34"/>
                    </a:lnTo>
                    <a:lnTo>
                      <a:pt x="39" y="35"/>
                    </a:lnTo>
                    <a:lnTo>
                      <a:pt x="39" y="38"/>
                    </a:lnTo>
                    <a:lnTo>
                      <a:pt x="39" y="40"/>
                    </a:lnTo>
                    <a:lnTo>
                      <a:pt x="40" y="41"/>
                    </a:lnTo>
                    <a:lnTo>
                      <a:pt x="40" y="40"/>
                    </a:lnTo>
                    <a:lnTo>
                      <a:pt x="40" y="38"/>
                    </a:lnTo>
                    <a:lnTo>
                      <a:pt x="40" y="37"/>
                    </a:lnTo>
                    <a:lnTo>
                      <a:pt x="42" y="34"/>
                    </a:lnTo>
                    <a:lnTo>
                      <a:pt x="45" y="34"/>
                    </a:lnTo>
                    <a:lnTo>
                      <a:pt x="45" y="32"/>
                    </a:lnTo>
                    <a:lnTo>
                      <a:pt x="43" y="31"/>
                    </a:lnTo>
                    <a:lnTo>
                      <a:pt x="43" y="27"/>
                    </a:lnTo>
                    <a:lnTo>
                      <a:pt x="43" y="26"/>
                    </a:lnTo>
                    <a:lnTo>
                      <a:pt x="42" y="24"/>
                    </a:lnTo>
                    <a:lnTo>
                      <a:pt x="40" y="21"/>
                    </a:lnTo>
                    <a:lnTo>
                      <a:pt x="40" y="20"/>
                    </a:lnTo>
                    <a:lnTo>
                      <a:pt x="40" y="18"/>
                    </a:lnTo>
                    <a:lnTo>
                      <a:pt x="42" y="18"/>
                    </a:lnTo>
                    <a:lnTo>
                      <a:pt x="45" y="17"/>
                    </a:lnTo>
                    <a:lnTo>
                      <a:pt x="43" y="18"/>
                    </a:lnTo>
                    <a:lnTo>
                      <a:pt x="45" y="20"/>
                    </a:lnTo>
                    <a:lnTo>
                      <a:pt x="46" y="20"/>
                    </a:lnTo>
                    <a:lnTo>
                      <a:pt x="48" y="21"/>
                    </a:lnTo>
                    <a:lnTo>
                      <a:pt x="46" y="21"/>
                    </a:lnTo>
                    <a:lnTo>
                      <a:pt x="46" y="23"/>
                    </a:lnTo>
                    <a:lnTo>
                      <a:pt x="48" y="23"/>
                    </a:lnTo>
                    <a:lnTo>
                      <a:pt x="49" y="21"/>
                    </a:lnTo>
                    <a:lnTo>
                      <a:pt x="51" y="23"/>
                    </a:lnTo>
                    <a:lnTo>
                      <a:pt x="49" y="24"/>
                    </a:lnTo>
                    <a:lnTo>
                      <a:pt x="49" y="27"/>
                    </a:lnTo>
                    <a:lnTo>
                      <a:pt x="49" y="29"/>
                    </a:lnTo>
                    <a:lnTo>
                      <a:pt x="51" y="31"/>
                    </a:lnTo>
                    <a:lnTo>
                      <a:pt x="52" y="32"/>
                    </a:lnTo>
                    <a:lnTo>
                      <a:pt x="54" y="31"/>
                    </a:lnTo>
                    <a:lnTo>
                      <a:pt x="52" y="29"/>
                    </a:lnTo>
                    <a:lnTo>
                      <a:pt x="54" y="27"/>
                    </a:lnTo>
                    <a:lnTo>
                      <a:pt x="55" y="27"/>
                    </a:lnTo>
                    <a:lnTo>
                      <a:pt x="55" y="26"/>
                    </a:lnTo>
                    <a:lnTo>
                      <a:pt x="55" y="23"/>
                    </a:lnTo>
                    <a:lnTo>
                      <a:pt x="57" y="23"/>
                    </a:lnTo>
                    <a:lnTo>
                      <a:pt x="59" y="24"/>
                    </a:lnTo>
                    <a:lnTo>
                      <a:pt x="60" y="24"/>
                    </a:lnTo>
                    <a:lnTo>
                      <a:pt x="59" y="23"/>
                    </a:lnTo>
                    <a:lnTo>
                      <a:pt x="59" y="21"/>
                    </a:lnTo>
                    <a:lnTo>
                      <a:pt x="59" y="20"/>
                    </a:lnTo>
                    <a:lnTo>
                      <a:pt x="63" y="21"/>
                    </a:lnTo>
                    <a:lnTo>
                      <a:pt x="63" y="20"/>
                    </a:lnTo>
                    <a:lnTo>
                      <a:pt x="62" y="20"/>
                    </a:lnTo>
                    <a:lnTo>
                      <a:pt x="62" y="18"/>
                    </a:lnTo>
                    <a:lnTo>
                      <a:pt x="60" y="18"/>
                    </a:lnTo>
                    <a:lnTo>
                      <a:pt x="60" y="17"/>
                    </a:lnTo>
                    <a:lnTo>
                      <a:pt x="57" y="15"/>
                    </a:lnTo>
                    <a:lnTo>
                      <a:pt x="55" y="12"/>
                    </a:lnTo>
                    <a:lnTo>
                      <a:pt x="57" y="11"/>
                    </a:lnTo>
                    <a:lnTo>
                      <a:pt x="59" y="11"/>
                    </a:lnTo>
                    <a:lnTo>
                      <a:pt x="59" y="9"/>
                    </a:lnTo>
                    <a:lnTo>
                      <a:pt x="57" y="9"/>
                    </a:lnTo>
                    <a:lnTo>
                      <a:pt x="59" y="8"/>
                    </a:lnTo>
                    <a:lnTo>
                      <a:pt x="62" y="11"/>
                    </a:lnTo>
                    <a:lnTo>
                      <a:pt x="63" y="12"/>
                    </a:lnTo>
                    <a:lnTo>
                      <a:pt x="63" y="11"/>
                    </a:lnTo>
                    <a:lnTo>
                      <a:pt x="63" y="9"/>
                    </a:lnTo>
                    <a:lnTo>
                      <a:pt x="63" y="8"/>
                    </a:lnTo>
                    <a:lnTo>
                      <a:pt x="63" y="6"/>
                    </a:lnTo>
                    <a:lnTo>
                      <a:pt x="63" y="8"/>
                    </a:lnTo>
                    <a:lnTo>
                      <a:pt x="66" y="12"/>
                    </a:lnTo>
                    <a:lnTo>
                      <a:pt x="68" y="14"/>
                    </a:lnTo>
                    <a:lnTo>
                      <a:pt x="69" y="14"/>
                    </a:lnTo>
                    <a:lnTo>
                      <a:pt x="71" y="14"/>
                    </a:lnTo>
                    <a:lnTo>
                      <a:pt x="73" y="12"/>
                    </a:lnTo>
                    <a:lnTo>
                      <a:pt x="73" y="11"/>
                    </a:lnTo>
                    <a:lnTo>
                      <a:pt x="71" y="8"/>
                    </a:lnTo>
                    <a:lnTo>
                      <a:pt x="71" y="6"/>
                    </a:lnTo>
                    <a:lnTo>
                      <a:pt x="71" y="4"/>
                    </a:lnTo>
                    <a:lnTo>
                      <a:pt x="71" y="3"/>
                    </a:lnTo>
                    <a:lnTo>
                      <a:pt x="71" y="1"/>
                    </a:lnTo>
                    <a:lnTo>
                      <a:pt x="71" y="0"/>
                    </a:lnTo>
                    <a:lnTo>
                      <a:pt x="73" y="0"/>
                    </a:lnTo>
                    <a:lnTo>
                      <a:pt x="74" y="1"/>
                    </a:lnTo>
                    <a:lnTo>
                      <a:pt x="74" y="3"/>
                    </a:lnTo>
                    <a:lnTo>
                      <a:pt x="74" y="4"/>
                    </a:lnTo>
                    <a:lnTo>
                      <a:pt x="77" y="6"/>
                    </a:lnTo>
                    <a:lnTo>
                      <a:pt x="77" y="9"/>
                    </a:lnTo>
                    <a:lnTo>
                      <a:pt x="79" y="11"/>
                    </a:lnTo>
                    <a:lnTo>
                      <a:pt x="79" y="12"/>
                    </a:lnTo>
                    <a:lnTo>
                      <a:pt x="76" y="12"/>
                    </a:lnTo>
                    <a:lnTo>
                      <a:pt x="74" y="12"/>
                    </a:lnTo>
                    <a:lnTo>
                      <a:pt x="76" y="14"/>
                    </a:lnTo>
                    <a:lnTo>
                      <a:pt x="76" y="15"/>
                    </a:lnTo>
                    <a:lnTo>
                      <a:pt x="79" y="15"/>
                    </a:lnTo>
                    <a:lnTo>
                      <a:pt x="77" y="15"/>
                    </a:lnTo>
                    <a:lnTo>
                      <a:pt x="76" y="15"/>
                    </a:lnTo>
                    <a:lnTo>
                      <a:pt x="76" y="17"/>
                    </a:lnTo>
                    <a:lnTo>
                      <a:pt x="76" y="18"/>
                    </a:lnTo>
                    <a:lnTo>
                      <a:pt x="76" y="20"/>
                    </a:lnTo>
                    <a:lnTo>
                      <a:pt x="74" y="20"/>
                    </a:lnTo>
                    <a:lnTo>
                      <a:pt x="73" y="18"/>
                    </a:lnTo>
                    <a:lnTo>
                      <a:pt x="71" y="18"/>
                    </a:lnTo>
                    <a:lnTo>
                      <a:pt x="71" y="20"/>
                    </a:lnTo>
                    <a:lnTo>
                      <a:pt x="71" y="23"/>
                    </a:lnTo>
                    <a:lnTo>
                      <a:pt x="71" y="24"/>
                    </a:lnTo>
                    <a:lnTo>
                      <a:pt x="69" y="24"/>
                    </a:lnTo>
                    <a:lnTo>
                      <a:pt x="69" y="26"/>
                    </a:lnTo>
                    <a:lnTo>
                      <a:pt x="68" y="27"/>
                    </a:lnTo>
                    <a:lnTo>
                      <a:pt x="68" y="29"/>
                    </a:lnTo>
                    <a:lnTo>
                      <a:pt x="63" y="27"/>
                    </a:lnTo>
                    <a:lnTo>
                      <a:pt x="62" y="27"/>
                    </a:lnTo>
                    <a:lnTo>
                      <a:pt x="62" y="29"/>
                    </a:lnTo>
                    <a:lnTo>
                      <a:pt x="62" y="31"/>
                    </a:lnTo>
                    <a:lnTo>
                      <a:pt x="62" y="32"/>
                    </a:lnTo>
                    <a:lnTo>
                      <a:pt x="62" y="34"/>
                    </a:lnTo>
                    <a:lnTo>
                      <a:pt x="63" y="34"/>
                    </a:lnTo>
                    <a:lnTo>
                      <a:pt x="62" y="37"/>
                    </a:lnTo>
                    <a:lnTo>
                      <a:pt x="62" y="38"/>
                    </a:lnTo>
                    <a:lnTo>
                      <a:pt x="60" y="38"/>
                    </a:lnTo>
                    <a:lnTo>
                      <a:pt x="59" y="37"/>
                    </a:lnTo>
                    <a:lnTo>
                      <a:pt x="57" y="38"/>
                    </a:lnTo>
                    <a:lnTo>
                      <a:pt x="60" y="40"/>
                    </a:lnTo>
                    <a:lnTo>
                      <a:pt x="59" y="44"/>
                    </a:lnTo>
                    <a:lnTo>
                      <a:pt x="57" y="43"/>
                    </a:lnTo>
                    <a:lnTo>
                      <a:pt x="55" y="41"/>
                    </a:lnTo>
                    <a:lnTo>
                      <a:pt x="54" y="41"/>
                    </a:lnTo>
                    <a:lnTo>
                      <a:pt x="54" y="43"/>
                    </a:lnTo>
                    <a:lnTo>
                      <a:pt x="54" y="44"/>
                    </a:lnTo>
                    <a:lnTo>
                      <a:pt x="54" y="46"/>
                    </a:lnTo>
                    <a:lnTo>
                      <a:pt x="52" y="48"/>
                    </a:lnTo>
                    <a:lnTo>
                      <a:pt x="51" y="48"/>
                    </a:lnTo>
                    <a:lnTo>
                      <a:pt x="49" y="46"/>
                    </a:lnTo>
                    <a:lnTo>
                      <a:pt x="48" y="44"/>
                    </a:lnTo>
                    <a:lnTo>
                      <a:pt x="48" y="46"/>
                    </a:lnTo>
                    <a:lnTo>
                      <a:pt x="51" y="49"/>
                    </a:lnTo>
                    <a:lnTo>
                      <a:pt x="49" y="51"/>
                    </a:lnTo>
                    <a:lnTo>
                      <a:pt x="48" y="52"/>
                    </a:lnTo>
                    <a:lnTo>
                      <a:pt x="48" y="51"/>
                    </a:lnTo>
                    <a:lnTo>
                      <a:pt x="46" y="49"/>
                    </a:lnTo>
                    <a:lnTo>
                      <a:pt x="45" y="49"/>
                    </a:lnTo>
                    <a:lnTo>
                      <a:pt x="45" y="51"/>
                    </a:lnTo>
                    <a:lnTo>
                      <a:pt x="43" y="54"/>
                    </a:lnTo>
                    <a:lnTo>
                      <a:pt x="42" y="54"/>
                    </a:lnTo>
                    <a:lnTo>
                      <a:pt x="42" y="52"/>
                    </a:lnTo>
                    <a:lnTo>
                      <a:pt x="42" y="51"/>
                    </a:lnTo>
                    <a:lnTo>
                      <a:pt x="43" y="49"/>
                    </a:lnTo>
                    <a:lnTo>
                      <a:pt x="39" y="48"/>
                    </a:lnTo>
                    <a:lnTo>
                      <a:pt x="36" y="48"/>
                    </a:lnTo>
                    <a:lnTo>
                      <a:pt x="36" y="49"/>
                    </a:lnTo>
                    <a:lnTo>
                      <a:pt x="34" y="51"/>
                    </a:lnTo>
                    <a:lnTo>
                      <a:pt x="36" y="52"/>
                    </a:lnTo>
                    <a:lnTo>
                      <a:pt x="36" y="54"/>
                    </a:lnTo>
                    <a:lnTo>
                      <a:pt x="34" y="54"/>
                    </a:lnTo>
                    <a:lnTo>
                      <a:pt x="33" y="54"/>
                    </a:lnTo>
                    <a:lnTo>
                      <a:pt x="33" y="55"/>
                    </a:lnTo>
                    <a:lnTo>
                      <a:pt x="33" y="57"/>
                    </a:lnTo>
                    <a:lnTo>
                      <a:pt x="31" y="57"/>
                    </a:lnTo>
                    <a:lnTo>
                      <a:pt x="29" y="54"/>
                    </a:lnTo>
                    <a:lnTo>
                      <a:pt x="28" y="52"/>
                    </a:lnTo>
                    <a:lnTo>
                      <a:pt x="26" y="57"/>
                    </a:lnTo>
                    <a:lnTo>
                      <a:pt x="26" y="58"/>
                    </a:lnTo>
                    <a:lnTo>
                      <a:pt x="25" y="58"/>
                    </a:lnTo>
                    <a:lnTo>
                      <a:pt x="25" y="57"/>
                    </a:lnTo>
                    <a:lnTo>
                      <a:pt x="25" y="55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190" name="Freeform 59">
                <a:extLst>
                  <a:ext uri="{FF2B5EF4-FFF2-40B4-BE49-F238E27FC236}">
                    <a16:creationId xmlns:a16="http://schemas.microsoft.com/office/drawing/2014/main" id="{2883C0E9-1ACF-FDD8-EA52-2D6A1CD8A0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10338" y="2579168"/>
                <a:ext cx="87313" cy="85725"/>
              </a:xfrm>
              <a:custGeom>
                <a:avLst/>
                <a:gdLst>
                  <a:gd name="T0" fmla="*/ 54 w 55"/>
                  <a:gd name="T1" fmla="*/ 12 h 54"/>
                  <a:gd name="T2" fmla="*/ 55 w 55"/>
                  <a:gd name="T3" fmla="*/ 15 h 54"/>
                  <a:gd name="T4" fmla="*/ 54 w 55"/>
                  <a:gd name="T5" fmla="*/ 23 h 54"/>
                  <a:gd name="T6" fmla="*/ 47 w 55"/>
                  <a:gd name="T7" fmla="*/ 29 h 54"/>
                  <a:gd name="T8" fmla="*/ 44 w 55"/>
                  <a:gd name="T9" fmla="*/ 31 h 54"/>
                  <a:gd name="T10" fmla="*/ 41 w 55"/>
                  <a:gd name="T11" fmla="*/ 34 h 54"/>
                  <a:gd name="T12" fmla="*/ 40 w 55"/>
                  <a:gd name="T13" fmla="*/ 37 h 54"/>
                  <a:gd name="T14" fmla="*/ 43 w 55"/>
                  <a:gd name="T15" fmla="*/ 40 h 54"/>
                  <a:gd name="T16" fmla="*/ 43 w 55"/>
                  <a:gd name="T17" fmla="*/ 44 h 54"/>
                  <a:gd name="T18" fmla="*/ 38 w 55"/>
                  <a:gd name="T19" fmla="*/ 49 h 54"/>
                  <a:gd name="T20" fmla="*/ 30 w 55"/>
                  <a:gd name="T21" fmla="*/ 49 h 54"/>
                  <a:gd name="T22" fmla="*/ 26 w 55"/>
                  <a:gd name="T23" fmla="*/ 49 h 54"/>
                  <a:gd name="T24" fmla="*/ 11 w 55"/>
                  <a:gd name="T25" fmla="*/ 54 h 54"/>
                  <a:gd name="T26" fmla="*/ 7 w 55"/>
                  <a:gd name="T27" fmla="*/ 49 h 54"/>
                  <a:gd name="T28" fmla="*/ 3 w 55"/>
                  <a:gd name="T29" fmla="*/ 47 h 54"/>
                  <a:gd name="T30" fmla="*/ 0 w 55"/>
                  <a:gd name="T31" fmla="*/ 44 h 54"/>
                  <a:gd name="T32" fmla="*/ 1 w 55"/>
                  <a:gd name="T33" fmla="*/ 41 h 54"/>
                  <a:gd name="T34" fmla="*/ 1 w 55"/>
                  <a:gd name="T35" fmla="*/ 40 h 54"/>
                  <a:gd name="T36" fmla="*/ 3 w 55"/>
                  <a:gd name="T37" fmla="*/ 38 h 54"/>
                  <a:gd name="T38" fmla="*/ 4 w 55"/>
                  <a:gd name="T39" fmla="*/ 40 h 54"/>
                  <a:gd name="T40" fmla="*/ 7 w 55"/>
                  <a:gd name="T41" fmla="*/ 38 h 54"/>
                  <a:gd name="T42" fmla="*/ 14 w 55"/>
                  <a:gd name="T43" fmla="*/ 40 h 54"/>
                  <a:gd name="T44" fmla="*/ 15 w 55"/>
                  <a:gd name="T45" fmla="*/ 43 h 54"/>
                  <a:gd name="T46" fmla="*/ 17 w 55"/>
                  <a:gd name="T47" fmla="*/ 43 h 54"/>
                  <a:gd name="T48" fmla="*/ 18 w 55"/>
                  <a:gd name="T49" fmla="*/ 41 h 54"/>
                  <a:gd name="T50" fmla="*/ 20 w 55"/>
                  <a:gd name="T51" fmla="*/ 40 h 54"/>
                  <a:gd name="T52" fmla="*/ 21 w 55"/>
                  <a:gd name="T53" fmla="*/ 38 h 54"/>
                  <a:gd name="T54" fmla="*/ 15 w 55"/>
                  <a:gd name="T55" fmla="*/ 38 h 54"/>
                  <a:gd name="T56" fmla="*/ 12 w 55"/>
                  <a:gd name="T57" fmla="*/ 26 h 54"/>
                  <a:gd name="T58" fmla="*/ 18 w 55"/>
                  <a:gd name="T59" fmla="*/ 28 h 54"/>
                  <a:gd name="T60" fmla="*/ 32 w 55"/>
                  <a:gd name="T61" fmla="*/ 29 h 54"/>
                  <a:gd name="T62" fmla="*/ 30 w 55"/>
                  <a:gd name="T63" fmla="*/ 28 h 54"/>
                  <a:gd name="T64" fmla="*/ 18 w 55"/>
                  <a:gd name="T65" fmla="*/ 24 h 54"/>
                  <a:gd name="T66" fmla="*/ 17 w 55"/>
                  <a:gd name="T67" fmla="*/ 18 h 54"/>
                  <a:gd name="T68" fmla="*/ 18 w 55"/>
                  <a:gd name="T69" fmla="*/ 15 h 54"/>
                  <a:gd name="T70" fmla="*/ 21 w 55"/>
                  <a:gd name="T71" fmla="*/ 13 h 54"/>
                  <a:gd name="T72" fmla="*/ 23 w 55"/>
                  <a:gd name="T73" fmla="*/ 17 h 54"/>
                  <a:gd name="T74" fmla="*/ 26 w 55"/>
                  <a:gd name="T75" fmla="*/ 17 h 54"/>
                  <a:gd name="T76" fmla="*/ 26 w 55"/>
                  <a:gd name="T77" fmla="*/ 20 h 54"/>
                  <a:gd name="T78" fmla="*/ 27 w 55"/>
                  <a:gd name="T79" fmla="*/ 20 h 54"/>
                  <a:gd name="T80" fmla="*/ 29 w 55"/>
                  <a:gd name="T81" fmla="*/ 13 h 54"/>
                  <a:gd name="T82" fmla="*/ 33 w 55"/>
                  <a:gd name="T83" fmla="*/ 13 h 54"/>
                  <a:gd name="T84" fmla="*/ 35 w 55"/>
                  <a:gd name="T85" fmla="*/ 28 h 54"/>
                  <a:gd name="T86" fmla="*/ 40 w 55"/>
                  <a:gd name="T87" fmla="*/ 31 h 54"/>
                  <a:gd name="T88" fmla="*/ 38 w 55"/>
                  <a:gd name="T89" fmla="*/ 28 h 54"/>
                  <a:gd name="T90" fmla="*/ 40 w 55"/>
                  <a:gd name="T91" fmla="*/ 21 h 54"/>
                  <a:gd name="T92" fmla="*/ 40 w 55"/>
                  <a:gd name="T93" fmla="*/ 13 h 54"/>
                  <a:gd name="T94" fmla="*/ 35 w 55"/>
                  <a:gd name="T95" fmla="*/ 6 h 54"/>
                  <a:gd name="T96" fmla="*/ 35 w 55"/>
                  <a:gd name="T97" fmla="*/ 1 h 54"/>
                  <a:gd name="T98" fmla="*/ 40 w 55"/>
                  <a:gd name="T99" fmla="*/ 3 h 54"/>
                  <a:gd name="T100" fmla="*/ 41 w 55"/>
                  <a:gd name="T101" fmla="*/ 1 h 54"/>
                  <a:gd name="T102" fmla="*/ 43 w 55"/>
                  <a:gd name="T103" fmla="*/ 1 h 54"/>
                  <a:gd name="T104" fmla="*/ 44 w 55"/>
                  <a:gd name="T105" fmla="*/ 4 h 54"/>
                  <a:gd name="T106" fmla="*/ 47 w 55"/>
                  <a:gd name="T107" fmla="*/ 6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55" h="54">
                    <a:moveTo>
                      <a:pt x="52" y="9"/>
                    </a:moveTo>
                    <a:lnTo>
                      <a:pt x="54" y="12"/>
                    </a:lnTo>
                    <a:lnTo>
                      <a:pt x="55" y="13"/>
                    </a:lnTo>
                    <a:lnTo>
                      <a:pt x="55" y="15"/>
                    </a:lnTo>
                    <a:lnTo>
                      <a:pt x="55" y="20"/>
                    </a:lnTo>
                    <a:lnTo>
                      <a:pt x="54" y="23"/>
                    </a:lnTo>
                    <a:lnTo>
                      <a:pt x="51" y="24"/>
                    </a:lnTo>
                    <a:lnTo>
                      <a:pt x="47" y="29"/>
                    </a:lnTo>
                    <a:lnTo>
                      <a:pt x="46" y="31"/>
                    </a:lnTo>
                    <a:lnTo>
                      <a:pt x="44" y="31"/>
                    </a:lnTo>
                    <a:lnTo>
                      <a:pt x="41" y="32"/>
                    </a:lnTo>
                    <a:lnTo>
                      <a:pt x="41" y="34"/>
                    </a:lnTo>
                    <a:lnTo>
                      <a:pt x="40" y="35"/>
                    </a:lnTo>
                    <a:lnTo>
                      <a:pt x="40" y="37"/>
                    </a:lnTo>
                    <a:lnTo>
                      <a:pt x="41" y="38"/>
                    </a:lnTo>
                    <a:lnTo>
                      <a:pt x="43" y="40"/>
                    </a:lnTo>
                    <a:lnTo>
                      <a:pt x="44" y="43"/>
                    </a:lnTo>
                    <a:lnTo>
                      <a:pt x="43" y="44"/>
                    </a:lnTo>
                    <a:lnTo>
                      <a:pt x="40" y="47"/>
                    </a:lnTo>
                    <a:lnTo>
                      <a:pt x="38" y="49"/>
                    </a:lnTo>
                    <a:lnTo>
                      <a:pt x="32" y="47"/>
                    </a:lnTo>
                    <a:lnTo>
                      <a:pt x="30" y="49"/>
                    </a:lnTo>
                    <a:lnTo>
                      <a:pt x="29" y="50"/>
                    </a:lnTo>
                    <a:lnTo>
                      <a:pt x="26" y="49"/>
                    </a:lnTo>
                    <a:lnTo>
                      <a:pt x="14" y="54"/>
                    </a:lnTo>
                    <a:lnTo>
                      <a:pt x="11" y="54"/>
                    </a:lnTo>
                    <a:lnTo>
                      <a:pt x="9" y="52"/>
                    </a:lnTo>
                    <a:lnTo>
                      <a:pt x="7" y="49"/>
                    </a:lnTo>
                    <a:lnTo>
                      <a:pt x="6" y="47"/>
                    </a:lnTo>
                    <a:lnTo>
                      <a:pt x="3" y="47"/>
                    </a:lnTo>
                    <a:lnTo>
                      <a:pt x="1" y="47"/>
                    </a:lnTo>
                    <a:lnTo>
                      <a:pt x="0" y="44"/>
                    </a:lnTo>
                    <a:lnTo>
                      <a:pt x="1" y="43"/>
                    </a:lnTo>
                    <a:lnTo>
                      <a:pt x="1" y="41"/>
                    </a:lnTo>
                    <a:lnTo>
                      <a:pt x="3" y="41"/>
                    </a:lnTo>
                    <a:lnTo>
                      <a:pt x="1" y="40"/>
                    </a:lnTo>
                    <a:lnTo>
                      <a:pt x="1" y="38"/>
                    </a:lnTo>
                    <a:lnTo>
                      <a:pt x="3" y="38"/>
                    </a:lnTo>
                    <a:lnTo>
                      <a:pt x="3" y="40"/>
                    </a:lnTo>
                    <a:lnTo>
                      <a:pt x="4" y="40"/>
                    </a:lnTo>
                    <a:lnTo>
                      <a:pt x="6" y="38"/>
                    </a:lnTo>
                    <a:lnTo>
                      <a:pt x="7" y="38"/>
                    </a:lnTo>
                    <a:lnTo>
                      <a:pt x="12" y="40"/>
                    </a:lnTo>
                    <a:lnTo>
                      <a:pt x="14" y="40"/>
                    </a:lnTo>
                    <a:lnTo>
                      <a:pt x="14" y="41"/>
                    </a:lnTo>
                    <a:lnTo>
                      <a:pt x="15" y="43"/>
                    </a:lnTo>
                    <a:lnTo>
                      <a:pt x="15" y="44"/>
                    </a:lnTo>
                    <a:lnTo>
                      <a:pt x="17" y="43"/>
                    </a:lnTo>
                    <a:lnTo>
                      <a:pt x="17" y="41"/>
                    </a:lnTo>
                    <a:lnTo>
                      <a:pt x="18" y="41"/>
                    </a:lnTo>
                    <a:lnTo>
                      <a:pt x="18" y="40"/>
                    </a:lnTo>
                    <a:lnTo>
                      <a:pt x="20" y="40"/>
                    </a:lnTo>
                    <a:lnTo>
                      <a:pt x="20" y="38"/>
                    </a:lnTo>
                    <a:lnTo>
                      <a:pt x="21" y="38"/>
                    </a:lnTo>
                    <a:lnTo>
                      <a:pt x="17" y="38"/>
                    </a:lnTo>
                    <a:lnTo>
                      <a:pt x="15" y="38"/>
                    </a:lnTo>
                    <a:lnTo>
                      <a:pt x="11" y="28"/>
                    </a:lnTo>
                    <a:lnTo>
                      <a:pt x="12" y="26"/>
                    </a:lnTo>
                    <a:lnTo>
                      <a:pt x="17" y="28"/>
                    </a:lnTo>
                    <a:lnTo>
                      <a:pt x="18" y="28"/>
                    </a:lnTo>
                    <a:lnTo>
                      <a:pt x="24" y="28"/>
                    </a:lnTo>
                    <a:lnTo>
                      <a:pt x="32" y="29"/>
                    </a:lnTo>
                    <a:lnTo>
                      <a:pt x="33" y="29"/>
                    </a:lnTo>
                    <a:lnTo>
                      <a:pt x="30" y="28"/>
                    </a:lnTo>
                    <a:lnTo>
                      <a:pt x="20" y="26"/>
                    </a:lnTo>
                    <a:lnTo>
                      <a:pt x="18" y="24"/>
                    </a:lnTo>
                    <a:lnTo>
                      <a:pt x="18" y="21"/>
                    </a:lnTo>
                    <a:lnTo>
                      <a:pt x="17" y="18"/>
                    </a:lnTo>
                    <a:lnTo>
                      <a:pt x="18" y="17"/>
                    </a:lnTo>
                    <a:lnTo>
                      <a:pt x="18" y="15"/>
                    </a:lnTo>
                    <a:lnTo>
                      <a:pt x="20" y="13"/>
                    </a:lnTo>
                    <a:lnTo>
                      <a:pt x="21" y="13"/>
                    </a:lnTo>
                    <a:lnTo>
                      <a:pt x="21" y="15"/>
                    </a:lnTo>
                    <a:lnTo>
                      <a:pt x="23" y="17"/>
                    </a:lnTo>
                    <a:lnTo>
                      <a:pt x="24" y="17"/>
                    </a:lnTo>
                    <a:lnTo>
                      <a:pt x="26" y="17"/>
                    </a:lnTo>
                    <a:lnTo>
                      <a:pt x="26" y="18"/>
                    </a:lnTo>
                    <a:lnTo>
                      <a:pt x="26" y="20"/>
                    </a:lnTo>
                    <a:lnTo>
                      <a:pt x="26" y="21"/>
                    </a:lnTo>
                    <a:lnTo>
                      <a:pt x="27" y="20"/>
                    </a:lnTo>
                    <a:lnTo>
                      <a:pt x="27" y="17"/>
                    </a:lnTo>
                    <a:lnTo>
                      <a:pt x="29" y="13"/>
                    </a:lnTo>
                    <a:lnTo>
                      <a:pt x="30" y="13"/>
                    </a:lnTo>
                    <a:lnTo>
                      <a:pt x="33" y="13"/>
                    </a:lnTo>
                    <a:lnTo>
                      <a:pt x="33" y="20"/>
                    </a:lnTo>
                    <a:lnTo>
                      <a:pt x="35" y="28"/>
                    </a:lnTo>
                    <a:lnTo>
                      <a:pt x="37" y="31"/>
                    </a:lnTo>
                    <a:lnTo>
                      <a:pt x="40" y="31"/>
                    </a:lnTo>
                    <a:lnTo>
                      <a:pt x="38" y="29"/>
                    </a:lnTo>
                    <a:lnTo>
                      <a:pt x="38" y="28"/>
                    </a:lnTo>
                    <a:lnTo>
                      <a:pt x="38" y="26"/>
                    </a:lnTo>
                    <a:lnTo>
                      <a:pt x="40" y="21"/>
                    </a:lnTo>
                    <a:lnTo>
                      <a:pt x="41" y="17"/>
                    </a:lnTo>
                    <a:lnTo>
                      <a:pt x="40" y="13"/>
                    </a:lnTo>
                    <a:lnTo>
                      <a:pt x="37" y="9"/>
                    </a:lnTo>
                    <a:lnTo>
                      <a:pt x="35" y="6"/>
                    </a:lnTo>
                    <a:lnTo>
                      <a:pt x="35" y="4"/>
                    </a:lnTo>
                    <a:lnTo>
                      <a:pt x="35" y="1"/>
                    </a:lnTo>
                    <a:lnTo>
                      <a:pt x="38" y="1"/>
                    </a:lnTo>
                    <a:lnTo>
                      <a:pt x="40" y="3"/>
                    </a:lnTo>
                    <a:lnTo>
                      <a:pt x="41" y="3"/>
                    </a:lnTo>
                    <a:lnTo>
                      <a:pt x="41" y="1"/>
                    </a:lnTo>
                    <a:lnTo>
                      <a:pt x="41" y="0"/>
                    </a:lnTo>
                    <a:lnTo>
                      <a:pt x="43" y="1"/>
                    </a:lnTo>
                    <a:lnTo>
                      <a:pt x="44" y="1"/>
                    </a:lnTo>
                    <a:lnTo>
                      <a:pt x="44" y="4"/>
                    </a:lnTo>
                    <a:lnTo>
                      <a:pt x="44" y="7"/>
                    </a:lnTo>
                    <a:lnTo>
                      <a:pt x="47" y="6"/>
                    </a:lnTo>
                    <a:lnTo>
                      <a:pt x="52" y="9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191" name="Freeform 60">
                <a:extLst>
                  <a:ext uri="{FF2B5EF4-FFF2-40B4-BE49-F238E27FC236}">
                    <a16:creationId xmlns:a16="http://schemas.microsoft.com/office/drawing/2014/main" id="{E5FDABCC-8491-7743-46D2-A5FAF3BB67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70663" y="2529956"/>
                <a:ext cx="79375" cy="73025"/>
              </a:xfrm>
              <a:custGeom>
                <a:avLst/>
                <a:gdLst>
                  <a:gd name="T0" fmla="*/ 48 w 50"/>
                  <a:gd name="T1" fmla="*/ 11 h 46"/>
                  <a:gd name="T2" fmla="*/ 50 w 50"/>
                  <a:gd name="T3" fmla="*/ 14 h 46"/>
                  <a:gd name="T4" fmla="*/ 48 w 50"/>
                  <a:gd name="T5" fmla="*/ 18 h 46"/>
                  <a:gd name="T6" fmla="*/ 42 w 50"/>
                  <a:gd name="T7" fmla="*/ 23 h 46"/>
                  <a:gd name="T8" fmla="*/ 42 w 50"/>
                  <a:gd name="T9" fmla="*/ 26 h 46"/>
                  <a:gd name="T10" fmla="*/ 40 w 50"/>
                  <a:gd name="T11" fmla="*/ 28 h 46"/>
                  <a:gd name="T12" fmla="*/ 39 w 50"/>
                  <a:gd name="T13" fmla="*/ 29 h 46"/>
                  <a:gd name="T14" fmla="*/ 37 w 50"/>
                  <a:gd name="T15" fmla="*/ 34 h 46"/>
                  <a:gd name="T16" fmla="*/ 36 w 50"/>
                  <a:gd name="T17" fmla="*/ 37 h 46"/>
                  <a:gd name="T18" fmla="*/ 34 w 50"/>
                  <a:gd name="T19" fmla="*/ 41 h 46"/>
                  <a:gd name="T20" fmla="*/ 20 w 50"/>
                  <a:gd name="T21" fmla="*/ 46 h 46"/>
                  <a:gd name="T22" fmla="*/ 17 w 50"/>
                  <a:gd name="T23" fmla="*/ 40 h 46"/>
                  <a:gd name="T24" fmla="*/ 6 w 50"/>
                  <a:gd name="T25" fmla="*/ 29 h 46"/>
                  <a:gd name="T26" fmla="*/ 0 w 50"/>
                  <a:gd name="T27" fmla="*/ 25 h 46"/>
                  <a:gd name="T28" fmla="*/ 2 w 50"/>
                  <a:gd name="T29" fmla="*/ 22 h 46"/>
                  <a:gd name="T30" fmla="*/ 9 w 50"/>
                  <a:gd name="T31" fmla="*/ 20 h 46"/>
                  <a:gd name="T32" fmla="*/ 8 w 50"/>
                  <a:gd name="T33" fmla="*/ 18 h 46"/>
                  <a:gd name="T34" fmla="*/ 5 w 50"/>
                  <a:gd name="T35" fmla="*/ 14 h 46"/>
                  <a:gd name="T36" fmla="*/ 8 w 50"/>
                  <a:gd name="T37" fmla="*/ 11 h 46"/>
                  <a:gd name="T38" fmla="*/ 14 w 50"/>
                  <a:gd name="T39" fmla="*/ 11 h 46"/>
                  <a:gd name="T40" fmla="*/ 17 w 50"/>
                  <a:gd name="T41" fmla="*/ 9 h 46"/>
                  <a:gd name="T42" fmla="*/ 17 w 50"/>
                  <a:gd name="T43" fmla="*/ 12 h 46"/>
                  <a:gd name="T44" fmla="*/ 20 w 50"/>
                  <a:gd name="T45" fmla="*/ 9 h 46"/>
                  <a:gd name="T46" fmla="*/ 19 w 50"/>
                  <a:gd name="T47" fmla="*/ 6 h 46"/>
                  <a:gd name="T48" fmla="*/ 17 w 50"/>
                  <a:gd name="T49" fmla="*/ 3 h 46"/>
                  <a:gd name="T50" fmla="*/ 20 w 50"/>
                  <a:gd name="T51" fmla="*/ 3 h 46"/>
                  <a:gd name="T52" fmla="*/ 26 w 50"/>
                  <a:gd name="T53" fmla="*/ 0 h 46"/>
                  <a:gd name="T54" fmla="*/ 26 w 50"/>
                  <a:gd name="T55" fmla="*/ 3 h 46"/>
                  <a:gd name="T56" fmla="*/ 28 w 50"/>
                  <a:gd name="T57" fmla="*/ 4 h 46"/>
                  <a:gd name="T58" fmla="*/ 29 w 50"/>
                  <a:gd name="T59" fmla="*/ 1 h 46"/>
                  <a:gd name="T60" fmla="*/ 29 w 50"/>
                  <a:gd name="T61" fmla="*/ 4 h 46"/>
                  <a:gd name="T62" fmla="*/ 29 w 50"/>
                  <a:gd name="T63" fmla="*/ 9 h 46"/>
                  <a:gd name="T64" fmla="*/ 34 w 50"/>
                  <a:gd name="T65" fmla="*/ 15 h 46"/>
                  <a:gd name="T66" fmla="*/ 36 w 50"/>
                  <a:gd name="T67" fmla="*/ 12 h 46"/>
                  <a:gd name="T68" fmla="*/ 39 w 50"/>
                  <a:gd name="T69" fmla="*/ 7 h 46"/>
                  <a:gd name="T70" fmla="*/ 43 w 50"/>
                  <a:gd name="T71" fmla="*/ 6 h 46"/>
                  <a:gd name="T72" fmla="*/ 45 w 50"/>
                  <a:gd name="T73" fmla="*/ 9 h 46"/>
                  <a:gd name="T74" fmla="*/ 43 w 50"/>
                  <a:gd name="T75" fmla="*/ 12 h 46"/>
                  <a:gd name="T76" fmla="*/ 45 w 50"/>
                  <a:gd name="T77" fmla="*/ 15 h 46"/>
                  <a:gd name="T78" fmla="*/ 46 w 50"/>
                  <a:gd name="T79" fmla="*/ 12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50" h="46">
                    <a:moveTo>
                      <a:pt x="46" y="12"/>
                    </a:moveTo>
                    <a:lnTo>
                      <a:pt x="48" y="11"/>
                    </a:lnTo>
                    <a:lnTo>
                      <a:pt x="50" y="12"/>
                    </a:lnTo>
                    <a:lnTo>
                      <a:pt x="50" y="14"/>
                    </a:lnTo>
                    <a:lnTo>
                      <a:pt x="50" y="17"/>
                    </a:lnTo>
                    <a:lnTo>
                      <a:pt x="48" y="18"/>
                    </a:lnTo>
                    <a:lnTo>
                      <a:pt x="42" y="22"/>
                    </a:lnTo>
                    <a:lnTo>
                      <a:pt x="42" y="23"/>
                    </a:lnTo>
                    <a:lnTo>
                      <a:pt x="42" y="25"/>
                    </a:lnTo>
                    <a:lnTo>
                      <a:pt x="42" y="26"/>
                    </a:lnTo>
                    <a:lnTo>
                      <a:pt x="42" y="28"/>
                    </a:lnTo>
                    <a:lnTo>
                      <a:pt x="40" y="28"/>
                    </a:lnTo>
                    <a:lnTo>
                      <a:pt x="40" y="29"/>
                    </a:lnTo>
                    <a:lnTo>
                      <a:pt x="39" y="29"/>
                    </a:lnTo>
                    <a:lnTo>
                      <a:pt x="39" y="32"/>
                    </a:lnTo>
                    <a:lnTo>
                      <a:pt x="37" y="34"/>
                    </a:lnTo>
                    <a:lnTo>
                      <a:pt x="36" y="35"/>
                    </a:lnTo>
                    <a:lnTo>
                      <a:pt x="36" y="37"/>
                    </a:lnTo>
                    <a:lnTo>
                      <a:pt x="36" y="38"/>
                    </a:lnTo>
                    <a:lnTo>
                      <a:pt x="34" y="41"/>
                    </a:lnTo>
                    <a:lnTo>
                      <a:pt x="31" y="43"/>
                    </a:lnTo>
                    <a:lnTo>
                      <a:pt x="20" y="46"/>
                    </a:lnTo>
                    <a:lnTo>
                      <a:pt x="19" y="44"/>
                    </a:lnTo>
                    <a:lnTo>
                      <a:pt x="17" y="40"/>
                    </a:lnTo>
                    <a:lnTo>
                      <a:pt x="17" y="38"/>
                    </a:lnTo>
                    <a:lnTo>
                      <a:pt x="6" y="29"/>
                    </a:lnTo>
                    <a:lnTo>
                      <a:pt x="2" y="28"/>
                    </a:lnTo>
                    <a:lnTo>
                      <a:pt x="0" y="25"/>
                    </a:lnTo>
                    <a:lnTo>
                      <a:pt x="0" y="23"/>
                    </a:lnTo>
                    <a:lnTo>
                      <a:pt x="2" y="22"/>
                    </a:lnTo>
                    <a:lnTo>
                      <a:pt x="8" y="23"/>
                    </a:lnTo>
                    <a:lnTo>
                      <a:pt x="9" y="20"/>
                    </a:lnTo>
                    <a:lnTo>
                      <a:pt x="11" y="18"/>
                    </a:lnTo>
                    <a:lnTo>
                      <a:pt x="8" y="18"/>
                    </a:lnTo>
                    <a:lnTo>
                      <a:pt x="6" y="17"/>
                    </a:lnTo>
                    <a:lnTo>
                      <a:pt x="5" y="14"/>
                    </a:lnTo>
                    <a:lnTo>
                      <a:pt x="6" y="12"/>
                    </a:lnTo>
                    <a:lnTo>
                      <a:pt x="8" y="11"/>
                    </a:lnTo>
                    <a:lnTo>
                      <a:pt x="11" y="9"/>
                    </a:lnTo>
                    <a:lnTo>
                      <a:pt x="14" y="11"/>
                    </a:lnTo>
                    <a:lnTo>
                      <a:pt x="16" y="9"/>
                    </a:lnTo>
                    <a:lnTo>
                      <a:pt x="17" y="9"/>
                    </a:lnTo>
                    <a:lnTo>
                      <a:pt x="17" y="11"/>
                    </a:lnTo>
                    <a:lnTo>
                      <a:pt x="17" y="12"/>
                    </a:lnTo>
                    <a:lnTo>
                      <a:pt x="19" y="12"/>
                    </a:lnTo>
                    <a:lnTo>
                      <a:pt x="20" y="9"/>
                    </a:lnTo>
                    <a:lnTo>
                      <a:pt x="20" y="7"/>
                    </a:lnTo>
                    <a:lnTo>
                      <a:pt x="19" y="6"/>
                    </a:lnTo>
                    <a:lnTo>
                      <a:pt x="17" y="4"/>
                    </a:lnTo>
                    <a:lnTo>
                      <a:pt x="17" y="3"/>
                    </a:lnTo>
                    <a:lnTo>
                      <a:pt x="19" y="3"/>
                    </a:lnTo>
                    <a:lnTo>
                      <a:pt x="20" y="3"/>
                    </a:lnTo>
                    <a:lnTo>
                      <a:pt x="25" y="0"/>
                    </a:lnTo>
                    <a:lnTo>
                      <a:pt x="26" y="0"/>
                    </a:lnTo>
                    <a:lnTo>
                      <a:pt x="26" y="1"/>
                    </a:lnTo>
                    <a:lnTo>
                      <a:pt x="26" y="3"/>
                    </a:lnTo>
                    <a:lnTo>
                      <a:pt x="26" y="4"/>
                    </a:lnTo>
                    <a:lnTo>
                      <a:pt x="28" y="4"/>
                    </a:lnTo>
                    <a:lnTo>
                      <a:pt x="28" y="3"/>
                    </a:lnTo>
                    <a:lnTo>
                      <a:pt x="29" y="1"/>
                    </a:lnTo>
                    <a:lnTo>
                      <a:pt x="31" y="3"/>
                    </a:lnTo>
                    <a:lnTo>
                      <a:pt x="29" y="4"/>
                    </a:lnTo>
                    <a:lnTo>
                      <a:pt x="29" y="7"/>
                    </a:lnTo>
                    <a:lnTo>
                      <a:pt x="29" y="9"/>
                    </a:lnTo>
                    <a:lnTo>
                      <a:pt x="32" y="12"/>
                    </a:lnTo>
                    <a:lnTo>
                      <a:pt x="34" y="15"/>
                    </a:lnTo>
                    <a:lnTo>
                      <a:pt x="36" y="15"/>
                    </a:lnTo>
                    <a:lnTo>
                      <a:pt x="36" y="12"/>
                    </a:lnTo>
                    <a:lnTo>
                      <a:pt x="37" y="9"/>
                    </a:lnTo>
                    <a:lnTo>
                      <a:pt x="39" y="7"/>
                    </a:lnTo>
                    <a:lnTo>
                      <a:pt x="42" y="6"/>
                    </a:lnTo>
                    <a:lnTo>
                      <a:pt x="43" y="6"/>
                    </a:lnTo>
                    <a:lnTo>
                      <a:pt x="43" y="7"/>
                    </a:lnTo>
                    <a:lnTo>
                      <a:pt x="45" y="9"/>
                    </a:lnTo>
                    <a:lnTo>
                      <a:pt x="45" y="11"/>
                    </a:lnTo>
                    <a:lnTo>
                      <a:pt x="43" y="12"/>
                    </a:lnTo>
                    <a:lnTo>
                      <a:pt x="43" y="14"/>
                    </a:lnTo>
                    <a:lnTo>
                      <a:pt x="45" y="15"/>
                    </a:lnTo>
                    <a:lnTo>
                      <a:pt x="46" y="14"/>
                    </a:lnTo>
                    <a:lnTo>
                      <a:pt x="46" y="12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192" name="Freeform 61">
                <a:extLst>
                  <a:ext uri="{FF2B5EF4-FFF2-40B4-BE49-F238E27FC236}">
                    <a16:creationId xmlns:a16="http://schemas.microsoft.com/office/drawing/2014/main" id="{ED1B8AFE-2284-5F54-F59E-02EC864806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10388" y="2399781"/>
                <a:ext cx="66675" cy="85725"/>
              </a:xfrm>
              <a:custGeom>
                <a:avLst/>
                <a:gdLst>
                  <a:gd name="T0" fmla="*/ 42 w 42"/>
                  <a:gd name="T1" fmla="*/ 20 h 54"/>
                  <a:gd name="T2" fmla="*/ 42 w 42"/>
                  <a:gd name="T3" fmla="*/ 22 h 54"/>
                  <a:gd name="T4" fmla="*/ 40 w 42"/>
                  <a:gd name="T5" fmla="*/ 30 h 54"/>
                  <a:gd name="T6" fmla="*/ 30 w 42"/>
                  <a:gd name="T7" fmla="*/ 42 h 54"/>
                  <a:gd name="T8" fmla="*/ 23 w 42"/>
                  <a:gd name="T9" fmla="*/ 45 h 54"/>
                  <a:gd name="T10" fmla="*/ 27 w 42"/>
                  <a:gd name="T11" fmla="*/ 45 h 54"/>
                  <a:gd name="T12" fmla="*/ 28 w 42"/>
                  <a:gd name="T13" fmla="*/ 48 h 54"/>
                  <a:gd name="T14" fmla="*/ 16 w 42"/>
                  <a:gd name="T15" fmla="*/ 54 h 54"/>
                  <a:gd name="T16" fmla="*/ 13 w 42"/>
                  <a:gd name="T17" fmla="*/ 49 h 54"/>
                  <a:gd name="T18" fmla="*/ 14 w 42"/>
                  <a:gd name="T19" fmla="*/ 42 h 54"/>
                  <a:gd name="T20" fmla="*/ 16 w 42"/>
                  <a:gd name="T21" fmla="*/ 37 h 54"/>
                  <a:gd name="T22" fmla="*/ 16 w 42"/>
                  <a:gd name="T23" fmla="*/ 33 h 54"/>
                  <a:gd name="T24" fmla="*/ 9 w 42"/>
                  <a:gd name="T25" fmla="*/ 43 h 54"/>
                  <a:gd name="T26" fmla="*/ 8 w 42"/>
                  <a:gd name="T27" fmla="*/ 42 h 54"/>
                  <a:gd name="T28" fmla="*/ 5 w 42"/>
                  <a:gd name="T29" fmla="*/ 42 h 54"/>
                  <a:gd name="T30" fmla="*/ 2 w 42"/>
                  <a:gd name="T31" fmla="*/ 34 h 54"/>
                  <a:gd name="T32" fmla="*/ 2 w 42"/>
                  <a:gd name="T33" fmla="*/ 33 h 54"/>
                  <a:gd name="T34" fmla="*/ 6 w 42"/>
                  <a:gd name="T35" fmla="*/ 31 h 54"/>
                  <a:gd name="T36" fmla="*/ 3 w 42"/>
                  <a:gd name="T37" fmla="*/ 28 h 54"/>
                  <a:gd name="T38" fmla="*/ 5 w 42"/>
                  <a:gd name="T39" fmla="*/ 25 h 54"/>
                  <a:gd name="T40" fmla="*/ 6 w 42"/>
                  <a:gd name="T41" fmla="*/ 23 h 54"/>
                  <a:gd name="T42" fmla="*/ 8 w 42"/>
                  <a:gd name="T43" fmla="*/ 22 h 54"/>
                  <a:gd name="T44" fmla="*/ 14 w 42"/>
                  <a:gd name="T45" fmla="*/ 16 h 54"/>
                  <a:gd name="T46" fmla="*/ 16 w 42"/>
                  <a:gd name="T47" fmla="*/ 20 h 54"/>
                  <a:gd name="T48" fmla="*/ 19 w 42"/>
                  <a:gd name="T49" fmla="*/ 17 h 54"/>
                  <a:gd name="T50" fmla="*/ 20 w 42"/>
                  <a:gd name="T51" fmla="*/ 16 h 54"/>
                  <a:gd name="T52" fmla="*/ 17 w 42"/>
                  <a:gd name="T53" fmla="*/ 14 h 54"/>
                  <a:gd name="T54" fmla="*/ 19 w 42"/>
                  <a:gd name="T55" fmla="*/ 11 h 54"/>
                  <a:gd name="T56" fmla="*/ 22 w 42"/>
                  <a:gd name="T57" fmla="*/ 14 h 54"/>
                  <a:gd name="T58" fmla="*/ 22 w 42"/>
                  <a:gd name="T59" fmla="*/ 19 h 54"/>
                  <a:gd name="T60" fmla="*/ 22 w 42"/>
                  <a:gd name="T61" fmla="*/ 22 h 54"/>
                  <a:gd name="T62" fmla="*/ 23 w 42"/>
                  <a:gd name="T63" fmla="*/ 22 h 54"/>
                  <a:gd name="T64" fmla="*/ 25 w 42"/>
                  <a:gd name="T65" fmla="*/ 14 h 54"/>
                  <a:gd name="T66" fmla="*/ 23 w 42"/>
                  <a:gd name="T67" fmla="*/ 13 h 54"/>
                  <a:gd name="T68" fmla="*/ 25 w 42"/>
                  <a:gd name="T69" fmla="*/ 11 h 54"/>
                  <a:gd name="T70" fmla="*/ 28 w 42"/>
                  <a:gd name="T71" fmla="*/ 14 h 54"/>
                  <a:gd name="T72" fmla="*/ 28 w 42"/>
                  <a:gd name="T73" fmla="*/ 13 h 54"/>
                  <a:gd name="T74" fmla="*/ 34 w 42"/>
                  <a:gd name="T75" fmla="*/ 13 h 54"/>
                  <a:gd name="T76" fmla="*/ 34 w 42"/>
                  <a:gd name="T77" fmla="*/ 10 h 54"/>
                  <a:gd name="T78" fmla="*/ 31 w 42"/>
                  <a:gd name="T79" fmla="*/ 6 h 54"/>
                  <a:gd name="T80" fmla="*/ 31 w 42"/>
                  <a:gd name="T81" fmla="*/ 3 h 54"/>
                  <a:gd name="T82" fmla="*/ 30 w 42"/>
                  <a:gd name="T83" fmla="*/ 2 h 54"/>
                  <a:gd name="T84" fmla="*/ 33 w 42"/>
                  <a:gd name="T85" fmla="*/ 0 h 54"/>
                  <a:gd name="T86" fmla="*/ 36 w 42"/>
                  <a:gd name="T87" fmla="*/ 2 h 54"/>
                  <a:gd name="T88" fmla="*/ 37 w 42"/>
                  <a:gd name="T89" fmla="*/ 2 h 54"/>
                  <a:gd name="T90" fmla="*/ 37 w 42"/>
                  <a:gd name="T91" fmla="*/ 5 h 54"/>
                  <a:gd name="T92" fmla="*/ 39 w 42"/>
                  <a:gd name="T93" fmla="*/ 10 h 54"/>
                  <a:gd name="T94" fmla="*/ 39 w 42"/>
                  <a:gd name="T95" fmla="*/ 13 h 54"/>
                  <a:gd name="T96" fmla="*/ 39 w 42"/>
                  <a:gd name="T97" fmla="*/ 17 h 54"/>
                  <a:gd name="T98" fmla="*/ 42 w 42"/>
                  <a:gd name="T99" fmla="*/ 19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42" h="54">
                    <a:moveTo>
                      <a:pt x="42" y="19"/>
                    </a:moveTo>
                    <a:lnTo>
                      <a:pt x="42" y="20"/>
                    </a:lnTo>
                    <a:lnTo>
                      <a:pt x="40" y="20"/>
                    </a:lnTo>
                    <a:lnTo>
                      <a:pt x="42" y="22"/>
                    </a:lnTo>
                    <a:lnTo>
                      <a:pt x="42" y="23"/>
                    </a:lnTo>
                    <a:lnTo>
                      <a:pt x="40" y="30"/>
                    </a:lnTo>
                    <a:lnTo>
                      <a:pt x="39" y="33"/>
                    </a:lnTo>
                    <a:lnTo>
                      <a:pt x="30" y="42"/>
                    </a:lnTo>
                    <a:lnTo>
                      <a:pt x="25" y="43"/>
                    </a:lnTo>
                    <a:lnTo>
                      <a:pt x="23" y="45"/>
                    </a:lnTo>
                    <a:lnTo>
                      <a:pt x="25" y="45"/>
                    </a:lnTo>
                    <a:lnTo>
                      <a:pt x="27" y="45"/>
                    </a:lnTo>
                    <a:lnTo>
                      <a:pt x="27" y="46"/>
                    </a:lnTo>
                    <a:lnTo>
                      <a:pt x="28" y="48"/>
                    </a:lnTo>
                    <a:lnTo>
                      <a:pt x="19" y="52"/>
                    </a:lnTo>
                    <a:lnTo>
                      <a:pt x="16" y="54"/>
                    </a:lnTo>
                    <a:lnTo>
                      <a:pt x="14" y="52"/>
                    </a:lnTo>
                    <a:lnTo>
                      <a:pt x="13" y="49"/>
                    </a:lnTo>
                    <a:lnTo>
                      <a:pt x="13" y="46"/>
                    </a:lnTo>
                    <a:lnTo>
                      <a:pt x="14" y="42"/>
                    </a:lnTo>
                    <a:lnTo>
                      <a:pt x="14" y="39"/>
                    </a:lnTo>
                    <a:lnTo>
                      <a:pt x="16" y="37"/>
                    </a:lnTo>
                    <a:lnTo>
                      <a:pt x="16" y="34"/>
                    </a:lnTo>
                    <a:lnTo>
                      <a:pt x="16" y="33"/>
                    </a:lnTo>
                    <a:lnTo>
                      <a:pt x="13" y="42"/>
                    </a:lnTo>
                    <a:lnTo>
                      <a:pt x="9" y="43"/>
                    </a:lnTo>
                    <a:lnTo>
                      <a:pt x="8" y="43"/>
                    </a:lnTo>
                    <a:lnTo>
                      <a:pt x="8" y="42"/>
                    </a:lnTo>
                    <a:lnTo>
                      <a:pt x="6" y="42"/>
                    </a:lnTo>
                    <a:lnTo>
                      <a:pt x="5" y="42"/>
                    </a:lnTo>
                    <a:lnTo>
                      <a:pt x="5" y="40"/>
                    </a:lnTo>
                    <a:lnTo>
                      <a:pt x="2" y="34"/>
                    </a:lnTo>
                    <a:lnTo>
                      <a:pt x="0" y="34"/>
                    </a:lnTo>
                    <a:lnTo>
                      <a:pt x="2" y="33"/>
                    </a:lnTo>
                    <a:lnTo>
                      <a:pt x="5" y="34"/>
                    </a:lnTo>
                    <a:lnTo>
                      <a:pt x="6" y="31"/>
                    </a:lnTo>
                    <a:lnTo>
                      <a:pt x="3" y="30"/>
                    </a:lnTo>
                    <a:lnTo>
                      <a:pt x="3" y="28"/>
                    </a:lnTo>
                    <a:lnTo>
                      <a:pt x="3" y="26"/>
                    </a:lnTo>
                    <a:lnTo>
                      <a:pt x="5" y="25"/>
                    </a:lnTo>
                    <a:lnTo>
                      <a:pt x="6" y="25"/>
                    </a:lnTo>
                    <a:lnTo>
                      <a:pt x="6" y="23"/>
                    </a:lnTo>
                    <a:lnTo>
                      <a:pt x="8" y="23"/>
                    </a:lnTo>
                    <a:lnTo>
                      <a:pt x="8" y="22"/>
                    </a:lnTo>
                    <a:lnTo>
                      <a:pt x="9" y="20"/>
                    </a:lnTo>
                    <a:lnTo>
                      <a:pt x="14" y="16"/>
                    </a:lnTo>
                    <a:lnTo>
                      <a:pt x="16" y="17"/>
                    </a:lnTo>
                    <a:lnTo>
                      <a:pt x="16" y="20"/>
                    </a:lnTo>
                    <a:lnTo>
                      <a:pt x="17" y="19"/>
                    </a:lnTo>
                    <a:lnTo>
                      <a:pt x="19" y="17"/>
                    </a:lnTo>
                    <a:lnTo>
                      <a:pt x="20" y="17"/>
                    </a:lnTo>
                    <a:lnTo>
                      <a:pt x="20" y="16"/>
                    </a:lnTo>
                    <a:lnTo>
                      <a:pt x="19" y="16"/>
                    </a:lnTo>
                    <a:lnTo>
                      <a:pt x="17" y="14"/>
                    </a:lnTo>
                    <a:lnTo>
                      <a:pt x="17" y="13"/>
                    </a:lnTo>
                    <a:lnTo>
                      <a:pt x="19" y="11"/>
                    </a:lnTo>
                    <a:lnTo>
                      <a:pt x="20" y="13"/>
                    </a:lnTo>
                    <a:lnTo>
                      <a:pt x="22" y="14"/>
                    </a:lnTo>
                    <a:lnTo>
                      <a:pt x="22" y="16"/>
                    </a:lnTo>
                    <a:lnTo>
                      <a:pt x="22" y="19"/>
                    </a:lnTo>
                    <a:lnTo>
                      <a:pt x="22" y="20"/>
                    </a:lnTo>
                    <a:lnTo>
                      <a:pt x="22" y="22"/>
                    </a:lnTo>
                    <a:lnTo>
                      <a:pt x="22" y="23"/>
                    </a:lnTo>
                    <a:lnTo>
                      <a:pt x="23" y="22"/>
                    </a:lnTo>
                    <a:lnTo>
                      <a:pt x="25" y="17"/>
                    </a:lnTo>
                    <a:lnTo>
                      <a:pt x="25" y="14"/>
                    </a:lnTo>
                    <a:lnTo>
                      <a:pt x="23" y="14"/>
                    </a:lnTo>
                    <a:lnTo>
                      <a:pt x="23" y="13"/>
                    </a:lnTo>
                    <a:lnTo>
                      <a:pt x="23" y="11"/>
                    </a:lnTo>
                    <a:lnTo>
                      <a:pt x="25" y="11"/>
                    </a:lnTo>
                    <a:lnTo>
                      <a:pt x="27" y="13"/>
                    </a:lnTo>
                    <a:lnTo>
                      <a:pt x="28" y="14"/>
                    </a:lnTo>
                    <a:lnTo>
                      <a:pt x="30" y="14"/>
                    </a:lnTo>
                    <a:lnTo>
                      <a:pt x="28" y="13"/>
                    </a:lnTo>
                    <a:lnTo>
                      <a:pt x="30" y="10"/>
                    </a:lnTo>
                    <a:lnTo>
                      <a:pt x="34" y="13"/>
                    </a:lnTo>
                    <a:lnTo>
                      <a:pt x="36" y="13"/>
                    </a:lnTo>
                    <a:lnTo>
                      <a:pt x="34" y="10"/>
                    </a:lnTo>
                    <a:lnTo>
                      <a:pt x="34" y="8"/>
                    </a:lnTo>
                    <a:lnTo>
                      <a:pt x="31" y="6"/>
                    </a:lnTo>
                    <a:lnTo>
                      <a:pt x="31" y="5"/>
                    </a:lnTo>
                    <a:lnTo>
                      <a:pt x="31" y="3"/>
                    </a:lnTo>
                    <a:lnTo>
                      <a:pt x="33" y="3"/>
                    </a:lnTo>
                    <a:lnTo>
                      <a:pt x="30" y="2"/>
                    </a:lnTo>
                    <a:lnTo>
                      <a:pt x="28" y="0"/>
                    </a:lnTo>
                    <a:lnTo>
                      <a:pt x="33" y="0"/>
                    </a:lnTo>
                    <a:lnTo>
                      <a:pt x="34" y="2"/>
                    </a:lnTo>
                    <a:lnTo>
                      <a:pt x="36" y="2"/>
                    </a:lnTo>
                    <a:lnTo>
                      <a:pt x="37" y="0"/>
                    </a:lnTo>
                    <a:lnTo>
                      <a:pt x="37" y="2"/>
                    </a:lnTo>
                    <a:lnTo>
                      <a:pt x="37" y="3"/>
                    </a:lnTo>
                    <a:lnTo>
                      <a:pt x="37" y="5"/>
                    </a:lnTo>
                    <a:lnTo>
                      <a:pt x="39" y="6"/>
                    </a:lnTo>
                    <a:lnTo>
                      <a:pt x="39" y="10"/>
                    </a:lnTo>
                    <a:lnTo>
                      <a:pt x="39" y="11"/>
                    </a:lnTo>
                    <a:lnTo>
                      <a:pt x="39" y="13"/>
                    </a:lnTo>
                    <a:lnTo>
                      <a:pt x="39" y="14"/>
                    </a:lnTo>
                    <a:lnTo>
                      <a:pt x="39" y="17"/>
                    </a:lnTo>
                    <a:lnTo>
                      <a:pt x="40" y="17"/>
                    </a:lnTo>
                    <a:lnTo>
                      <a:pt x="42" y="19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193" name="Freeform 63">
                <a:extLst>
                  <a:ext uri="{FF2B5EF4-FFF2-40B4-BE49-F238E27FC236}">
                    <a16:creationId xmlns:a16="http://schemas.microsoft.com/office/drawing/2014/main" id="{A9998217-41EA-0400-25D8-82DC31717E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96013" y="2914131"/>
                <a:ext cx="80963" cy="65088"/>
              </a:xfrm>
              <a:custGeom>
                <a:avLst/>
                <a:gdLst>
                  <a:gd name="T0" fmla="*/ 39 w 51"/>
                  <a:gd name="T1" fmla="*/ 14 h 41"/>
                  <a:gd name="T2" fmla="*/ 39 w 51"/>
                  <a:gd name="T3" fmla="*/ 17 h 41"/>
                  <a:gd name="T4" fmla="*/ 28 w 51"/>
                  <a:gd name="T5" fmla="*/ 28 h 41"/>
                  <a:gd name="T6" fmla="*/ 28 w 51"/>
                  <a:gd name="T7" fmla="*/ 24 h 41"/>
                  <a:gd name="T8" fmla="*/ 30 w 51"/>
                  <a:gd name="T9" fmla="*/ 18 h 41"/>
                  <a:gd name="T10" fmla="*/ 28 w 51"/>
                  <a:gd name="T11" fmla="*/ 17 h 41"/>
                  <a:gd name="T12" fmla="*/ 27 w 51"/>
                  <a:gd name="T13" fmla="*/ 17 h 41"/>
                  <a:gd name="T14" fmla="*/ 27 w 51"/>
                  <a:gd name="T15" fmla="*/ 21 h 41"/>
                  <a:gd name="T16" fmla="*/ 25 w 51"/>
                  <a:gd name="T17" fmla="*/ 24 h 41"/>
                  <a:gd name="T18" fmla="*/ 24 w 51"/>
                  <a:gd name="T19" fmla="*/ 26 h 41"/>
                  <a:gd name="T20" fmla="*/ 24 w 51"/>
                  <a:gd name="T21" fmla="*/ 28 h 41"/>
                  <a:gd name="T22" fmla="*/ 24 w 51"/>
                  <a:gd name="T23" fmla="*/ 29 h 41"/>
                  <a:gd name="T24" fmla="*/ 21 w 51"/>
                  <a:gd name="T25" fmla="*/ 32 h 41"/>
                  <a:gd name="T26" fmla="*/ 17 w 51"/>
                  <a:gd name="T27" fmla="*/ 35 h 41"/>
                  <a:gd name="T28" fmla="*/ 11 w 51"/>
                  <a:gd name="T29" fmla="*/ 35 h 41"/>
                  <a:gd name="T30" fmla="*/ 10 w 51"/>
                  <a:gd name="T31" fmla="*/ 38 h 41"/>
                  <a:gd name="T32" fmla="*/ 8 w 51"/>
                  <a:gd name="T33" fmla="*/ 37 h 41"/>
                  <a:gd name="T34" fmla="*/ 7 w 51"/>
                  <a:gd name="T35" fmla="*/ 38 h 41"/>
                  <a:gd name="T36" fmla="*/ 5 w 51"/>
                  <a:gd name="T37" fmla="*/ 40 h 41"/>
                  <a:gd name="T38" fmla="*/ 2 w 51"/>
                  <a:gd name="T39" fmla="*/ 41 h 41"/>
                  <a:gd name="T40" fmla="*/ 0 w 51"/>
                  <a:gd name="T41" fmla="*/ 40 h 41"/>
                  <a:gd name="T42" fmla="*/ 0 w 51"/>
                  <a:gd name="T43" fmla="*/ 37 h 41"/>
                  <a:gd name="T44" fmla="*/ 2 w 51"/>
                  <a:gd name="T45" fmla="*/ 32 h 41"/>
                  <a:gd name="T46" fmla="*/ 8 w 51"/>
                  <a:gd name="T47" fmla="*/ 29 h 41"/>
                  <a:gd name="T48" fmla="*/ 5 w 51"/>
                  <a:gd name="T49" fmla="*/ 29 h 41"/>
                  <a:gd name="T50" fmla="*/ 3 w 51"/>
                  <a:gd name="T51" fmla="*/ 26 h 41"/>
                  <a:gd name="T52" fmla="*/ 7 w 51"/>
                  <a:gd name="T53" fmla="*/ 26 h 41"/>
                  <a:gd name="T54" fmla="*/ 5 w 51"/>
                  <a:gd name="T55" fmla="*/ 21 h 41"/>
                  <a:gd name="T56" fmla="*/ 7 w 51"/>
                  <a:gd name="T57" fmla="*/ 17 h 41"/>
                  <a:gd name="T58" fmla="*/ 11 w 51"/>
                  <a:gd name="T59" fmla="*/ 23 h 41"/>
                  <a:gd name="T60" fmla="*/ 11 w 51"/>
                  <a:gd name="T61" fmla="*/ 21 h 41"/>
                  <a:gd name="T62" fmla="*/ 13 w 51"/>
                  <a:gd name="T63" fmla="*/ 18 h 41"/>
                  <a:gd name="T64" fmla="*/ 14 w 51"/>
                  <a:gd name="T65" fmla="*/ 20 h 41"/>
                  <a:gd name="T66" fmla="*/ 16 w 51"/>
                  <a:gd name="T67" fmla="*/ 18 h 41"/>
                  <a:gd name="T68" fmla="*/ 14 w 51"/>
                  <a:gd name="T69" fmla="*/ 15 h 41"/>
                  <a:gd name="T70" fmla="*/ 13 w 51"/>
                  <a:gd name="T71" fmla="*/ 12 h 41"/>
                  <a:gd name="T72" fmla="*/ 10 w 51"/>
                  <a:gd name="T73" fmla="*/ 10 h 41"/>
                  <a:gd name="T74" fmla="*/ 17 w 51"/>
                  <a:gd name="T75" fmla="*/ 9 h 41"/>
                  <a:gd name="T76" fmla="*/ 21 w 51"/>
                  <a:gd name="T77" fmla="*/ 12 h 41"/>
                  <a:gd name="T78" fmla="*/ 19 w 51"/>
                  <a:gd name="T79" fmla="*/ 7 h 41"/>
                  <a:gd name="T80" fmla="*/ 24 w 51"/>
                  <a:gd name="T81" fmla="*/ 3 h 41"/>
                  <a:gd name="T82" fmla="*/ 25 w 51"/>
                  <a:gd name="T83" fmla="*/ 6 h 41"/>
                  <a:gd name="T84" fmla="*/ 27 w 51"/>
                  <a:gd name="T85" fmla="*/ 9 h 41"/>
                  <a:gd name="T86" fmla="*/ 27 w 51"/>
                  <a:gd name="T87" fmla="*/ 9 h 41"/>
                  <a:gd name="T88" fmla="*/ 27 w 51"/>
                  <a:gd name="T89" fmla="*/ 3 h 41"/>
                  <a:gd name="T90" fmla="*/ 28 w 51"/>
                  <a:gd name="T91" fmla="*/ 1 h 41"/>
                  <a:gd name="T92" fmla="*/ 31 w 51"/>
                  <a:gd name="T93" fmla="*/ 3 h 41"/>
                  <a:gd name="T94" fmla="*/ 33 w 51"/>
                  <a:gd name="T95" fmla="*/ 6 h 41"/>
                  <a:gd name="T96" fmla="*/ 30 w 51"/>
                  <a:gd name="T97" fmla="*/ 12 h 41"/>
                  <a:gd name="T98" fmla="*/ 31 w 51"/>
                  <a:gd name="T99" fmla="*/ 14 h 41"/>
                  <a:gd name="T100" fmla="*/ 36 w 51"/>
                  <a:gd name="T101" fmla="*/ 9 h 41"/>
                  <a:gd name="T102" fmla="*/ 37 w 51"/>
                  <a:gd name="T103" fmla="*/ 1 h 41"/>
                  <a:gd name="T104" fmla="*/ 42 w 51"/>
                  <a:gd name="T105" fmla="*/ 3 h 41"/>
                  <a:gd name="T106" fmla="*/ 48 w 51"/>
                  <a:gd name="T107" fmla="*/ 0 h 41"/>
                  <a:gd name="T108" fmla="*/ 50 w 51"/>
                  <a:gd name="T109" fmla="*/ 1 h 41"/>
                  <a:gd name="T110" fmla="*/ 44 w 51"/>
                  <a:gd name="T111" fmla="*/ 10 h 41"/>
                  <a:gd name="T112" fmla="*/ 42 w 51"/>
                  <a:gd name="T113" fmla="*/ 1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51" h="41">
                    <a:moveTo>
                      <a:pt x="42" y="12"/>
                    </a:moveTo>
                    <a:lnTo>
                      <a:pt x="39" y="14"/>
                    </a:lnTo>
                    <a:lnTo>
                      <a:pt x="40" y="15"/>
                    </a:lnTo>
                    <a:lnTo>
                      <a:pt x="39" y="17"/>
                    </a:lnTo>
                    <a:lnTo>
                      <a:pt x="30" y="26"/>
                    </a:lnTo>
                    <a:lnTo>
                      <a:pt x="28" y="28"/>
                    </a:lnTo>
                    <a:lnTo>
                      <a:pt x="28" y="26"/>
                    </a:lnTo>
                    <a:lnTo>
                      <a:pt x="28" y="24"/>
                    </a:lnTo>
                    <a:lnTo>
                      <a:pt x="28" y="21"/>
                    </a:lnTo>
                    <a:lnTo>
                      <a:pt x="30" y="18"/>
                    </a:lnTo>
                    <a:lnTo>
                      <a:pt x="30" y="17"/>
                    </a:lnTo>
                    <a:lnTo>
                      <a:pt x="28" y="17"/>
                    </a:lnTo>
                    <a:lnTo>
                      <a:pt x="28" y="15"/>
                    </a:lnTo>
                    <a:lnTo>
                      <a:pt x="27" y="17"/>
                    </a:lnTo>
                    <a:lnTo>
                      <a:pt x="27" y="20"/>
                    </a:lnTo>
                    <a:lnTo>
                      <a:pt x="27" y="21"/>
                    </a:lnTo>
                    <a:lnTo>
                      <a:pt x="27" y="23"/>
                    </a:lnTo>
                    <a:lnTo>
                      <a:pt x="25" y="24"/>
                    </a:lnTo>
                    <a:lnTo>
                      <a:pt x="24" y="24"/>
                    </a:lnTo>
                    <a:lnTo>
                      <a:pt x="24" y="26"/>
                    </a:lnTo>
                    <a:lnTo>
                      <a:pt x="22" y="26"/>
                    </a:lnTo>
                    <a:lnTo>
                      <a:pt x="24" y="28"/>
                    </a:lnTo>
                    <a:lnTo>
                      <a:pt x="25" y="28"/>
                    </a:lnTo>
                    <a:lnTo>
                      <a:pt x="24" y="29"/>
                    </a:lnTo>
                    <a:lnTo>
                      <a:pt x="22" y="32"/>
                    </a:lnTo>
                    <a:lnTo>
                      <a:pt x="21" y="32"/>
                    </a:lnTo>
                    <a:lnTo>
                      <a:pt x="19" y="32"/>
                    </a:lnTo>
                    <a:lnTo>
                      <a:pt x="17" y="35"/>
                    </a:lnTo>
                    <a:lnTo>
                      <a:pt x="16" y="35"/>
                    </a:lnTo>
                    <a:lnTo>
                      <a:pt x="11" y="35"/>
                    </a:lnTo>
                    <a:lnTo>
                      <a:pt x="11" y="37"/>
                    </a:lnTo>
                    <a:lnTo>
                      <a:pt x="10" y="38"/>
                    </a:lnTo>
                    <a:lnTo>
                      <a:pt x="10" y="37"/>
                    </a:lnTo>
                    <a:lnTo>
                      <a:pt x="8" y="37"/>
                    </a:lnTo>
                    <a:lnTo>
                      <a:pt x="7" y="37"/>
                    </a:lnTo>
                    <a:lnTo>
                      <a:pt x="7" y="38"/>
                    </a:lnTo>
                    <a:lnTo>
                      <a:pt x="7" y="40"/>
                    </a:lnTo>
                    <a:lnTo>
                      <a:pt x="5" y="40"/>
                    </a:lnTo>
                    <a:lnTo>
                      <a:pt x="3" y="41"/>
                    </a:lnTo>
                    <a:lnTo>
                      <a:pt x="2" y="41"/>
                    </a:lnTo>
                    <a:lnTo>
                      <a:pt x="0" y="41"/>
                    </a:lnTo>
                    <a:lnTo>
                      <a:pt x="0" y="40"/>
                    </a:lnTo>
                    <a:lnTo>
                      <a:pt x="2" y="38"/>
                    </a:lnTo>
                    <a:lnTo>
                      <a:pt x="0" y="37"/>
                    </a:lnTo>
                    <a:lnTo>
                      <a:pt x="0" y="35"/>
                    </a:lnTo>
                    <a:lnTo>
                      <a:pt x="2" y="32"/>
                    </a:lnTo>
                    <a:lnTo>
                      <a:pt x="7" y="31"/>
                    </a:lnTo>
                    <a:lnTo>
                      <a:pt x="8" y="29"/>
                    </a:lnTo>
                    <a:lnTo>
                      <a:pt x="7" y="31"/>
                    </a:lnTo>
                    <a:lnTo>
                      <a:pt x="5" y="29"/>
                    </a:lnTo>
                    <a:lnTo>
                      <a:pt x="3" y="28"/>
                    </a:lnTo>
                    <a:lnTo>
                      <a:pt x="3" y="26"/>
                    </a:lnTo>
                    <a:lnTo>
                      <a:pt x="5" y="26"/>
                    </a:lnTo>
                    <a:lnTo>
                      <a:pt x="7" y="26"/>
                    </a:lnTo>
                    <a:lnTo>
                      <a:pt x="7" y="24"/>
                    </a:lnTo>
                    <a:lnTo>
                      <a:pt x="5" y="21"/>
                    </a:lnTo>
                    <a:lnTo>
                      <a:pt x="7" y="20"/>
                    </a:lnTo>
                    <a:lnTo>
                      <a:pt x="7" y="17"/>
                    </a:lnTo>
                    <a:lnTo>
                      <a:pt x="8" y="18"/>
                    </a:lnTo>
                    <a:lnTo>
                      <a:pt x="11" y="23"/>
                    </a:lnTo>
                    <a:lnTo>
                      <a:pt x="13" y="23"/>
                    </a:lnTo>
                    <a:lnTo>
                      <a:pt x="11" y="21"/>
                    </a:lnTo>
                    <a:lnTo>
                      <a:pt x="13" y="20"/>
                    </a:lnTo>
                    <a:lnTo>
                      <a:pt x="13" y="18"/>
                    </a:lnTo>
                    <a:lnTo>
                      <a:pt x="14" y="18"/>
                    </a:lnTo>
                    <a:lnTo>
                      <a:pt x="14" y="20"/>
                    </a:lnTo>
                    <a:lnTo>
                      <a:pt x="16" y="20"/>
                    </a:lnTo>
                    <a:lnTo>
                      <a:pt x="16" y="18"/>
                    </a:lnTo>
                    <a:lnTo>
                      <a:pt x="16" y="17"/>
                    </a:lnTo>
                    <a:lnTo>
                      <a:pt x="14" y="15"/>
                    </a:lnTo>
                    <a:lnTo>
                      <a:pt x="13" y="15"/>
                    </a:lnTo>
                    <a:lnTo>
                      <a:pt x="13" y="12"/>
                    </a:lnTo>
                    <a:lnTo>
                      <a:pt x="11" y="12"/>
                    </a:lnTo>
                    <a:lnTo>
                      <a:pt x="10" y="10"/>
                    </a:lnTo>
                    <a:lnTo>
                      <a:pt x="16" y="9"/>
                    </a:lnTo>
                    <a:lnTo>
                      <a:pt x="17" y="9"/>
                    </a:lnTo>
                    <a:lnTo>
                      <a:pt x="19" y="10"/>
                    </a:lnTo>
                    <a:lnTo>
                      <a:pt x="21" y="12"/>
                    </a:lnTo>
                    <a:lnTo>
                      <a:pt x="21" y="9"/>
                    </a:lnTo>
                    <a:lnTo>
                      <a:pt x="19" y="7"/>
                    </a:lnTo>
                    <a:lnTo>
                      <a:pt x="19" y="6"/>
                    </a:lnTo>
                    <a:lnTo>
                      <a:pt x="24" y="3"/>
                    </a:lnTo>
                    <a:lnTo>
                      <a:pt x="25" y="4"/>
                    </a:lnTo>
                    <a:lnTo>
                      <a:pt x="25" y="6"/>
                    </a:lnTo>
                    <a:lnTo>
                      <a:pt x="25" y="7"/>
                    </a:lnTo>
                    <a:lnTo>
                      <a:pt x="27" y="9"/>
                    </a:lnTo>
                    <a:lnTo>
                      <a:pt x="27" y="10"/>
                    </a:lnTo>
                    <a:lnTo>
                      <a:pt x="27" y="9"/>
                    </a:lnTo>
                    <a:lnTo>
                      <a:pt x="27" y="4"/>
                    </a:lnTo>
                    <a:lnTo>
                      <a:pt x="27" y="3"/>
                    </a:lnTo>
                    <a:lnTo>
                      <a:pt x="28" y="3"/>
                    </a:lnTo>
                    <a:lnTo>
                      <a:pt x="28" y="1"/>
                    </a:lnTo>
                    <a:lnTo>
                      <a:pt x="30" y="1"/>
                    </a:lnTo>
                    <a:lnTo>
                      <a:pt x="31" y="3"/>
                    </a:lnTo>
                    <a:lnTo>
                      <a:pt x="33" y="4"/>
                    </a:lnTo>
                    <a:lnTo>
                      <a:pt x="33" y="6"/>
                    </a:lnTo>
                    <a:lnTo>
                      <a:pt x="33" y="7"/>
                    </a:lnTo>
                    <a:lnTo>
                      <a:pt x="30" y="12"/>
                    </a:lnTo>
                    <a:lnTo>
                      <a:pt x="30" y="14"/>
                    </a:lnTo>
                    <a:lnTo>
                      <a:pt x="31" y="14"/>
                    </a:lnTo>
                    <a:lnTo>
                      <a:pt x="34" y="10"/>
                    </a:lnTo>
                    <a:lnTo>
                      <a:pt x="36" y="9"/>
                    </a:lnTo>
                    <a:lnTo>
                      <a:pt x="36" y="4"/>
                    </a:lnTo>
                    <a:lnTo>
                      <a:pt x="37" y="1"/>
                    </a:lnTo>
                    <a:lnTo>
                      <a:pt x="39" y="1"/>
                    </a:lnTo>
                    <a:lnTo>
                      <a:pt x="42" y="3"/>
                    </a:lnTo>
                    <a:lnTo>
                      <a:pt x="45" y="0"/>
                    </a:lnTo>
                    <a:lnTo>
                      <a:pt x="48" y="0"/>
                    </a:lnTo>
                    <a:lnTo>
                      <a:pt x="51" y="0"/>
                    </a:lnTo>
                    <a:lnTo>
                      <a:pt x="50" y="1"/>
                    </a:lnTo>
                    <a:lnTo>
                      <a:pt x="44" y="12"/>
                    </a:lnTo>
                    <a:lnTo>
                      <a:pt x="44" y="10"/>
                    </a:lnTo>
                    <a:lnTo>
                      <a:pt x="44" y="9"/>
                    </a:lnTo>
                    <a:lnTo>
                      <a:pt x="42" y="10"/>
                    </a:lnTo>
                    <a:lnTo>
                      <a:pt x="42" y="12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194" name="Freeform 64">
                <a:extLst>
                  <a:ext uri="{FF2B5EF4-FFF2-40B4-BE49-F238E27FC236}">
                    <a16:creationId xmlns:a16="http://schemas.microsoft.com/office/drawing/2014/main" id="{C849C7F2-D8FE-1896-BEE8-5EEEB5B4F6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97613" y="2715693"/>
                <a:ext cx="60325" cy="100013"/>
              </a:xfrm>
              <a:custGeom>
                <a:avLst/>
                <a:gdLst>
                  <a:gd name="T0" fmla="*/ 6 w 38"/>
                  <a:gd name="T1" fmla="*/ 58 h 63"/>
                  <a:gd name="T2" fmla="*/ 4 w 38"/>
                  <a:gd name="T3" fmla="*/ 61 h 63"/>
                  <a:gd name="T4" fmla="*/ 3 w 38"/>
                  <a:gd name="T5" fmla="*/ 63 h 63"/>
                  <a:gd name="T6" fmla="*/ 1 w 38"/>
                  <a:gd name="T7" fmla="*/ 63 h 63"/>
                  <a:gd name="T8" fmla="*/ 0 w 38"/>
                  <a:gd name="T9" fmla="*/ 58 h 63"/>
                  <a:gd name="T10" fmla="*/ 1 w 38"/>
                  <a:gd name="T11" fmla="*/ 57 h 63"/>
                  <a:gd name="T12" fmla="*/ 1 w 38"/>
                  <a:gd name="T13" fmla="*/ 55 h 63"/>
                  <a:gd name="T14" fmla="*/ 0 w 38"/>
                  <a:gd name="T15" fmla="*/ 54 h 63"/>
                  <a:gd name="T16" fmla="*/ 0 w 38"/>
                  <a:gd name="T17" fmla="*/ 51 h 63"/>
                  <a:gd name="T18" fmla="*/ 1 w 38"/>
                  <a:gd name="T19" fmla="*/ 49 h 63"/>
                  <a:gd name="T20" fmla="*/ 1 w 38"/>
                  <a:gd name="T21" fmla="*/ 46 h 63"/>
                  <a:gd name="T22" fmla="*/ 3 w 38"/>
                  <a:gd name="T23" fmla="*/ 45 h 63"/>
                  <a:gd name="T24" fmla="*/ 6 w 38"/>
                  <a:gd name="T25" fmla="*/ 38 h 63"/>
                  <a:gd name="T26" fmla="*/ 6 w 38"/>
                  <a:gd name="T27" fmla="*/ 34 h 63"/>
                  <a:gd name="T28" fmla="*/ 7 w 38"/>
                  <a:gd name="T29" fmla="*/ 31 h 63"/>
                  <a:gd name="T30" fmla="*/ 10 w 38"/>
                  <a:gd name="T31" fmla="*/ 28 h 63"/>
                  <a:gd name="T32" fmla="*/ 12 w 38"/>
                  <a:gd name="T33" fmla="*/ 26 h 63"/>
                  <a:gd name="T34" fmla="*/ 18 w 38"/>
                  <a:gd name="T35" fmla="*/ 24 h 63"/>
                  <a:gd name="T36" fmla="*/ 20 w 38"/>
                  <a:gd name="T37" fmla="*/ 23 h 63"/>
                  <a:gd name="T38" fmla="*/ 23 w 38"/>
                  <a:gd name="T39" fmla="*/ 14 h 63"/>
                  <a:gd name="T40" fmla="*/ 23 w 38"/>
                  <a:gd name="T41" fmla="*/ 12 h 63"/>
                  <a:gd name="T42" fmla="*/ 23 w 38"/>
                  <a:gd name="T43" fmla="*/ 11 h 63"/>
                  <a:gd name="T44" fmla="*/ 23 w 38"/>
                  <a:gd name="T45" fmla="*/ 9 h 63"/>
                  <a:gd name="T46" fmla="*/ 24 w 38"/>
                  <a:gd name="T47" fmla="*/ 9 h 63"/>
                  <a:gd name="T48" fmla="*/ 26 w 38"/>
                  <a:gd name="T49" fmla="*/ 8 h 63"/>
                  <a:gd name="T50" fmla="*/ 27 w 38"/>
                  <a:gd name="T51" fmla="*/ 8 h 63"/>
                  <a:gd name="T52" fmla="*/ 29 w 38"/>
                  <a:gd name="T53" fmla="*/ 5 h 63"/>
                  <a:gd name="T54" fmla="*/ 35 w 38"/>
                  <a:gd name="T55" fmla="*/ 0 h 63"/>
                  <a:gd name="T56" fmla="*/ 37 w 38"/>
                  <a:gd name="T57" fmla="*/ 0 h 63"/>
                  <a:gd name="T58" fmla="*/ 38 w 38"/>
                  <a:gd name="T59" fmla="*/ 3 h 63"/>
                  <a:gd name="T60" fmla="*/ 38 w 38"/>
                  <a:gd name="T61" fmla="*/ 6 h 63"/>
                  <a:gd name="T62" fmla="*/ 37 w 38"/>
                  <a:gd name="T63" fmla="*/ 9 h 63"/>
                  <a:gd name="T64" fmla="*/ 37 w 38"/>
                  <a:gd name="T65" fmla="*/ 12 h 63"/>
                  <a:gd name="T66" fmla="*/ 35 w 38"/>
                  <a:gd name="T67" fmla="*/ 15 h 63"/>
                  <a:gd name="T68" fmla="*/ 35 w 38"/>
                  <a:gd name="T69" fmla="*/ 21 h 63"/>
                  <a:gd name="T70" fmla="*/ 34 w 38"/>
                  <a:gd name="T71" fmla="*/ 23 h 63"/>
                  <a:gd name="T72" fmla="*/ 34 w 38"/>
                  <a:gd name="T73" fmla="*/ 24 h 63"/>
                  <a:gd name="T74" fmla="*/ 31 w 38"/>
                  <a:gd name="T75" fmla="*/ 26 h 63"/>
                  <a:gd name="T76" fmla="*/ 29 w 38"/>
                  <a:gd name="T77" fmla="*/ 29 h 63"/>
                  <a:gd name="T78" fmla="*/ 27 w 38"/>
                  <a:gd name="T79" fmla="*/ 31 h 63"/>
                  <a:gd name="T80" fmla="*/ 27 w 38"/>
                  <a:gd name="T81" fmla="*/ 32 h 63"/>
                  <a:gd name="T82" fmla="*/ 26 w 38"/>
                  <a:gd name="T83" fmla="*/ 35 h 63"/>
                  <a:gd name="T84" fmla="*/ 24 w 38"/>
                  <a:gd name="T85" fmla="*/ 37 h 63"/>
                  <a:gd name="T86" fmla="*/ 24 w 38"/>
                  <a:gd name="T87" fmla="*/ 38 h 63"/>
                  <a:gd name="T88" fmla="*/ 23 w 38"/>
                  <a:gd name="T89" fmla="*/ 40 h 63"/>
                  <a:gd name="T90" fmla="*/ 23 w 38"/>
                  <a:gd name="T91" fmla="*/ 42 h 63"/>
                  <a:gd name="T92" fmla="*/ 21 w 38"/>
                  <a:gd name="T93" fmla="*/ 43 h 63"/>
                  <a:gd name="T94" fmla="*/ 18 w 38"/>
                  <a:gd name="T95" fmla="*/ 45 h 63"/>
                  <a:gd name="T96" fmla="*/ 10 w 38"/>
                  <a:gd name="T97" fmla="*/ 48 h 63"/>
                  <a:gd name="T98" fmla="*/ 9 w 38"/>
                  <a:gd name="T99" fmla="*/ 46 h 63"/>
                  <a:gd name="T100" fmla="*/ 7 w 38"/>
                  <a:gd name="T101" fmla="*/ 45 h 63"/>
                  <a:gd name="T102" fmla="*/ 7 w 38"/>
                  <a:gd name="T103" fmla="*/ 43 h 63"/>
                  <a:gd name="T104" fmla="*/ 6 w 38"/>
                  <a:gd name="T105" fmla="*/ 45 h 63"/>
                  <a:gd name="T106" fmla="*/ 7 w 38"/>
                  <a:gd name="T107" fmla="*/ 46 h 63"/>
                  <a:gd name="T108" fmla="*/ 7 w 38"/>
                  <a:gd name="T109" fmla="*/ 48 h 63"/>
                  <a:gd name="T110" fmla="*/ 7 w 38"/>
                  <a:gd name="T111" fmla="*/ 49 h 63"/>
                  <a:gd name="T112" fmla="*/ 7 w 38"/>
                  <a:gd name="T113" fmla="*/ 51 h 63"/>
                  <a:gd name="T114" fmla="*/ 7 w 38"/>
                  <a:gd name="T115" fmla="*/ 52 h 63"/>
                  <a:gd name="T116" fmla="*/ 6 w 38"/>
                  <a:gd name="T117" fmla="*/ 58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38" h="63">
                    <a:moveTo>
                      <a:pt x="6" y="58"/>
                    </a:moveTo>
                    <a:lnTo>
                      <a:pt x="4" y="61"/>
                    </a:lnTo>
                    <a:lnTo>
                      <a:pt x="3" y="63"/>
                    </a:lnTo>
                    <a:lnTo>
                      <a:pt x="1" y="63"/>
                    </a:lnTo>
                    <a:lnTo>
                      <a:pt x="0" y="58"/>
                    </a:lnTo>
                    <a:lnTo>
                      <a:pt x="1" y="57"/>
                    </a:lnTo>
                    <a:lnTo>
                      <a:pt x="1" y="55"/>
                    </a:lnTo>
                    <a:lnTo>
                      <a:pt x="0" y="54"/>
                    </a:lnTo>
                    <a:lnTo>
                      <a:pt x="0" y="51"/>
                    </a:lnTo>
                    <a:lnTo>
                      <a:pt x="1" y="49"/>
                    </a:lnTo>
                    <a:lnTo>
                      <a:pt x="1" y="46"/>
                    </a:lnTo>
                    <a:lnTo>
                      <a:pt x="3" y="45"/>
                    </a:lnTo>
                    <a:lnTo>
                      <a:pt x="6" y="38"/>
                    </a:lnTo>
                    <a:lnTo>
                      <a:pt x="6" y="34"/>
                    </a:lnTo>
                    <a:lnTo>
                      <a:pt x="7" y="31"/>
                    </a:lnTo>
                    <a:lnTo>
                      <a:pt x="10" y="28"/>
                    </a:lnTo>
                    <a:lnTo>
                      <a:pt x="12" y="26"/>
                    </a:lnTo>
                    <a:lnTo>
                      <a:pt x="18" y="24"/>
                    </a:lnTo>
                    <a:lnTo>
                      <a:pt x="20" y="23"/>
                    </a:lnTo>
                    <a:lnTo>
                      <a:pt x="23" y="14"/>
                    </a:lnTo>
                    <a:lnTo>
                      <a:pt x="23" y="12"/>
                    </a:lnTo>
                    <a:lnTo>
                      <a:pt x="23" y="11"/>
                    </a:lnTo>
                    <a:lnTo>
                      <a:pt x="23" y="9"/>
                    </a:lnTo>
                    <a:lnTo>
                      <a:pt x="24" y="9"/>
                    </a:lnTo>
                    <a:lnTo>
                      <a:pt x="26" y="8"/>
                    </a:lnTo>
                    <a:lnTo>
                      <a:pt x="27" y="8"/>
                    </a:lnTo>
                    <a:lnTo>
                      <a:pt x="29" y="5"/>
                    </a:lnTo>
                    <a:lnTo>
                      <a:pt x="35" y="0"/>
                    </a:lnTo>
                    <a:lnTo>
                      <a:pt x="37" y="0"/>
                    </a:lnTo>
                    <a:lnTo>
                      <a:pt x="38" y="3"/>
                    </a:lnTo>
                    <a:lnTo>
                      <a:pt x="38" y="6"/>
                    </a:lnTo>
                    <a:lnTo>
                      <a:pt x="37" y="9"/>
                    </a:lnTo>
                    <a:lnTo>
                      <a:pt x="37" y="12"/>
                    </a:lnTo>
                    <a:lnTo>
                      <a:pt x="35" y="15"/>
                    </a:lnTo>
                    <a:lnTo>
                      <a:pt x="35" y="21"/>
                    </a:lnTo>
                    <a:lnTo>
                      <a:pt x="34" y="23"/>
                    </a:lnTo>
                    <a:lnTo>
                      <a:pt x="34" y="24"/>
                    </a:lnTo>
                    <a:lnTo>
                      <a:pt x="31" y="26"/>
                    </a:lnTo>
                    <a:lnTo>
                      <a:pt x="29" y="29"/>
                    </a:lnTo>
                    <a:lnTo>
                      <a:pt x="27" y="31"/>
                    </a:lnTo>
                    <a:lnTo>
                      <a:pt x="27" y="32"/>
                    </a:lnTo>
                    <a:lnTo>
                      <a:pt x="26" y="35"/>
                    </a:lnTo>
                    <a:lnTo>
                      <a:pt x="24" y="37"/>
                    </a:lnTo>
                    <a:lnTo>
                      <a:pt x="24" y="38"/>
                    </a:lnTo>
                    <a:lnTo>
                      <a:pt x="23" y="40"/>
                    </a:lnTo>
                    <a:lnTo>
                      <a:pt x="23" y="42"/>
                    </a:lnTo>
                    <a:lnTo>
                      <a:pt x="21" y="43"/>
                    </a:lnTo>
                    <a:lnTo>
                      <a:pt x="18" y="45"/>
                    </a:lnTo>
                    <a:lnTo>
                      <a:pt x="10" y="48"/>
                    </a:lnTo>
                    <a:lnTo>
                      <a:pt x="9" y="46"/>
                    </a:lnTo>
                    <a:lnTo>
                      <a:pt x="7" y="45"/>
                    </a:lnTo>
                    <a:lnTo>
                      <a:pt x="7" y="43"/>
                    </a:lnTo>
                    <a:lnTo>
                      <a:pt x="6" y="45"/>
                    </a:lnTo>
                    <a:lnTo>
                      <a:pt x="7" y="46"/>
                    </a:lnTo>
                    <a:lnTo>
                      <a:pt x="7" y="48"/>
                    </a:lnTo>
                    <a:lnTo>
                      <a:pt x="7" y="49"/>
                    </a:lnTo>
                    <a:lnTo>
                      <a:pt x="7" y="51"/>
                    </a:lnTo>
                    <a:lnTo>
                      <a:pt x="7" y="52"/>
                    </a:lnTo>
                    <a:lnTo>
                      <a:pt x="6" y="58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195" name="Freeform 66">
                <a:extLst>
                  <a:ext uri="{FF2B5EF4-FFF2-40B4-BE49-F238E27FC236}">
                    <a16:creationId xmlns:a16="http://schemas.microsoft.com/office/drawing/2014/main" id="{22C28421-2E35-D775-9353-30CEEA9235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2001" y="2263256"/>
                <a:ext cx="77788" cy="60325"/>
              </a:xfrm>
              <a:custGeom>
                <a:avLst/>
                <a:gdLst>
                  <a:gd name="T0" fmla="*/ 47 w 49"/>
                  <a:gd name="T1" fmla="*/ 19 h 38"/>
                  <a:gd name="T2" fmla="*/ 47 w 49"/>
                  <a:gd name="T3" fmla="*/ 25 h 38"/>
                  <a:gd name="T4" fmla="*/ 43 w 49"/>
                  <a:gd name="T5" fmla="*/ 28 h 38"/>
                  <a:gd name="T6" fmla="*/ 41 w 49"/>
                  <a:gd name="T7" fmla="*/ 31 h 38"/>
                  <a:gd name="T8" fmla="*/ 33 w 49"/>
                  <a:gd name="T9" fmla="*/ 32 h 38"/>
                  <a:gd name="T10" fmla="*/ 27 w 49"/>
                  <a:gd name="T11" fmla="*/ 32 h 38"/>
                  <a:gd name="T12" fmla="*/ 23 w 49"/>
                  <a:gd name="T13" fmla="*/ 31 h 38"/>
                  <a:gd name="T14" fmla="*/ 24 w 49"/>
                  <a:gd name="T15" fmla="*/ 34 h 38"/>
                  <a:gd name="T16" fmla="*/ 20 w 49"/>
                  <a:gd name="T17" fmla="*/ 35 h 38"/>
                  <a:gd name="T18" fmla="*/ 14 w 49"/>
                  <a:gd name="T19" fmla="*/ 38 h 38"/>
                  <a:gd name="T20" fmla="*/ 12 w 49"/>
                  <a:gd name="T21" fmla="*/ 35 h 38"/>
                  <a:gd name="T22" fmla="*/ 9 w 49"/>
                  <a:gd name="T23" fmla="*/ 31 h 38"/>
                  <a:gd name="T24" fmla="*/ 14 w 49"/>
                  <a:gd name="T25" fmla="*/ 26 h 38"/>
                  <a:gd name="T26" fmla="*/ 11 w 49"/>
                  <a:gd name="T27" fmla="*/ 23 h 38"/>
                  <a:gd name="T28" fmla="*/ 3 w 49"/>
                  <a:gd name="T29" fmla="*/ 25 h 38"/>
                  <a:gd name="T30" fmla="*/ 1 w 49"/>
                  <a:gd name="T31" fmla="*/ 23 h 38"/>
                  <a:gd name="T32" fmla="*/ 1 w 49"/>
                  <a:gd name="T33" fmla="*/ 22 h 38"/>
                  <a:gd name="T34" fmla="*/ 3 w 49"/>
                  <a:gd name="T35" fmla="*/ 15 h 38"/>
                  <a:gd name="T36" fmla="*/ 3 w 49"/>
                  <a:gd name="T37" fmla="*/ 14 h 38"/>
                  <a:gd name="T38" fmla="*/ 6 w 49"/>
                  <a:gd name="T39" fmla="*/ 12 h 38"/>
                  <a:gd name="T40" fmla="*/ 9 w 49"/>
                  <a:gd name="T41" fmla="*/ 15 h 38"/>
                  <a:gd name="T42" fmla="*/ 9 w 49"/>
                  <a:gd name="T43" fmla="*/ 12 h 38"/>
                  <a:gd name="T44" fmla="*/ 11 w 49"/>
                  <a:gd name="T45" fmla="*/ 11 h 38"/>
                  <a:gd name="T46" fmla="*/ 14 w 49"/>
                  <a:gd name="T47" fmla="*/ 12 h 38"/>
                  <a:gd name="T48" fmla="*/ 17 w 49"/>
                  <a:gd name="T49" fmla="*/ 14 h 38"/>
                  <a:gd name="T50" fmla="*/ 21 w 49"/>
                  <a:gd name="T51" fmla="*/ 17 h 38"/>
                  <a:gd name="T52" fmla="*/ 23 w 49"/>
                  <a:gd name="T53" fmla="*/ 15 h 38"/>
                  <a:gd name="T54" fmla="*/ 21 w 49"/>
                  <a:gd name="T55" fmla="*/ 12 h 38"/>
                  <a:gd name="T56" fmla="*/ 15 w 49"/>
                  <a:gd name="T57" fmla="*/ 1 h 38"/>
                  <a:gd name="T58" fmla="*/ 18 w 49"/>
                  <a:gd name="T59" fmla="*/ 3 h 38"/>
                  <a:gd name="T60" fmla="*/ 20 w 49"/>
                  <a:gd name="T61" fmla="*/ 0 h 38"/>
                  <a:gd name="T62" fmla="*/ 21 w 49"/>
                  <a:gd name="T63" fmla="*/ 3 h 38"/>
                  <a:gd name="T64" fmla="*/ 27 w 49"/>
                  <a:gd name="T65" fmla="*/ 5 h 38"/>
                  <a:gd name="T66" fmla="*/ 26 w 49"/>
                  <a:gd name="T67" fmla="*/ 11 h 38"/>
                  <a:gd name="T68" fmla="*/ 30 w 49"/>
                  <a:gd name="T69" fmla="*/ 8 h 38"/>
                  <a:gd name="T70" fmla="*/ 32 w 49"/>
                  <a:gd name="T71" fmla="*/ 11 h 38"/>
                  <a:gd name="T72" fmla="*/ 35 w 49"/>
                  <a:gd name="T73" fmla="*/ 9 h 38"/>
                  <a:gd name="T74" fmla="*/ 38 w 49"/>
                  <a:gd name="T75" fmla="*/ 8 h 38"/>
                  <a:gd name="T76" fmla="*/ 37 w 49"/>
                  <a:gd name="T77" fmla="*/ 15 h 38"/>
                  <a:gd name="T78" fmla="*/ 32 w 49"/>
                  <a:gd name="T79" fmla="*/ 19 h 38"/>
                  <a:gd name="T80" fmla="*/ 33 w 49"/>
                  <a:gd name="T81" fmla="*/ 20 h 38"/>
                  <a:gd name="T82" fmla="*/ 35 w 49"/>
                  <a:gd name="T83" fmla="*/ 23 h 38"/>
                  <a:gd name="T84" fmla="*/ 35 w 49"/>
                  <a:gd name="T85" fmla="*/ 26 h 38"/>
                  <a:gd name="T86" fmla="*/ 38 w 49"/>
                  <a:gd name="T87" fmla="*/ 26 h 38"/>
                  <a:gd name="T88" fmla="*/ 41 w 49"/>
                  <a:gd name="T89" fmla="*/ 25 h 38"/>
                  <a:gd name="T90" fmla="*/ 44 w 49"/>
                  <a:gd name="T91" fmla="*/ 20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49" h="38">
                    <a:moveTo>
                      <a:pt x="44" y="20"/>
                    </a:moveTo>
                    <a:lnTo>
                      <a:pt x="47" y="19"/>
                    </a:lnTo>
                    <a:lnTo>
                      <a:pt x="49" y="22"/>
                    </a:lnTo>
                    <a:lnTo>
                      <a:pt x="47" y="25"/>
                    </a:lnTo>
                    <a:lnTo>
                      <a:pt x="46" y="26"/>
                    </a:lnTo>
                    <a:lnTo>
                      <a:pt x="43" y="28"/>
                    </a:lnTo>
                    <a:lnTo>
                      <a:pt x="41" y="29"/>
                    </a:lnTo>
                    <a:lnTo>
                      <a:pt x="41" y="31"/>
                    </a:lnTo>
                    <a:lnTo>
                      <a:pt x="35" y="31"/>
                    </a:lnTo>
                    <a:lnTo>
                      <a:pt x="33" y="32"/>
                    </a:lnTo>
                    <a:lnTo>
                      <a:pt x="32" y="32"/>
                    </a:lnTo>
                    <a:lnTo>
                      <a:pt x="27" y="32"/>
                    </a:lnTo>
                    <a:lnTo>
                      <a:pt x="24" y="31"/>
                    </a:lnTo>
                    <a:lnTo>
                      <a:pt x="23" y="31"/>
                    </a:lnTo>
                    <a:lnTo>
                      <a:pt x="23" y="34"/>
                    </a:lnTo>
                    <a:lnTo>
                      <a:pt x="24" y="34"/>
                    </a:lnTo>
                    <a:lnTo>
                      <a:pt x="24" y="35"/>
                    </a:lnTo>
                    <a:lnTo>
                      <a:pt x="20" y="35"/>
                    </a:lnTo>
                    <a:lnTo>
                      <a:pt x="17" y="37"/>
                    </a:lnTo>
                    <a:lnTo>
                      <a:pt x="14" y="38"/>
                    </a:lnTo>
                    <a:lnTo>
                      <a:pt x="14" y="37"/>
                    </a:lnTo>
                    <a:lnTo>
                      <a:pt x="12" y="35"/>
                    </a:lnTo>
                    <a:lnTo>
                      <a:pt x="11" y="32"/>
                    </a:lnTo>
                    <a:lnTo>
                      <a:pt x="9" y="31"/>
                    </a:lnTo>
                    <a:lnTo>
                      <a:pt x="7" y="29"/>
                    </a:lnTo>
                    <a:lnTo>
                      <a:pt x="14" y="26"/>
                    </a:lnTo>
                    <a:lnTo>
                      <a:pt x="15" y="23"/>
                    </a:lnTo>
                    <a:lnTo>
                      <a:pt x="11" y="23"/>
                    </a:lnTo>
                    <a:lnTo>
                      <a:pt x="9" y="22"/>
                    </a:lnTo>
                    <a:lnTo>
                      <a:pt x="3" y="25"/>
                    </a:lnTo>
                    <a:lnTo>
                      <a:pt x="1" y="25"/>
                    </a:lnTo>
                    <a:lnTo>
                      <a:pt x="1" y="23"/>
                    </a:lnTo>
                    <a:lnTo>
                      <a:pt x="0" y="22"/>
                    </a:lnTo>
                    <a:lnTo>
                      <a:pt x="1" y="22"/>
                    </a:lnTo>
                    <a:lnTo>
                      <a:pt x="0" y="20"/>
                    </a:lnTo>
                    <a:lnTo>
                      <a:pt x="3" y="15"/>
                    </a:lnTo>
                    <a:lnTo>
                      <a:pt x="1" y="15"/>
                    </a:lnTo>
                    <a:lnTo>
                      <a:pt x="3" y="14"/>
                    </a:lnTo>
                    <a:lnTo>
                      <a:pt x="4" y="14"/>
                    </a:lnTo>
                    <a:lnTo>
                      <a:pt x="6" y="12"/>
                    </a:lnTo>
                    <a:lnTo>
                      <a:pt x="7" y="14"/>
                    </a:lnTo>
                    <a:lnTo>
                      <a:pt x="9" y="15"/>
                    </a:lnTo>
                    <a:lnTo>
                      <a:pt x="11" y="14"/>
                    </a:lnTo>
                    <a:lnTo>
                      <a:pt x="9" y="12"/>
                    </a:lnTo>
                    <a:lnTo>
                      <a:pt x="9" y="11"/>
                    </a:lnTo>
                    <a:lnTo>
                      <a:pt x="11" y="11"/>
                    </a:lnTo>
                    <a:lnTo>
                      <a:pt x="12" y="12"/>
                    </a:lnTo>
                    <a:lnTo>
                      <a:pt x="14" y="12"/>
                    </a:lnTo>
                    <a:lnTo>
                      <a:pt x="15" y="14"/>
                    </a:lnTo>
                    <a:lnTo>
                      <a:pt x="17" y="14"/>
                    </a:lnTo>
                    <a:lnTo>
                      <a:pt x="18" y="14"/>
                    </a:lnTo>
                    <a:lnTo>
                      <a:pt x="21" y="17"/>
                    </a:lnTo>
                    <a:lnTo>
                      <a:pt x="23" y="19"/>
                    </a:lnTo>
                    <a:lnTo>
                      <a:pt x="23" y="15"/>
                    </a:lnTo>
                    <a:lnTo>
                      <a:pt x="21" y="14"/>
                    </a:lnTo>
                    <a:lnTo>
                      <a:pt x="21" y="12"/>
                    </a:lnTo>
                    <a:lnTo>
                      <a:pt x="14" y="5"/>
                    </a:lnTo>
                    <a:lnTo>
                      <a:pt x="15" y="1"/>
                    </a:lnTo>
                    <a:lnTo>
                      <a:pt x="17" y="3"/>
                    </a:lnTo>
                    <a:lnTo>
                      <a:pt x="18" y="3"/>
                    </a:lnTo>
                    <a:lnTo>
                      <a:pt x="18" y="1"/>
                    </a:lnTo>
                    <a:lnTo>
                      <a:pt x="20" y="0"/>
                    </a:lnTo>
                    <a:lnTo>
                      <a:pt x="20" y="1"/>
                    </a:lnTo>
                    <a:lnTo>
                      <a:pt x="21" y="3"/>
                    </a:lnTo>
                    <a:lnTo>
                      <a:pt x="27" y="1"/>
                    </a:lnTo>
                    <a:lnTo>
                      <a:pt x="27" y="5"/>
                    </a:lnTo>
                    <a:lnTo>
                      <a:pt x="26" y="9"/>
                    </a:lnTo>
                    <a:lnTo>
                      <a:pt x="26" y="11"/>
                    </a:lnTo>
                    <a:lnTo>
                      <a:pt x="27" y="11"/>
                    </a:lnTo>
                    <a:lnTo>
                      <a:pt x="30" y="8"/>
                    </a:lnTo>
                    <a:lnTo>
                      <a:pt x="30" y="11"/>
                    </a:lnTo>
                    <a:lnTo>
                      <a:pt x="32" y="11"/>
                    </a:lnTo>
                    <a:lnTo>
                      <a:pt x="33" y="9"/>
                    </a:lnTo>
                    <a:lnTo>
                      <a:pt x="35" y="9"/>
                    </a:lnTo>
                    <a:lnTo>
                      <a:pt x="38" y="6"/>
                    </a:lnTo>
                    <a:lnTo>
                      <a:pt x="38" y="8"/>
                    </a:lnTo>
                    <a:lnTo>
                      <a:pt x="38" y="12"/>
                    </a:lnTo>
                    <a:lnTo>
                      <a:pt x="37" y="15"/>
                    </a:lnTo>
                    <a:lnTo>
                      <a:pt x="33" y="19"/>
                    </a:lnTo>
                    <a:lnTo>
                      <a:pt x="32" y="19"/>
                    </a:lnTo>
                    <a:lnTo>
                      <a:pt x="32" y="20"/>
                    </a:lnTo>
                    <a:lnTo>
                      <a:pt x="33" y="20"/>
                    </a:lnTo>
                    <a:lnTo>
                      <a:pt x="35" y="20"/>
                    </a:lnTo>
                    <a:lnTo>
                      <a:pt x="35" y="23"/>
                    </a:lnTo>
                    <a:lnTo>
                      <a:pt x="33" y="25"/>
                    </a:lnTo>
                    <a:lnTo>
                      <a:pt x="35" y="26"/>
                    </a:lnTo>
                    <a:lnTo>
                      <a:pt x="37" y="26"/>
                    </a:lnTo>
                    <a:lnTo>
                      <a:pt x="38" y="26"/>
                    </a:lnTo>
                    <a:lnTo>
                      <a:pt x="40" y="26"/>
                    </a:lnTo>
                    <a:lnTo>
                      <a:pt x="41" y="25"/>
                    </a:lnTo>
                    <a:lnTo>
                      <a:pt x="43" y="22"/>
                    </a:lnTo>
                    <a:lnTo>
                      <a:pt x="44" y="20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196" name="Freeform 67">
                <a:extLst>
                  <a:ext uri="{FF2B5EF4-FFF2-40B4-BE49-F238E27FC236}">
                    <a16:creationId xmlns:a16="http://schemas.microsoft.com/office/drawing/2014/main" id="{C1710670-C640-C36D-372F-93315967D3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35688" y="2937943"/>
                <a:ext cx="58738" cy="66675"/>
              </a:xfrm>
              <a:custGeom>
                <a:avLst/>
                <a:gdLst>
                  <a:gd name="T0" fmla="*/ 32 w 37"/>
                  <a:gd name="T1" fmla="*/ 8 h 42"/>
                  <a:gd name="T2" fmla="*/ 37 w 37"/>
                  <a:gd name="T3" fmla="*/ 13 h 42"/>
                  <a:gd name="T4" fmla="*/ 31 w 37"/>
                  <a:gd name="T5" fmla="*/ 20 h 42"/>
                  <a:gd name="T6" fmla="*/ 29 w 37"/>
                  <a:gd name="T7" fmla="*/ 23 h 42"/>
                  <a:gd name="T8" fmla="*/ 25 w 37"/>
                  <a:gd name="T9" fmla="*/ 23 h 42"/>
                  <a:gd name="T10" fmla="*/ 23 w 37"/>
                  <a:gd name="T11" fmla="*/ 23 h 42"/>
                  <a:gd name="T12" fmla="*/ 22 w 37"/>
                  <a:gd name="T13" fmla="*/ 25 h 42"/>
                  <a:gd name="T14" fmla="*/ 17 w 37"/>
                  <a:gd name="T15" fmla="*/ 25 h 42"/>
                  <a:gd name="T16" fmla="*/ 19 w 37"/>
                  <a:gd name="T17" fmla="*/ 28 h 42"/>
                  <a:gd name="T18" fmla="*/ 20 w 37"/>
                  <a:gd name="T19" fmla="*/ 31 h 42"/>
                  <a:gd name="T20" fmla="*/ 19 w 37"/>
                  <a:gd name="T21" fmla="*/ 32 h 42"/>
                  <a:gd name="T22" fmla="*/ 15 w 37"/>
                  <a:gd name="T23" fmla="*/ 32 h 42"/>
                  <a:gd name="T24" fmla="*/ 15 w 37"/>
                  <a:gd name="T25" fmla="*/ 29 h 42"/>
                  <a:gd name="T26" fmla="*/ 12 w 37"/>
                  <a:gd name="T27" fmla="*/ 32 h 42"/>
                  <a:gd name="T28" fmla="*/ 12 w 37"/>
                  <a:gd name="T29" fmla="*/ 36 h 42"/>
                  <a:gd name="T30" fmla="*/ 12 w 37"/>
                  <a:gd name="T31" fmla="*/ 39 h 42"/>
                  <a:gd name="T32" fmla="*/ 9 w 37"/>
                  <a:gd name="T33" fmla="*/ 37 h 42"/>
                  <a:gd name="T34" fmla="*/ 9 w 37"/>
                  <a:gd name="T35" fmla="*/ 37 h 42"/>
                  <a:gd name="T36" fmla="*/ 9 w 37"/>
                  <a:gd name="T37" fmla="*/ 32 h 42"/>
                  <a:gd name="T38" fmla="*/ 5 w 37"/>
                  <a:gd name="T39" fmla="*/ 31 h 42"/>
                  <a:gd name="T40" fmla="*/ 5 w 37"/>
                  <a:gd name="T41" fmla="*/ 36 h 42"/>
                  <a:gd name="T42" fmla="*/ 5 w 37"/>
                  <a:gd name="T43" fmla="*/ 37 h 42"/>
                  <a:gd name="T44" fmla="*/ 5 w 37"/>
                  <a:gd name="T45" fmla="*/ 37 h 42"/>
                  <a:gd name="T46" fmla="*/ 3 w 37"/>
                  <a:gd name="T47" fmla="*/ 42 h 42"/>
                  <a:gd name="T48" fmla="*/ 1 w 37"/>
                  <a:gd name="T49" fmla="*/ 32 h 42"/>
                  <a:gd name="T50" fmla="*/ 3 w 37"/>
                  <a:gd name="T51" fmla="*/ 29 h 42"/>
                  <a:gd name="T52" fmla="*/ 1 w 37"/>
                  <a:gd name="T53" fmla="*/ 28 h 42"/>
                  <a:gd name="T54" fmla="*/ 3 w 37"/>
                  <a:gd name="T55" fmla="*/ 25 h 42"/>
                  <a:gd name="T56" fmla="*/ 3 w 37"/>
                  <a:gd name="T57" fmla="*/ 23 h 42"/>
                  <a:gd name="T58" fmla="*/ 3 w 37"/>
                  <a:gd name="T59" fmla="*/ 19 h 42"/>
                  <a:gd name="T60" fmla="*/ 8 w 37"/>
                  <a:gd name="T61" fmla="*/ 16 h 42"/>
                  <a:gd name="T62" fmla="*/ 1 w 37"/>
                  <a:gd name="T63" fmla="*/ 14 h 42"/>
                  <a:gd name="T64" fmla="*/ 11 w 37"/>
                  <a:gd name="T65" fmla="*/ 6 h 42"/>
                  <a:gd name="T66" fmla="*/ 12 w 37"/>
                  <a:gd name="T67" fmla="*/ 8 h 42"/>
                  <a:gd name="T68" fmla="*/ 14 w 37"/>
                  <a:gd name="T69" fmla="*/ 9 h 42"/>
                  <a:gd name="T70" fmla="*/ 17 w 37"/>
                  <a:gd name="T71" fmla="*/ 8 h 42"/>
                  <a:gd name="T72" fmla="*/ 19 w 37"/>
                  <a:gd name="T73" fmla="*/ 9 h 42"/>
                  <a:gd name="T74" fmla="*/ 20 w 37"/>
                  <a:gd name="T75" fmla="*/ 8 h 42"/>
                  <a:gd name="T76" fmla="*/ 22 w 37"/>
                  <a:gd name="T77" fmla="*/ 2 h 42"/>
                  <a:gd name="T78" fmla="*/ 28 w 37"/>
                  <a:gd name="T79" fmla="*/ 0 h 42"/>
                  <a:gd name="T80" fmla="*/ 26 w 37"/>
                  <a:gd name="T81" fmla="*/ 9 h 42"/>
                  <a:gd name="T82" fmla="*/ 29 w 37"/>
                  <a:gd name="T83" fmla="*/ 11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37" h="42">
                    <a:moveTo>
                      <a:pt x="29" y="11"/>
                    </a:moveTo>
                    <a:lnTo>
                      <a:pt x="32" y="8"/>
                    </a:lnTo>
                    <a:lnTo>
                      <a:pt x="35" y="9"/>
                    </a:lnTo>
                    <a:lnTo>
                      <a:pt x="37" y="13"/>
                    </a:lnTo>
                    <a:lnTo>
                      <a:pt x="34" y="19"/>
                    </a:lnTo>
                    <a:lnTo>
                      <a:pt x="31" y="20"/>
                    </a:lnTo>
                    <a:lnTo>
                      <a:pt x="31" y="22"/>
                    </a:lnTo>
                    <a:lnTo>
                      <a:pt x="29" y="23"/>
                    </a:lnTo>
                    <a:lnTo>
                      <a:pt x="26" y="23"/>
                    </a:lnTo>
                    <a:lnTo>
                      <a:pt x="25" y="23"/>
                    </a:lnTo>
                    <a:lnTo>
                      <a:pt x="23" y="25"/>
                    </a:lnTo>
                    <a:lnTo>
                      <a:pt x="23" y="23"/>
                    </a:lnTo>
                    <a:lnTo>
                      <a:pt x="22" y="23"/>
                    </a:lnTo>
                    <a:lnTo>
                      <a:pt x="22" y="25"/>
                    </a:lnTo>
                    <a:lnTo>
                      <a:pt x="20" y="25"/>
                    </a:lnTo>
                    <a:lnTo>
                      <a:pt x="17" y="25"/>
                    </a:lnTo>
                    <a:lnTo>
                      <a:pt x="17" y="28"/>
                    </a:lnTo>
                    <a:lnTo>
                      <a:pt x="19" y="28"/>
                    </a:lnTo>
                    <a:lnTo>
                      <a:pt x="20" y="29"/>
                    </a:lnTo>
                    <a:lnTo>
                      <a:pt x="20" y="31"/>
                    </a:lnTo>
                    <a:lnTo>
                      <a:pt x="20" y="32"/>
                    </a:lnTo>
                    <a:lnTo>
                      <a:pt x="19" y="32"/>
                    </a:lnTo>
                    <a:lnTo>
                      <a:pt x="17" y="34"/>
                    </a:lnTo>
                    <a:lnTo>
                      <a:pt x="15" y="32"/>
                    </a:lnTo>
                    <a:lnTo>
                      <a:pt x="15" y="31"/>
                    </a:lnTo>
                    <a:lnTo>
                      <a:pt x="15" y="29"/>
                    </a:lnTo>
                    <a:lnTo>
                      <a:pt x="14" y="31"/>
                    </a:lnTo>
                    <a:lnTo>
                      <a:pt x="12" y="32"/>
                    </a:lnTo>
                    <a:lnTo>
                      <a:pt x="12" y="34"/>
                    </a:lnTo>
                    <a:lnTo>
                      <a:pt x="12" y="36"/>
                    </a:lnTo>
                    <a:lnTo>
                      <a:pt x="14" y="37"/>
                    </a:lnTo>
                    <a:lnTo>
                      <a:pt x="12" y="39"/>
                    </a:lnTo>
                    <a:lnTo>
                      <a:pt x="11" y="37"/>
                    </a:lnTo>
                    <a:lnTo>
                      <a:pt x="9" y="37"/>
                    </a:lnTo>
                    <a:lnTo>
                      <a:pt x="11" y="37"/>
                    </a:lnTo>
                    <a:lnTo>
                      <a:pt x="9" y="37"/>
                    </a:lnTo>
                    <a:lnTo>
                      <a:pt x="9" y="36"/>
                    </a:lnTo>
                    <a:lnTo>
                      <a:pt x="9" y="32"/>
                    </a:lnTo>
                    <a:lnTo>
                      <a:pt x="8" y="31"/>
                    </a:lnTo>
                    <a:lnTo>
                      <a:pt x="5" y="31"/>
                    </a:lnTo>
                    <a:lnTo>
                      <a:pt x="5" y="34"/>
                    </a:lnTo>
                    <a:lnTo>
                      <a:pt x="5" y="36"/>
                    </a:lnTo>
                    <a:lnTo>
                      <a:pt x="6" y="36"/>
                    </a:lnTo>
                    <a:lnTo>
                      <a:pt x="5" y="37"/>
                    </a:lnTo>
                    <a:lnTo>
                      <a:pt x="5" y="39"/>
                    </a:lnTo>
                    <a:lnTo>
                      <a:pt x="5" y="37"/>
                    </a:lnTo>
                    <a:lnTo>
                      <a:pt x="5" y="40"/>
                    </a:lnTo>
                    <a:lnTo>
                      <a:pt x="3" y="42"/>
                    </a:lnTo>
                    <a:lnTo>
                      <a:pt x="0" y="37"/>
                    </a:lnTo>
                    <a:lnTo>
                      <a:pt x="1" y="32"/>
                    </a:lnTo>
                    <a:lnTo>
                      <a:pt x="6" y="25"/>
                    </a:lnTo>
                    <a:lnTo>
                      <a:pt x="3" y="29"/>
                    </a:lnTo>
                    <a:lnTo>
                      <a:pt x="1" y="29"/>
                    </a:lnTo>
                    <a:lnTo>
                      <a:pt x="1" y="28"/>
                    </a:lnTo>
                    <a:lnTo>
                      <a:pt x="3" y="26"/>
                    </a:lnTo>
                    <a:lnTo>
                      <a:pt x="3" y="25"/>
                    </a:lnTo>
                    <a:lnTo>
                      <a:pt x="1" y="25"/>
                    </a:lnTo>
                    <a:lnTo>
                      <a:pt x="3" y="23"/>
                    </a:lnTo>
                    <a:lnTo>
                      <a:pt x="1" y="22"/>
                    </a:lnTo>
                    <a:lnTo>
                      <a:pt x="3" y="19"/>
                    </a:lnTo>
                    <a:lnTo>
                      <a:pt x="6" y="17"/>
                    </a:lnTo>
                    <a:lnTo>
                      <a:pt x="8" y="16"/>
                    </a:lnTo>
                    <a:lnTo>
                      <a:pt x="6" y="14"/>
                    </a:lnTo>
                    <a:lnTo>
                      <a:pt x="1" y="14"/>
                    </a:lnTo>
                    <a:lnTo>
                      <a:pt x="9" y="6"/>
                    </a:lnTo>
                    <a:lnTo>
                      <a:pt x="11" y="6"/>
                    </a:lnTo>
                    <a:lnTo>
                      <a:pt x="11" y="8"/>
                    </a:lnTo>
                    <a:lnTo>
                      <a:pt x="12" y="8"/>
                    </a:lnTo>
                    <a:lnTo>
                      <a:pt x="12" y="9"/>
                    </a:lnTo>
                    <a:lnTo>
                      <a:pt x="14" y="9"/>
                    </a:lnTo>
                    <a:lnTo>
                      <a:pt x="15" y="8"/>
                    </a:lnTo>
                    <a:lnTo>
                      <a:pt x="17" y="8"/>
                    </a:lnTo>
                    <a:lnTo>
                      <a:pt x="17" y="11"/>
                    </a:lnTo>
                    <a:lnTo>
                      <a:pt x="19" y="9"/>
                    </a:lnTo>
                    <a:lnTo>
                      <a:pt x="19" y="8"/>
                    </a:lnTo>
                    <a:lnTo>
                      <a:pt x="20" y="8"/>
                    </a:lnTo>
                    <a:lnTo>
                      <a:pt x="20" y="5"/>
                    </a:lnTo>
                    <a:lnTo>
                      <a:pt x="22" y="2"/>
                    </a:lnTo>
                    <a:lnTo>
                      <a:pt x="25" y="0"/>
                    </a:lnTo>
                    <a:lnTo>
                      <a:pt x="28" y="0"/>
                    </a:lnTo>
                    <a:lnTo>
                      <a:pt x="29" y="6"/>
                    </a:lnTo>
                    <a:lnTo>
                      <a:pt x="26" y="9"/>
                    </a:lnTo>
                    <a:lnTo>
                      <a:pt x="28" y="11"/>
                    </a:lnTo>
                    <a:lnTo>
                      <a:pt x="29" y="11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197" name="Freeform 68">
                <a:extLst>
                  <a:ext uri="{FF2B5EF4-FFF2-40B4-BE49-F238E27FC236}">
                    <a16:creationId xmlns:a16="http://schemas.microsoft.com/office/drawing/2014/main" id="{8A389370-15ED-90AE-4374-84D8EE7E25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77063" y="2368031"/>
                <a:ext cx="39688" cy="58738"/>
              </a:xfrm>
              <a:custGeom>
                <a:avLst/>
                <a:gdLst>
                  <a:gd name="T0" fmla="*/ 22 w 25"/>
                  <a:gd name="T1" fmla="*/ 14 h 37"/>
                  <a:gd name="T2" fmla="*/ 22 w 25"/>
                  <a:gd name="T3" fmla="*/ 17 h 37"/>
                  <a:gd name="T4" fmla="*/ 23 w 25"/>
                  <a:gd name="T5" fmla="*/ 19 h 37"/>
                  <a:gd name="T6" fmla="*/ 25 w 25"/>
                  <a:gd name="T7" fmla="*/ 20 h 37"/>
                  <a:gd name="T8" fmla="*/ 23 w 25"/>
                  <a:gd name="T9" fmla="*/ 25 h 37"/>
                  <a:gd name="T10" fmla="*/ 18 w 25"/>
                  <a:gd name="T11" fmla="*/ 30 h 37"/>
                  <a:gd name="T12" fmla="*/ 14 w 25"/>
                  <a:gd name="T13" fmla="*/ 36 h 37"/>
                  <a:gd name="T14" fmla="*/ 11 w 25"/>
                  <a:gd name="T15" fmla="*/ 37 h 37"/>
                  <a:gd name="T16" fmla="*/ 8 w 25"/>
                  <a:gd name="T17" fmla="*/ 37 h 37"/>
                  <a:gd name="T18" fmla="*/ 4 w 25"/>
                  <a:gd name="T19" fmla="*/ 36 h 37"/>
                  <a:gd name="T20" fmla="*/ 4 w 25"/>
                  <a:gd name="T21" fmla="*/ 34 h 37"/>
                  <a:gd name="T22" fmla="*/ 3 w 25"/>
                  <a:gd name="T23" fmla="*/ 31 h 37"/>
                  <a:gd name="T24" fmla="*/ 3 w 25"/>
                  <a:gd name="T25" fmla="*/ 28 h 37"/>
                  <a:gd name="T26" fmla="*/ 1 w 25"/>
                  <a:gd name="T27" fmla="*/ 26 h 37"/>
                  <a:gd name="T28" fmla="*/ 1 w 25"/>
                  <a:gd name="T29" fmla="*/ 25 h 37"/>
                  <a:gd name="T30" fmla="*/ 1 w 25"/>
                  <a:gd name="T31" fmla="*/ 23 h 37"/>
                  <a:gd name="T32" fmla="*/ 0 w 25"/>
                  <a:gd name="T33" fmla="*/ 23 h 37"/>
                  <a:gd name="T34" fmla="*/ 1 w 25"/>
                  <a:gd name="T35" fmla="*/ 22 h 37"/>
                  <a:gd name="T36" fmla="*/ 1 w 25"/>
                  <a:gd name="T37" fmla="*/ 20 h 37"/>
                  <a:gd name="T38" fmla="*/ 1 w 25"/>
                  <a:gd name="T39" fmla="*/ 19 h 37"/>
                  <a:gd name="T40" fmla="*/ 0 w 25"/>
                  <a:gd name="T41" fmla="*/ 16 h 37"/>
                  <a:gd name="T42" fmla="*/ 1 w 25"/>
                  <a:gd name="T43" fmla="*/ 16 h 37"/>
                  <a:gd name="T44" fmla="*/ 1 w 25"/>
                  <a:gd name="T45" fmla="*/ 14 h 37"/>
                  <a:gd name="T46" fmla="*/ 1 w 25"/>
                  <a:gd name="T47" fmla="*/ 13 h 37"/>
                  <a:gd name="T48" fmla="*/ 0 w 25"/>
                  <a:gd name="T49" fmla="*/ 11 h 37"/>
                  <a:gd name="T50" fmla="*/ 0 w 25"/>
                  <a:gd name="T51" fmla="*/ 9 h 37"/>
                  <a:gd name="T52" fmla="*/ 0 w 25"/>
                  <a:gd name="T53" fmla="*/ 8 h 37"/>
                  <a:gd name="T54" fmla="*/ 0 w 25"/>
                  <a:gd name="T55" fmla="*/ 6 h 37"/>
                  <a:gd name="T56" fmla="*/ 1 w 25"/>
                  <a:gd name="T57" fmla="*/ 5 h 37"/>
                  <a:gd name="T58" fmla="*/ 3 w 25"/>
                  <a:gd name="T59" fmla="*/ 2 h 37"/>
                  <a:gd name="T60" fmla="*/ 3 w 25"/>
                  <a:gd name="T61" fmla="*/ 0 h 37"/>
                  <a:gd name="T62" fmla="*/ 9 w 25"/>
                  <a:gd name="T63" fmla="*/ 0 h 37"/>
                  <a:gd name="T64" fmla="*/ 9 w 25"/>
                  <a:gd name="T65" fmla="*/ 2 h 37"/>
                  <a:gd name="T66" fmla="*/ 9 w 25"/>
                  <a:gd name="T67" fmla="*/ 3 h 37"/>
                  <a:gd name="T68" fmla="*/ 11 w 25"/>
                  <a:gd name="T69" fmla="*/ 5 h 37"/>
                  <a:gd name="T70" fmla="*/ 9 w 25"/>
                  <a:gd name="T71" fmla="*/ 5 h 37"/>
                  <a:gd name="T72" fmla="*/ 9 w 25"/>
                  <a:gd name="T73" fmla="*/ 6 h 37"/>
                  <a:gd name="T74" fmla="*/ 9 w 25"/>
                  <a:gd name="T75" fmla="*/ 8 h 37"/>
                  <a:gd name="T76" fmla="*/ 11 w 25"/>
                  <a:gd name="T77" fmla="*/ 8 h 37"/>
                  <a:gd name="T78" fmla="*/ 11 w 25"/>
                  <a:gd name="T79" fmla="*/ 6 h 37"/>
                  <a:gd name="T80" fmla="*/ 17 w 25"/>
                  <a:gd name="T81" fmla="*/ 6 h 37"/>
                  <a:gd name="T82" fmla="*/ 20 w 25"/>
                  <a:gd name="T83" fmla="*/ 9 h 37"/>
                  <a:gd name="T84" fmla="*/ 20 w 25"/>
                  <a:gd name="T85" fmla="*/ 11 h 37"/>
                  <a:gd name="T86" fmla="*/ 22 w 25"/>
                  <a:gd name="T87" fmla="*/ 11 h 37"/>
                  <a:gd name="T88" fmla="*/ 22 w 25"/>
                  <a:gd name="T89" fmla="*/ 13 h 37"/>
                  <a:gd name="T90" fmla="*/ 22 w 25"/>
                  <a:gd name="T91" fmla="*/ 14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25" h="37">
                    <a:moveTo>
                      <a:pt x="22" y="14"/>
                    </a:moveTo>
                    <a:lnTo>
                      <a:pt x="22" y="17"/>
                    </a:lnTo>
                    <a:lnTo>
                      <a:pt x="23" y="19"/>
                    </a:lnTo>
                    <a:lnTo>
                      <a:pt x="25" y="20"/>
                    </a:lnTo>
                    <a:lnTo>
                      <a:pt x="23" y="25"/>
                    </a:lnTo>
                    <a:lnTo>
                      <a:pt x="18" y="30"/>
                    </a:lnTo>
                    <a:lnTo>
                      <a:pt x="14" y="36"/>
                    </a:lnTo>
                    <a:lnTo>
                      <a:pt x="11" y="37"/>
                    </a:lnTo>
                    <a:lnTo>
                      <a:pt x="8" y="37"/>
                    </a:lnTo>
                    <a:lnTo>
                      <a:pt x="4" y="36"/>
                    </a:lnTo>
                    <a:lnTo>
                      <a:pt x="4" y="34"/>
                    </a:lnTo>
                    <a:lnTo>
                      <a:pt x="3" y="31"/>
                    </a:lnTo>
                    <a:lnTo>
                      <a:pt x="3" y="28"/>
                    </a:lnTo>
                    <a:lnTo>
                      <a:pt x="1" y="26"/>
                    </a:lnTo>
                    <a:lnTo>
                      <a:pt x="1" y="25"/>
                    </a:lnTo>
                    <a:lnTo>
                      <a:pt x="1" y="23"/>
                    </a:lnTo>
                    <a:lnTo>
                      <a:pt x="0" y="23"/>
                    </a:lnTo>
                    <a:lnTo>
                      <a:pt x="1" y="22"/>
                    </a:lnTo>
                    <a:lnTo>
                      <a:pt x="1" y="20"/>
                    </a:lnTo>
                    <a:lnTo>
                      <a:pt x="1" y="19"/>
                    </a:lnTo>
                    <a:lnTo>
                      <a:pt x="0" y="16"/>
                    </a:lnTo>
                    <a:lnTo>
                      <a:pt x="1" y="16"/>
                    </a:lnTo>
                    <a:lnTo>
                      <a:pt x="1" y="14"/>
                    </a:lnTo>
                    <a:lnTo>
                      <a:pt x="1" y="13"/>
                    </a:lnTo>
                    <a:lnTo>
                      <a:pt x="0" y="11"/>
                    </a:lnTo>
                    <a:lnTo>
                      <a:pt x="0" y="9"/>
                    </a:lnTo>
                    <a:lnTo>
                      <a:pt x="0" y="8"/>
                    </a:lnTo>
                    <a:lnTo>
                      <a:pt x="0" y="6"/>
                    </a:lnTo>
                    <a:lnTo>
                      <a:pt x="1" y="5"/>
                    </a:lnTo>
                    <a:lnTo>
                      <a:pt x="3" y="2"/>
                    </a:lnTo>
                    <a:lnTo>
                      <a:pt x="3" y="0"/>
                    </a:lnTo>
                    <a:lnTo>
                      <a:pt x="9" y="0"/>
                    </a:lnTo>
                    <a:lnTo>
                      <a:pt x="9" y="2"/>
                    </a:lnTo>
                    <a:lnTo>
                      <a:pt x="9" y="3"/>
                    </a:lnTo>
                    <a:lnTo>
                      <a:pt x="11" y="5"/>
                    </a:lnTo>
                    <a:lnTo>
                      <a:pt x="9" y="5"/>
                    </a:lnTo>
                    <a:lnTo>
                      <a:pt x="9" y="6"/>
                    </a:lnTo>
                    <a:lnTo>
                      <a:pt x="9" y="8"/>
                    </a:lnTo>
                    <a:lnTo>
                      <a:pt x="11" y="8"/>
                    </a:lnTo>
                    <a:lnTo>
                      <a:pt x="11" y="6"/>
                    </a:lnTo>
                    <a:lnTo>
                      <a:pt x="17" y="6"/>
                    </a:lnTo>
                    <a:lnTo>
                      <a:pt x="20" y="9"/>
                    </a:lnTo>
                    <a:lnTo>
                      <a:pt x="20" y="11"/>
                    </a:lnTo>
                    <a:lnTo>
                      <a:pt x="22" y="11"/>
                    </a:lnTo>
                    <a:lnTo>
                      <a:pt x="22" y="13"/>
                    </a:lnTo>
                    <a:lnTo>
                      <a:pt x="22" y="14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198" name="Freeform 69">
                <a:extLst>
                  <a:ext uri="{FF2B5EF4-FFF2-40B4-BE49-F238E27FC236}">
                    <a16:creationId xmlns:a16="http://schemas.microsoft.com/office/drawing/2014/main" id="{029BD553-5F77-0E2E-7B6A-34D50A93FD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08776" y="2495031"/>
                <a:ext cx="34925" cy="46038"/>
              </a:xfrm>
              <a:custGeom>
                <a:avLst/>
                <a:gdLst>
                  <a:gd name="T0" fmla="*/ 21 w 22"/>
                  <a:gd name="T1" fmla="*/ 22 h 29"/>
                  <a:gd name="T2" fmla="*/ 21 w 22"/>
                  <a:gd name="T3" fmla="*/ 25 h 29"/>
                  <a:gd name="T4" fmla="*/ 21 w 22"/>
                  <a:gd name="T5" fmla="*/ 26 h 29"/>
                  <a:gd name="T6" fmla="*/ 19 w 22"/>
                  <a:gd name="T7" fmla="*/ 26 h 29"/>
                  <a:gd name="T8" fmla="*/ 19 w 22"/>
                  <a:gd name="T9" fmla="*/ 28 h 29"/>
                  <a:gd name="T10" fmla="*/ 18 w 22"/>
                  <a:gd name="T11" fmla="*/ 28 h 29"/>
                  <a:gd name="T12" fmla="*/ 16 w 22"/>
                  <a:gd name="T13" fmla="*/ 26 h 29"/>
                  <a:gd name="T14" fmla="*/ 15 w 22"/>
                  <a:gd name="T15" fmla="*/ 25 h 29"/>
                  <a:gd name="T16" fmla="*/ 15 w 22"/>
                  <a:gd name="T17" fmla="*/ 26 h 29"/>
                  <a:gd name="T18" fmla="*/ 13 w 22"/>
                  <a:gd name="T19" fmla="*/ 28 h 29"/>
                  <a:gd name="T20" fmla="*/ 12 w 22"/>
                  <a:gd name="T21" fmla="*/ 28 h 29"/>
                  <a:gd name="T22" fmla="*/ 12 w 22"/>
                  <a:gd name="T23" fmla="*/ 29 h 29"/>
                  <a:gd name="T24" fmla="*/ 10 w 22"/>
                  <a:gd name="T25" fmla="*/ 29 h 29"/>
                  <a:gd name="T26" fmla="*/ 10 w 22"/>
                  <a:gd name="T27" fmla="*/ 28 h 29"/>
                  <a:gd name="T28" fmla="*/ 10 w 22"/>
                  <a:gd name="T29" fmla="*/ 26 h 29"/>
                  <a:gd name="T30" fmla="*/ 10 w 22"/>
                  <a:gd name="T31" fmla="*/ 23 h 29"/>
                  <a:gd name="T32" fmla="*/ 10 w 22"/>
                  <a:gd name="T33" fmla="*/ 22 h 29"/>
                  <a:gd name="T34" fmla="*/ 10 w 22"/>
                  <a:gd name="T35" fmla="*/ 20 h 29"/>
                  <a:gd name="T36" fmla="*/ 9 w 22"/>
                  <a:gd name="T37" fmla="*/ 20 h 29"/>
                  <a:gd name="T38" fmla="*/ 9 w 22"/>
                  <a:gd name="T39" fmla="*/ 22 h 29"/>
                  <a:gd name="T40" fmla="*/ 9 w 22"/>
                  <a:gd name="T41" fmla="*/ 25 h 29"/>
                  <a:gd name="T42" fmla="*/ 6 w 22"/>
                  <a:gd name="T43" fmla="*/ 25 h 29"/>
                  <a:gd name="T44" fmla="*/ 6 w 22"/>
                  <a:gd name="T45" fmla="*/ 26 h 29"/>
                  <a:gd name="T46" fmla="*/ 6 w 22"/>
                  <a:gd name="T47" fmla="*/ 28 h 29"/>
                  <a:gd name="T48" fmla="*/ 4 w 22"/>
                  <a:gd name="T49" fmla="*/ 26 h 29"/>
                  <a:gd name="T50" fmla="*/ 3 w 22"/>
                  <a:gd name="T51" fmla="*/ 26 h 29"/>
                  <a:gd name="T52" fmla="*/ 1 w 22"/>
                  <a:gd name="T53" fmla="*/ 26 h 29"/>
                  <a:gd name="T54" fmla="*/ 1 w 22"/>
                  <a:gd name="T55" fmla="*/ 25 h 29"/>
                  <a:gd name="T56" fmla="*/ 0 w 22"/>
                  <a:gd name="T57" fmla="*/ 23 h 29"/>
                  <a:gd name="T58" fmla="*/ 0 w 22"/>
                  <a:gd name="T59" fmla="*/ 22 h 29"/>
                  <a:gd name="T60" fmla="*/ 0 w 22"/>
                  <a:gd name="T61" fmla="*/ 20 h 29"/>
                  <a:gd name="T62" fmla="*/ 0 w 22"/>
                  <a:gd name="T63" fmla="*/ 17 h 29"/>
                  <a:gd name="T64" fmla="*/ 0 w 22"/>
                  <a:gd name="T65" fmla="*/ 13 h 29"/>
                  <a:gd name="T66" fmla="*/ 1 w 22"/>
                  <a:gd name="T67" fmla="*/ 10 h 29"/>
                  <a:gd name="T68" fmla="*/ 3 w 22"/>
                  <a:gd name="T69" fmla="*/ 8 h 29"/>
                  <a:gd name="T70" fmla="*/ 3 w 22"/>
                  <a:gd name="T71" fmla="*/ 7 h 29"/>
                  <a:gd name="T72" fmla="*/ 7 w 22"/>
                  <a:gd name="T73" fmla="*/ 5 h 29"/>
                  <a:gd name="T74" fmla="*/ 7 w 22"/>
                  <a:gd name="T75" fmla="*/ 3 h 29"/>
                  <a:gd name="T76" fmla="*/ 7 w 22"/>
                  <a:gd name="T77" fmla="*/ 2 h 29"/>
                  <a:gd name="T78" fmla="*/ 9 w 22"/>
                  <a:gd name="T79" fmla="*/ 0 h 29"/>
                  <a:gd name="T80" fmla="*/ 10 w 22"/>
                  <a:gd name="T81" fmla="*/ 0 h 29"/>
                  <a:gd name="T82" fmla="*/ 18 w 22"/>
                  <a:gd name="T83" fmla="*/ 0 h 29"/>
                  <a:gd name="T84" fmla="*/ 19 w 22"/>
                  <a:gd name="T85" fmla="*/ 2 h 29"/>
                  <a:gd name="T86" fmla="*/ 21 w 22"/>
                  <a:gd name="T87" fmla="*/ 3 h 29"/>
                  <a:gd name="T88" fmla="*/ 22 w 22"/>
                  <a:gd name="T89" fmla="*/ 5 h 29"/>
                  <a:gd name="T90" fmla="*/ 22 w 22"/>
                  <a:gd name="T91" fmla="*/ 7 h 29"/>
                  <a:gd name="T92" fmla="*/ 21 w 22"/>
                  <a:gd name="T93" fmla="*/ 10 h 29"/>
                  <a:gd name="T94" fmla="*/ 19 w 22"/>
                  <a:gd name="T95" fmla="*/ 13 h 29"/>
                  <a:gd name="T96" fmla="*/ 19 w 22"/>
                  <a:gd name="T97" fmla="*/ 14 h 29"/>
                  <a:gd name="T98" fmla="*/ 19 w 22"/>
                  <a:gd name="T99" fmla="*/ 17 h 29"/>
                  <a:gd name="T100" fmla="*/ 19 w 22"/>
                  <a:gd name="T101" fmla="*/ 19 h 29"/>
                  <a:gd name="T102" fmla="*/ 19 w 22"/>
                  <a:gd name="T103" fmla="*/ 20 h 29"/>
                  <a:gd name="T104" fmla="*/ 19 w 22"/>
                  <a:gd name="T105" fmla="*/ 22 h 29"/>
                  <a:gd name="T106" fmla="*/ 21 w 22"/>
                  <a:gd name="T107" fmla="*/ 22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22" h="29">
                    <a:moveTo>
                      <a:pt x="21" y="22"/>
                    </a:moveTo>
                    <a:lnTo>
                      <a:pt x="21" y="25"/>
                    </a:lnTo>
                    <a:lnTo>
                      <a:pt x="21" y="26"/>
                    </a:lnTo>
                    <a:lnTo>
                      <a:pt x="19" y="26"/>
                    </a:lnTo>
                    <a:lnTo>
                      <a:pt x="19" y="28"/>
                    </a:lnTo>
                    <a:lnTo>
                      <a:pt x="18" y="28"/>
                    </a:lnTo>
                    <a:lnTo>
                      <a:pt x="16" y="26"/>
                    </a:lnTo>
                    <a:lnTo>
                      <a:pt x="15" y="25"/>
                    </a:lnTo>
                    <a:lnTo>
                      <a:pt x="15" y="26"/>
                    </a:lnTo>
                    <a:lnTo>
                      <a:pt x="13" y="28"/>
                    </a:lnTo>
                    <a:lnTo>
                      <a:pt x="12" y="28"/>
                    </a:lnTo>
                    <a:lnTo>
                      <a:pt x="12" y="29"/>
                    </a:lnTo>
                    <a:lnTo>
                      <a:pt x="10" y="29"/>
                    </a:lnTo>
                    <a:lnTo>
                      <a:pt x="10" y="28"/>
                    </a:lnTo>
                    <a:lnTo>
                      <a:pt x="10" y="26"/>
                    </a:lnTo>
                    <a:lnTo>
                      <a:pt x="10" y="23"/>
                    </a:lnTo>
                    <a:lnTo>
                      <a:pt x="10" y="22"/>
                    </a:lnTo>
                    <a:lnTo>
                      <a:pt x="10" y="20"/>
                    </a:lnTo>
                    <a:lnTo>
                      <a:pt x="9" y="20"/>
                    </a:lnTo>
                    <a:lnTo>
                      <a:pt x="9" y="22"/>
                    </a:lnTo>
                    <a:lnTo>
                      <a:pt x="9" y="25"/>
                    </a:lnTo>
                    <a:lnTo>
                      <a:pt x="6" y="25"/>
                    </a:lnTo>
                    <a:lnTo>
                      <a:pt x="6" y="26"/>
                    </a:lnTo>
                    <a:lnTo>
                      <a:pt x="6" y="28"/>
                    </a:lnTo>
                    <a:lnTo>
                      <a:pt x="4" y="26"/>
                    </a:lnTo>
                    <a:lnTo>
                      <a:pt x="3" y="26"/>
                    </a:lnTo>
                    <a:lnTo>
                      <a:pt x="1" y="26"/>
                    </a:lnTo>
                    <a:lnTo>
                      <a:pt x="1" y="25"/>
                    </a:lnTo>
                    <a:lnTo>
                      <a:pt x="0" y="23"/>
                    </a:lnTo>
                    <a:lnTo>
                      <a:pt x="0" y="22"/>
                    </a:lnTo>
                    <a:lnTo>
                      <a:pt x="0" y="20"/>
                    </a:lnTo>
                    <a:lnTo>
                      <a:pt x="0" y="17"/>
                    </a:lnTo>
                    <a:lnTo>
                      <a:pt x="0" y="13"/>
                    </a:lnTo>
                    <a:lnTo>
                      <a:pt x="1" y="10"/>
                    </a:lnTo>
                    <a:lnTo>
                      <a:pt x="3" y="8"/>
                    </a:lnTo>
                    <a:lnTo>
                      <a:pt x="3" y="7"/>
                    </a:lnTo>
                    <a:lnTo>
                      <a:pt x="7" y="5"/>
                    </a:lnTo>
                    <a:lnTo>
                      <a:pt x="7" y="3"/>
                    </a:lnTo>
                    <a:lnTo>
                      <a:pt x="7" y="2"/>
                    </a:lnTo>
                    <a:lnTo>
                      <a:pt x="9" y="0"/>
                    </a:lnTo>
                    <a:lnTo>
                      <a:pt x="10" y="0"/>
                    </a:lnTo>
                    <a:lnTo>
                      <a:pt x="18" y="0"/>
                    </a:lnTo>
                    <a:lnTo>
                      <a:pt x="19" y="2"/>
                    </a:lnTo>
                    <a:lnTo>
                      <a:pt x="21" y="3"/>
                    </a:lnTo>
                    <a:lnTo>
                      <a:pt x="22" y="5"/>
                    </a:lnTo>
                    <a:lnTo>
                      <a:pt x="22" y="7"/>
                    </a:lnTo>
                    <a:lnTo>
                      <a:pt x="21" y="10"/>
                    </a:lnTo>
                    <a:lnTo>
                      <a:pt x="19" y="13"/>
                    </a:lnTo>
                    <a:lnTo>
                      <a:pt x="19" y="14"/>
                    </a:lnTo>
                    <a:lnTo>
                      <a:pt x="19" y="17"/>
                    </a:lnTo>
                    <a:lnTo>
                      <a:pt x="19" y="19"/>
                    </a:lnTo>
                    <a:lnTo>
                      <a:pt x="19" y="20"/>
                    </a:lnTo>
                    <a:lnTo>
                      <a:pt x="19" y="22"/>
                    </a:lnTo>
                    <a:lnTo>
                      <a:pt x="21" y="22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199" name="Freeform 71">
                <a:extLst>
                  <a:ext uri="{FF2B5EF4-FFF2-40B4-BE49-F238E27FC236}">
                    <a16:creationId xmlns:a16="http://schemas.microsoft.com/office/drawing/2014/main" id="{D163553B-081D-7775-0E12-EB9823E69F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72288" y="2456931"/>
                <a:ext cx="52388" cy="36513"/>
              </a:xfrm>
              <a:custGeom>
                <a:avLst/>
                <a:gdLst>
                  <a:gd name="T0" fmla="*/ 27 w 33"/>
                  <a:gd name="T1" fmla="*/ 13 h 23"/>
                  <a:gd name="T2" fmla="*/ 29 w 33"/>
                  <a:gd name="T3" fmla="*/ 15 h 23"/>
                  <a:gd name="T4" fmla="*/ 30 w 33"/>
                  <a:gd name="T5" fmla="*/ 15 h 23"/>
                  <a:gd name="T6" fmla="*/ 32 w 33"/>
                  <a:gd name="T7" fmla="*/ 15 h 23"/>
                  <a:gd name="T8" fmla="*/ 32 w 33"/>
                  <a:gd name="T9" fmla="*/ 16 h 23"/>
                  <a:gd name="T10" fmla="*/ 33 w 33"/>
                  <a:gd name="T11" fmla="*/ 20 h 23"/>
                  <a:gd name="T12" fmla="*/ 33 w 33"/>
                  <a:gd name="T13" fmla="*/ 21 h 23"/>
                  <a:gd name="T14" fmla="*/ 32 w 33"/>
                  <a:gd name="T15" fmla="*/ 23 h 23"/>
                  <a:gd name="T16" fmla="*/ 18 w 33"/>
                  <a:gd name="T17" fmla="*/ 21 h 23"/>
                  <a:gd name="T18" fmla="*/ 3 w 33"/>
                  <a:gd name="T19" fmla="*/ 15 h 23"/>
                  <a:gd name="T20" fmla="*/ 0 w 33"/>
                  <a:gd name="T21" fmla="*/ 10 h 23"/>
                  <a:gd name="T22" fmla="*/ 0 w 33"/>
                  <a:gd name="T23" fmla="*/ 9 h 23"/>
                  <a:gd name="T24" fmla="*/ 0 w 33"/>
                  <a:gd name="T25" fmla="*/ 7 h 23"/>
                  <a:gd name="T26" fmla="*/ 1 w 33"/>
                  <a:gd name="T27" fmla="*/ 6 h 23"/>
                  <a:gd name="T28" fmla="*/ 3 w 33"/>
                  <a:gd name="T29" fmla="*/ 4 h 23"/>
                  <a:gd name="T30" fmla="*/ 3 w 33"/>
                  <a:gd name="T31" fmla="*/ 6 h 23"/>
                  <a:gd name="T32" fmla="*/ 4 w 33"/>
                  <a:gd name="T33" fmla="*/ 7 h 23"/>
                  <a:gd name="T34" fmla="*/ 4 w 33"/>
                  <a:gd name="T35" fmla="*/ 9 h 23"/>
                  <a:gd name="T36" fmla="*/ 6 w 33"/>
                  <a:gd name="T37" fmla="*/ 10 h 23"/>
                  <a:gd name="T38" fmla="*/ 4 w 33"/>
                  <a:gd name="T39" fmla="*/ 7 h 23"/>
                  <a:gd name="T40" fmla="*/ 4 w 33"/>
                  <a:gd name="T41" fmla="*/ 6 h 23"/>
                  <a:gd name="T42" fmla="*/ 4 w 33"/>
                  <a:gd name="T43" fmla="*/ 4 h 23"/>
                  <a:gd name="T44" fmla="*/ 4 w 33"/>
                  <a:gd name="T45" fmla="*/ 3 h 23"/>
                  <a:gd name="T46" fmla="*/ 6 w 33"/>
                  <a:gd name="T47" fmla="*/ 1 h 23"/>
                  <a:gd name="T48" fmla="*/ 7 w 33"/>
                  <a:gd name="T49" fmla="*/ 4 h 23"/>
                  <a:gd name="T50" fmla="*/ 11 w 33"/>
                  <a:gd name="T51" fmla="*/ 1 h 23"/>
                  <a:gd name="T52" fmla="*/ 12 w 33"/>
                  <a:gd name="T53" fmla="*/ 4 h 23"/>
                  <a:gd name="T54" fmla="*/ 12 w 33"/>
                  <a:gd name="T55" fmla="*/ 3 h 23"/>
                  <a:gd name="T56" fmla="*/ 12 w 33"/>
                  <a:gd name="T57" fmla="*/ 1 h 23"/>
                  <a:gd name="T58" fmla="*/ 14 w 33"/>
                  <a:gd name="T59" fmla="*/ 1 h 23"/>
                  <a:gd name="T60" fmla="*/ 14 w 33"/>
                  <a:gd name="T61" fmla="*/ 3 h 23"/>
                  <a:gd name="T62" fmla="*/ 14 w 33"/>
                  <a:gd name="T63" fmla="*/ 1 h 23"/>
                  <a:gd name="T64" fmla="*/ 15 w 33"/>
                  <a:gd name="T65" fmla="*/ 0 h 23"/>
                  <a:gd name="T66" fmla="*/ 17 w 33"/>
                  <a:gd name="T67" fmla="*/ 0 h 23"/>
                  <a:gd name="T68" fmla="*/ 17 w 33"/>
                  <a:gd name="T69" fmla="*/ 1 h 23"/>
                  <a:gd name="T70" fmla="*/ 17 w 33"/>
                  <a:gd name="T71" fmla="*/ 4 h 23"/>
                  <a:gd name="T72" fmla="*/ 17 w 33"/>
                  <a:gd name="T73" fmla="*/ 6 h 23"/>
                  <a:gd name="T74" fmla="*/ 17 w 33"/>
                  <a:gd name="T75" fmla="*/ 9 h 23"/>
                  <a:gd name="T76" fmla="*/ 18 w 33"/>
                  <a:gd name="T77" fmla="*/ 7 h 23"/>
                  <a:gd name="T78" fmla="*/ 18 w 33"/>
                  <a:gd name="T79" fmla="*/ 4 h 23"/>
                  <a:gd name="T80" fmla="*/ 18 w 33"/>
                  <a:gd name="T81" fmla="*/ 1 h 23"/>
                  <a:gd name="T82" fmla="*/ 20 w 33"/>
                  <a:gd name="T83" fmla="*/ 0 h 23"/>
                  <a:gd name="T84" fmla="*/ 21 w 33"/>
                  <a:gd name="T85" fmla="*/ 1 h 23"/>
                  <a:gd name="T86" fmla="*/ 21 w 33"/>
                  <a:gd name="T87" fmla="*/ 4 h 23"/>
                  <a:gd name="T88" fmla="*/ 23 w 33"/>
                  <a:gd name="T89" fmla="*/ 7 h 23"/>
                  <a:gd name="T90" fmla="*/ 23 w 33"/>
                  <a:gd name="T91" fmla="*/ 9 h 23"/>
                  <a:gd name="T92" fmla="*/ 30 w 33"/>
                  <a:gd name="T93" fmla="*/ 10 h 23"/>
                  <a:gd name="T94" fmla="*/ 29 w 33"/>
                  <a:gd name="T95" fmla="*/ 10 h 23"/>
                  <a:gd name="T96" fmla="*/ 29 w 33"/>
                  <a:gd name="T97" fmla="*/ 12 h 23"/>
                  <a:gd name="T98" fmla="*/ 27 w 33"/>
                  <a:gd name="T99" fmla="*/ 13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33" h="23">
                    <a:moveTo>
                      <a:pt x="27" y="13"/>
                    </a:moveTo>
                    <a:lnTo>
                      <a:pt x="29" y="15"/>
                    </a:lnTo>
                    <a:lnTo>
                      <a:pt x="30" y="15"/>
                    </a:lnTo>
                    <a:lnTo>
                      <a:pt x="32" y="15"/>
                    </a:lnTo>
                    <a:lnTo>
                      <a:pt x="32" y="16"/>
                    </a:lnTo>
                    <a:lnTo>
                      <a:pt x="33" y="20"/>
                    </a:lnTo>
                    <a:lnTo>
                      <a:pt x="33" y="21"/>
                    </a:lnTo>
                    <a:lnTo>
                      <a:pt x="32" y="23"/>
                    </a:lnTo>
                    <a:lnTo>
                      <a:pt x="18" y="21"/>
                    </a:lnTo>
                    <a:lnTo>
                      <a:pt x="3" y="15"/>
                    </a:lnTo>
                    <a:lnTo>
                      <a:pt x="0" y="10"/>
                    </a:lnTo>
                    <a:lnTo>
                      <a:pt x="0" y="9"/>
                    </a:lnTo>
                    <a:lnTo>
                      <a:pt x="0" y="7"/>
                    </a:lnTo>
                    <a:lnTo>
                      <a:pt x="1" y="6"/>
                    </a:lnTo>
                    <a:lnTo>
                      <a:pt x="3" y="4"/>
                    </a:lnTo>
                    <a:lnTo>
                      <a:pt x="3" y="6"/>
                    </a:lnTo>
                    <a:lnTo>
                      <a:pt x="4" y="7"/>
                    </a:lnTo>
                    <a:lnTo>
                      <a:pt x="4" y="9"/>
                    </a:lnTo>
                    <a:lnTo>
                      <a:pt x="6" y="10"/>
                    </a:lnTo>
                    <a:lnTo>
                      <a:pt x="4" y="7"/>
                    </a:lnTo>
                    <a:lnTo>
                      <a:pt x="4" y="6"/>
                    </a:lnTo>
                    <a:lnTo>
                      <a:pt x="4" y="4"/>
                    </a:lnTo>
                    <a:lnTo>
                      <a:pt x="4" y="3"/>
                    </a:lnTo>
                    <a:lnTo>
                      <a:pt x="6" y="1"/>
                    </a:lnTo>
                    <a:lnTo>
                      <a:pt x="7" y="4"/>
                    </a:lnTo>
                    <a:lnTo>
                      <a:pt x="11" y="1"/>
                    </a:lnTo>
                    <a:lnTo>
                      <a:pt x="12" y="4"/>
                    </a:lnTo>
                    <a:lnTo>
                      <a:pt x="12" y="3"/>
                    </a:lnTo>
                    <a:lnTo>
                      <a:pt x="12" y="1"/>
                    </a:lnTo>
                    <a:lnTo>
                      <a:pt x="14" y="1"/>
                    </a:lnTo>
                    <a:lnTo>
                      <a:pt x="14" y="3"/>
                    </a:lnTo>
                    <a:lnTo>
                      <a:pt x="14" y="1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17" y="1"/>
                    </a:lnTo>
                    <a:lnTo>
                      <a:pt x="17" y="4"/>
                    </a:lnTo>
                    <a:lnTo>
                      <a:pt x="17" y="6"/>
                    </a:lnTo>
                    <a:lnTo>
                      <a:pt x="17" y="9"/>
                    </a:lnTo>
                    <a:lnTo>
                      <a:pt x="18" y="7"/>
                    </a:lnTo>
                    <a:lnTo>
                      <a:pt x="18" y="4"/>
                    </a:lnTo>
                    <a:lnTo>
                      <a:pt x="18" y="1"/>
                    </a:lnTo>
                    <a:lnTo>
                      <a:pt x="20" y="0"/>
                    </a:lnTo>
                    <a:lnTo>
                      <a:pt x="21" y="1"/>
                    </a:lnTo>
                    <a:lnTo>
                      <a:pt x="21" y="4"/>
                    </a:lnTo>
                    <a:lnTo>
                      <a:pt x="23" y="7"/>
                    </a:lnTo>
                    <a:lnTo>
                      <a:pt x="23" y="9"/>
                    </a:lnTo>
                    <a:lnTo>
                      <a:pt x="30" y="10"/>
                    </a:lnTo>
                    <a:lnTo>
                      <a:pt x="29" y="10"/>
                    </a:lnTo>
                    <a:lnTo>
                      <a:pt x="29" y="12"/>
                    </a:lnTo>
                    <a:lnTo>
                      <a:pt x="27" y="13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200" name="Freeform 73">
                <a:extLst>
                  <a:ext uri="{FF2B5EF4-FFF2-40B4-BE49-F238E27FC236}">
                    <a16:creationId xmlns:a16="http://schemas.microsoft.com/office/drawing/2014/main" id="{11813E73-BE1F-8298-EF5F-EF97B321C3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37338" y="2482331"/>
                <a:ext cx="50800" cy="53975"/>
              </a:xfrm>
              <a:custGeom>
                <a:avLst/>
                <a:gdLst>
                  <a:gd name="T0" fmla="*/ 23 w 32"/>
                  <a:gd name="T1" fmla="*/ 22 h 34"/>
                  <a:gd name="T2" fmla="*/ 30 w 32"/>
                  <a:gd name="T3" fmla="*/ 25 h 34"/>
                  <a:gd name="T4" fmla="*/ 32 w 32"/>
                  <a:gd name="T5" fmla="*/ 25 h 34"/>
                  <a:gd name="T6" fmla="*/ 32 w 32"/>
                  <a:gd name="T7" fmla="*/ 27 h 34"/>
                  <a:gd name="T8" fmla="*/ 27 w 32"/>
                  <a:gd name="T9" fmla="*/ 28 h 34"/>
                  <a:gd name="T10" fmla="*/ 26 w 32"/>
                  <a:gd name="T11" fmla="*/ 30 h 34"/>
                  <a:gd name="T12" fmla="*/ 26 w 32"/>
                  <a:gd name="T13" fmla="*/ 31 h 34"/>
                  <a:gd name="T14" fmla="*/ 26 w 32"/>
                  <a:gd name="T15" fmla="*/ 33 h 34"/>
                  <a:gd name="T16" fmla="*/ 24 w 32"/>
                  <a:gd name="T17" fmla="*/ 34 h 34"/>
                  <a:gd name="T18" fmla="*/ 23 w 32"/>
                  <a:gd name="T19" fmla="*/ 34 h 34"/>
                  <a:gd name="T20" fmla="*/ 15 w 32"/>
                  <a:gd name="T21" fmla="*/ 34 h 34"/>
                  <a:gd name="T22" fmla="*/ 12 w 32"/>
                  <a:gd name="T23" fmla="*/ 34 h 34"/>
                  <a:gd name="T24" fmla="*/ 11 w 32"/>
                  <a:gd name="T25" fmla="*/ 31 h 34"/>
                  <a:gd name="T26" fmla="*/ 11 w 32"/>
                  <a:gd name="T27" fmla="*/ 30 h 34"/>
                  <a:gd name="T28" fmla="*/ 11 w 32"/>
                  <a:gd name="T29" fmla="*/ 25 h 34"/>
                  <a:gd name="T30" fmla="*/ 11 w 32"/>
                  <a:gd name="T31" fmla="*/ 24 h 34"/>
                  <a:gd name="T32" fmla="*/ 11 w 32"/>
                  <a:gd name="T33" fmla="*/ 22 h 34"/>
                  <a:gd name="T34" fmla="*/ 11 w 32"/>
                  <a:gd name="T35" fmla="*/ 21 h 34"/>
                  <a:gd name="T36" fmla="*/ 9 w 32"/>
                  <a:gd name="T37" fmla="*/ 16 h 34"/>
                  <a:gd name="T38" fmla="*/ 8 w 32"/>
                  <a:gd name="T39" fmla="*/ 16 h 34"/>
                  <a:gd name="T40" fmla="*/ 8 w 32"/>
                  <a:gd name="T41" fmla="*/ 15 h 34"/>
                  <a:gd name="T42" fmla="*/ 6 w 32"/>
                  <a:gd name="T43" fmla="*/ 13 h 34"/>
                  <a:gd name="T44" fmla="*/ 4 w 32"/>
                  <a:gd name="T45" fmla="*/ 11 h 34"/>
                  <a:gd name="T46" fmla="*/ 1 w 32"/>
                  <a:gd name="T47" fmla="*/ 8 h 34"/>
                  <a:gd name="T48" fmla="*/ 0 w 32"/>
                  <a:gd name="T49" fmla="*/ 7 h 34"/>
                  <a:gd name="T50" fmla="*/ 1 w 32"/>
                  <a:gd name="T51" fmla="*/ 5 h 34"/>
                  <a:gd name="T52" fmla="*/ 3 w 32"/>
                  <a:gd name="T53" fmla="*/ 7 h 34"/>
                  <a:gd name="T54" fmla="*/ 3 w 32"/>
                  <a:gd name="T55" fmla="*/ 5 h 34"/>
                  <a:gd name="T56" fmla="*/ 3 w 32"/>
                  <a:gd name="T57" fmla="*/ 4 h 34"/>
                  <a:gd name="T58" fmla="*/ 4 w 32"/>
                  <a:gd name="T59" fmla="*/ 2 h 34"/>
                  <a:gd name="T60" fmla="*/ 8 w 32"/>
                  <a:gd name="T61" fmla="*/ 0 h 34"/>
                  <a:gd name="T62" fmla="*/ 9 w 32"/>
                  <a:gd name="T63" fmla="*/ 2 h 34"/>
                  <a:gd name="T64" fmla="*/ 9 w 32"/>
                  <a:gd name="T65" fmla="*/ 5 h 34"/>
                  <a:gd name="T66" fmla="*/ 9 w 32"/>
                  <a:gd name="T67" fmla="*/ 7 h 34"/>
                  <a:gd name="T68" fmla="*/ 9 w 32"/>
                  <a:gd name="T69" fmla="*/ 8 h 34"/>
                  <a:gd name="T70" fmla="*/ 11 w 32"/>
                  <a:gd name="T71" fmla="*/ 10 h 34"/>
                  <a:gd name="T72" fmla="*/ 12 w 32"/>
                  <a:gd name="T73" fmla="*/ 10 h 34"/>
                  <a:gd name="T74" fmla="*/ 14 w 32"/>
                  <a:gd name="T75" fmla="*/ 11 h 34"/>
                  <a:gd name="T76" fmla="*/ 14 w 32"/>
                  <a:gd name="T77" fmla="*/ 16 h 34"/>
                  <a:gd name="T78" fmla="*/ 15 w 32"/>
                  <a:gd name="T79" fmla="*/ 19 h 34"/>
                  <a:gd name="T80" fmla="*/ 17 w 32"/>
                  <a:gd name="T81" fmla="*/ 18 h 34"/>
                  <a:gd name="T82" fmla="*/ 17 w 32"/>
                  <a:gd name="T83" fmla="*/ 16 h 34"/>
                  <a:gd name="T84" fmla="*/ 17 w 32"/>
                  <a:gd name="T85" fmla="*/ 13 h 34"/>
                  <a:gd name="T86" fmla="*/ 18 w 32"/>
                  <a:gd name="T87" fmla="*/ 11 h 34"/>
                  <a:gd name="T88" fmla="*/ 21 w 32"/>
                  <a:gd name="T89" fmla="*/ 15 h 34"/>
                  <a:gd name="T90" fmla="*/ 20 w 32"/>
                  <a:gd name="T91" fmla="*/ 18 h 34"/>
                  <a:gd name="T92" fmla="*/ 21 w 32"/>
                  <a:gd name="T93" fmla="*/ 19 h 34"/>
                  <a:gd name="T94" fmla="*/ 21 w 32"/>
                  <a:gd name="T95" fmla="*/ 21 h 34"/>
                  <a:gd name="T96" fmla="*/ 23 w 32"/>
                  <a:gd name="T97" fmla="*/ 22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32" h="34">
                    <a:moveTo>
                      <a:pt x="23" y="22"/>
                    </a:moveTo>
                    <a:lnTo>
                      <a:pt x="30" y="25"/>
                    </a:lnTo>
                    <a:lnTo>
                      <a:pt x="32" y="25"/>
                    </a:lnTo>
                    <a:lnTo>
                      <a:pt x="32" y="27"/>
                    </a:lnTo>
                    <a:lnTo>
                      <a:pt x="27" y="28"/>
                    </a:lnTo>
                    <a:lnTo>
                      <a:pt x="26" y="30"/>
                    </a:lnTo>
                    <a:lnTo>
                      <a:pt x="26" y="31"/>
                    </a:lnTo>
                    <a:lnTo>
                      <a:pt x="26" y="33"/>
                    </a:lnTo>
                    <a:lnTo>
                      <a:pt x="24" y="34"/>
                    </a:lnTo>
                    <a:lnTo>
                      <a:pt x="23" y="34"/>
                    </a:lnTo>
                    <a:lnTo>
                      <a:pt x="15" y="34"/>
                    </a:lnTo>
                    <a:lnTo>
                      <a:pt x="12" y="34"/>
                    </a:lnTo>
                    <a:lnTo>
                      <a:pt x="11" y="31"/>
                    </a:lnTo>
                    <a:lnTo>
                      <a:pt x="11" y="30"/>
                    </a:lnTo>
                    <a:lnTo>
                      <a:pt x="11" y="25"/>
                    </a:lnTo>
                    <a:lnTo>
                      <a:pt x="11" y="24"/>
                    </a:lnTo>
                    <a:lnTo>
                      <a:pt x="11" y="22"/>
                    </a:lnTo>
                    <a:lnTo>
                      <a:pt x="11" y="21"/>
                    </a:lnTo>
                    <a:lnTo>
                      <a:pt x="9" y="16"/>
                    </a:lnTo>
                    <a:lnTo>
                      <a:pt x="8" y="16"/>
                    </a:lnTo>
                    <a:lnTo>
                      <a:pt x="8" y="15"/>
                    </a:lnTo>
                    <a:lnTo>
                      <a:pt x="6" y="13"/>
                    </a:lnTo>
                    <a:lnTo>
                      <a:pt x="4" y="11"/>
                    </a:lnTo>
                    <a:lnTo>
                      <a:pt x="1" y="8"/>
                    </a:lnTo>
                    <a:lnTo>
                      <a:pt x="0" y="7"/>
                    </a:lnTo>
                    <a:lnTo>
                      <a:pt x="1" y="5"/>
                    </a:lnTo>
                    <a:lnTo>
                      <a:pt x="3" y="7"/>
                    </a:lnTo>
                    <a:lnTo>
                      <a:pt x="3" y="5"/>
                    </a:lnTo>
                    <a:lnTo>
                      <a:pt x="3" y="4"/>
                    </a:lnTo>
                    <a:lnTo>
                      <a:pt x="4" y="2"/>
                    </a:lnTo>
                    <a:lnTo>
                      <a:pt x="8" y="0"/>
                    </a:lnTo>
                    <a:lnTo>
                      <a:pt x="9" y="2"/>
                    </a:lnTo>
                    <a:lnTo>
                      <a:pt x="9" y="5"/>
                    </a:lnTo>
                    <a:lnTo>
                      <a:pt x="9" y="7"/>
                    </a:lnTo>
                    <a:lnTo>
                      <a:pt x="9" y="8"/>
                    </a:lnTo>
                    <a:lnTo>
                      <a:pt x="11" y="10"/>
                    </a:lnTo>
                    <a:lnTo>
                      <a:pt x="12" y="10"/>
                    </a:lnTo>
                    <a:lnTo>
                      <a:pt x="14" y="11"/>
                    </a:lnTo>
                    <a:lnTo>
                      <a:pt x="14" y="16"/>
                    </a:lnTo>
                    <a:lnTo>
                      <a:pt x="15" y="19"/>
                    </a:lnTo>
                    <a:lnTo>
                      <a:pt x="17" y="18"/>
                    </a:lnTo>
                    <a:lnTo>
                      <a:pt x="17" y="16"/>
                    </a:lnTo>
                    <a:lnTo>
                      <a:pt x="17" y="13"/>
                    </a:lnTo>
                    <a:lnTo>
                      <a:pt x="18" y="11"/>
                    </a:lnTo>
                    <a:lnTo>
                      <a:pt x="21" y="15"/>
                    </a:lnTo>
                    <a:lnTo>
                      <a:pt x="20" y="18"/>
                    </a:lnTo>
                    <a:lnTo>
                      <a:pt x="21" y="19"/>
                    </a:lnTo>
                    <a:lnTo>
                      <a:pt x="21" y="21"/>
                    </a:lnTo>
                    <a:lnTo>
                      <a:pt x="23" y="22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201" name="Freeform 75">
                <a:extLst>
                  <a:ext uri="{FF2B5EF4-FFF2-40B4-BE49-F238E27FC236}">
                    <a16:creationId xmlns:a16="http://schemas.microsoft.com/office/drawing/2014/main" id="{B0E973F5-359D-A4D5-0145-7EB289D093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80126" y="2988743"/>
                <a:ext cx="31750" cy="66675"/>
              </a:xfrm>
              <a:custGeom>
                <a:avLst/>
                <a:gdLst>
                  <a:gd name="T0" fmla="*/ 13 w 20"/>
                  <a:gd name="T1" fmla="*/ 2 h 42"/>
                  <a:gd name="T2" fmla="*/ 13 w 20"/>
                  <a:gd name="T3" fmla="*/ 0 h 42"/>
                  <a:gd name="T4" fmla="*/ 15 w 20"/>
                  <a:gd name="T5" fmla="*/ 0 h 42"/>
                  <a:gd name="T6" fmla="*/ 20 w 20"/>
                  <a:gd name="T7" fmla="*/ 4 h 42"/>
                  <a:gd name="T8" fmla="*/ 20 w 20"/>
                  <a:gd name="T9" fmla="*/ 5 h 42"/>
                  <a:gd name="T10" fmla="*/ 18 w 20"/>
                  <a:gd name="T11" fmla="*/ 5 h 42"/>
                  <a:gd name="T12" fmla="*/ 18 w 20"/>
                  <a:gd name="T13" fmla="*/ 7 h 42"/>
                  <a:gd name="T14" fmla="*/ 17 w 20"/>
                  <a:gd name="T15" fmla="*/ 8 h 42"/>
                  <a:gd name="T16" fmla="*/ 18 w 20"/>
                  <a:gd name="T17" fmla="*/ 8 h 42"/>
                  <a:gd name="T18" fmla="*/ 18 w 20"/>
                  <a:gd name="T19" fmla="*/ 10 h 42"/>
                  <a:gd name="T20" fmla="*/ 17 w 20"/>
                  <a:gd name="T21" fmla="*/ 11 h 42"/>
                  <a:gd name="T22" fmla="*/ 15 w 20"/>
                  <a:gd name="T23" fmla="*/ 10 h 42"/>
                  <a:gd name="T24" fmla="*/ 15 w 20"/>
                  <a:gd name="T25" fmla="*/ 11 h 42"/>
                  <a:gd name="T26" fmla="*/ 13 w 20"/>
                  <a:gd name="T27" fmla="*/ 13 h 42"/>
                  <a:gd name="T28" fmla="*/ 15 w 20"/>
                  <a:gd name="T29" fmla="*/ 14 h 42"/>
                  <a:gd name="T30" fmla="*/ 17 w 20"/>
                  <a:gd name="T31" fmla="*/ 13 h 42"/>
                  <a:gd name="T32" fmla="*/ 17 w 20"/>
                  <a:gd name="T33" fmla="*/ 11 h 42"/>
                  <a:gd name="T34" fmla="*/ 18 w 20"/>
                  <a:gd name="T35" fmla="*/ 14 h 42"/>
                  <a:gd name="T36" fmla="*/ 18 w 20"/>
                  <a:gd name="T37" fmla="*/ 17 h 42"/>
                  <a:gd name="T38" fmla="*/ 18 w 20"/>
                  <a:gd name="T39" fmla="*/ 20 h 42"/>
                  <a:gd name="T40" fmla="*/ 18 w 20"/>
                  <a:gd name="T41" fmla="*/ 22 h 42"/>
                  <a:gd name="T42" fmla="*/ 18 w 20"/>
                  <a:gd name="T43" fmla="*/ 24 h 42"/>
                  <a:gd name="T44" fmla="*/ 17 w 20"/>
                  <a:gd name="T45" fmla="*/ 24 h 42"/>
                  <a:gd name="T46" fmla="*/ 13 w 20"/>
                  <a:gd name="T47" fmla="*/ 24 h 42"/>
                  <a:gd name="T48" fmla="*/ 10 w 20"/>
                  <a:gd name="T49" fmla="*/ 20 h 42"/>
                  <a:gd name="T50" fmla="*/ 10 w 20"/>
                  <a:gd name="T51" fmla="*/ 24 h 42"/>
                  <a:gd name="T52" fmla="*/ 10 w 20"/>
                  <a:gd name="T53" fmla="*/ 22 h 42"/>
                  <a:gd name="T54" fmla="*/ 9 w 20"/>
                  <a:gd name="T55" fmla="*/ 24 h 42"/>
                  <a:gd name="T56" fmla="*/ 10 w 20"/>
                  <a:gd name="T57" fmla="*/ 25 h 42"/>
                  <a:gd name="T58" fmla="*/ 12 w 20"/>
                  <a:gd name="T59" fmla="*/ 25 h 42"/>
                  <a:gd name="T60" fmla="*/ 13 w 20"/>
                  <a:gd name="T61" fmla="*/ 27 h 42"/>
                  <a:gd name="T62" fmla="*/ 13 w 20"/>
                  <a:gd name="T63" fmla="*/ 28 h 42"/>
                  <a:gd name="T64" fmla="*/ 13 w 20"/>
                  <a:gd name="T65" fmla="*/ 30 h 42"/>
                  <a:gd name="T66" fmla="*/ 12 w 20"/>
                  <a:gd name="T67" fmla="*/ 31 h 42"/>
                  <a:gd name="T68" fmla="*/ 12 w 20"/>
                  <a:gd name="T69" fmla="*/ 33 h 42"/>
                  <a:gd name="T70" fmla="*/ 10 w 20"/>
                  <a:gd name="T71" fmla="*/ 33 h 42"/>
                  <a:gd name="T72" fmla="*/ 6 w 20"/>
                  <a:gd name="T73" fmla="*/ 36 h 42"/>
                  <a:gd name="T74" fmla="*/ 6 w 20"/>
                  <a:gd name="T75" fmla="*/ 37 h 42"/>
                  <a:gd name="T76" fmla="*/ 4 w 20"/>
                  <a:gd name="T77" fmla="*/ 41 h 42"/>
                  <a:gd name="T78" fmla="*/ 3 w 20"/>
                  <a:gd name="T79" fmla="*/ 41 h 42"/>
                  <a:gd name="T80" fmla="*/ 0 w 20"/>
                  <a:gd name="T81" fmla="*/ 42 h 42"/>
                  <a:gd name="T82" fmla="*/ 1 w 20"/>
                  <a:gd name="T83" fmla="*/ 41 h 42"/>
                  <a:gd name="T84" fmla="*/ 3 w 20"/>
                  <a:gd name="T85" fmla="*/ 37 h 42"/>
                  <a:gd name="T86" fmla="*/ 3 w 20"/>
                  <a:gd name="T87" fmla="*/ 36 h 42"/>
                  <a:gd name="T88" fmla="*/ 3 w 20"/>
                  <a:gd name="T89" fmla="*/ 34 h 42"/>
                  <a:gd name="T90" fmla="*/ 3 w 20"/>
                  <a:gd name="T91" fmla="*/ 33 h 42"/>
                  <a:gd name="T92" fmla="*/ 4 w 20"/>
                  <a:gd name="T93" fmla="*/ 31 h 42"/>
                  <a:gd name="T94" fmla="*/ 4 w 20"/>
                  <a:gd name="T95" fmla="*/ 30 h 42"/>
                  <a:gd name="T96" fmla="*/ 6 w 20"/>
                  <a:gd name="T97" fmla="*/ 27 h 42"/>
                  <a:gd name="T98" fmla="*/ 6 w 20"/>
                  <a:gd name="T99" fmla="*/ 25 h 42"/>
                  <a:gd name="T100" fmla="*/ 6 w 20"/>
                  <a:gd name="T101" fmla="*/ 24 h 42"/>
                  <a:gd name="T102" fmla="*/ 6 w 20"/>
                  <a:gd name="T103" fmla="*/ 22 h 42"/>
                  <a:gd name="T104" fmla="*/ 6 w 20"/>
                  <a:gd name="T105" fmla="*/ 20 h 42"/>
                  <a:gd name="T106" fmla="*/ 7 w 20"/>
                  <a:gd name="T107" fmla="*/ 20 h 42"/>
                  <a:gd name="T108" fmla="*/ 7 w 20"/>
                  <a:gd name="T109" fmla="*/ 17 h 42"/>
                  <a:gd name="T110" fmla="*/ 10 w 20"/>
                  <a:gd name="T111" fmla="*/ 11 h 42"/>
                  <a:gd name="T112" fmla="*/ 10 w 20"/>
                  <a:gd name="T113" fmla="*/ 10 h 42"/>
                  <a:gd name="T114" fmla="*/ 12 w 20"/>
                  <a:gd name="T115" fmla="*/ 8 h 42"/>
                  <a:gd name="T116" fmla="*/ 13 w 20"/>
                  <a:gd name="T117" fmla="*/ 7 h 42"/>
                  <a:gd name="T118" fmla="*/ 15 w 20"/>
                  <a:gd name="T119" fmla="*/ 5 h 42"/>
                  <a:gd name="T120" fmla="*/ 15 w 20"/>
                  <a:gd name="T121" fmla="*/ 4 h 42"/>
                  <a:gd name="T122" fmla="*/ 15 w 20"/>
                  <a:gd name="T123" fmla="*/ 2 h 42"/>
                  <a:gd name="T124" fmla="*/ 13 w 20"/>
                  <a:gd name="T125" fmla="*/ 2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20" h="42">
                    <a:moveTo>
                      <a:pt x="13" y="2"/>
                    </a:moveTo>
                    <a:lnTo>
                      <a:pt x="13" y="0"/>
                    </a:lnTo>
                    <a:lnTo>
                      <a:pt x="15" y="0"/>
                    </a:lnTo>
                    <a:lnTo>
                      <a:pt x="20" y="4"/>
                    </a:lnTo>
                    <a:lnTo>
                      <a:pt x="20" y="5"/>
                    </a:lnTo>
                    <a:lnTo>
                      <a:pt x="18" y="5"/>
                    </a:lnTo>
                    <a:lnTo>
                      <a:pt x="18" y="7"/>
                    </a:lnTo>
                    <a:lnTo>
                      <a:pt x="17" y="8"/>
                    </a:lnTo>
                    <a:lnTo>
                      <a:pt x="18" y="8"/>
                    </a:lnTo>
                    <a:lnTo>
                      <a:pt x="18" y="10"/>
                    </a:lnTo>
                    <a:lnTo>
                      <a:pt x="17" y="11"/>
                    </a:lnTo>
                    <a:lnTo>
                      <a:pt x="15" y="10"/>
                    </a:lnTo>
                    <a:lnTo>
                      <a:pt x="15" y="11"/>
                    </a:lnTo>
                    <a:lnTo>
                      <a:pt x="13" y="13"/>
                    </a:lnTo>
                    <a:lnTo>
                      <a:pt x="15" y="14"/>
                    </a:lnTo>
                    <a:lnTo>
                      <a:pt x="17" y="13"/>
                    </a:lnTo>
                    <a:lnTo>
                      <a:pt x="17" y="11"/>
                    </a:lnTo>
                    <a:lnTo>
                      <a:pt x="18" y="14"/>
                    </a:lnTo>
                    <a:lnTo>
                      <a:pt x="18" y="17"/>
                    </a:lnTo>
                    <a:lnTo>
                      <a:pt x="18" y="20"/>
                    </a:lnTo>
                    <a:lnTo>
                      <a:pt x="18" y="22"/>
                    </a:lnTo>
                    <a:lnTo>
                      <a:pt x="18" y="24"/>
                    </a:lnTo>
                    <a:lnTo>
                      <a:pt x="17" y="24"/>
                    </a:lnTo>
                    <a:lnTo>
                      <a:pt x="13" y="24"/>
                    </a:lnTo>
                    <a:lnTo>
                      <a:pt x="10" y="20"/>
                    </a:lnTo>
                    <a:lnTo>
                      <a:pt x="10" y="24"/>
                    </a:lnTo>
                    <a:lnTo>
                      <a:pt x="10" y="22"/>
                    </a:lnTo>
                    <a:lnTo>
                      <a:pt x="9" y="24"/>
                    </a:lnTo>
                    <a:lnTo>
                      <a:pt x="10" y="25"/>
                    </a:lnTo>
                    <a:lnTo>
                      <a:pt x="12" y="25"/>
                    </a:lnTo>
                    <a:lnTo>
                      <a:pt x="13" y="27"/>
                    </a:lnTo>
                    <a:lnTo>
                      <a:pt x="13" y="28"/>
                    </a:lnTo>
                    <a:lnTo>
                      <a:pt x="13" y="30"/>
                    </a:lnTo>
                    <a:lnTo>
                      <a:pt x="12" y="31"/>
                    </a:lnTo>
                    <a:lnTo>
                      <a:pt x="12" y="33"/>
                    </a:lnTo>
                    <a:lnTo>
                      <a:pt x="10" y="33"/>
                    </a:lnTo>
                    <a:lnTo>
                      <a:pt x="6" y="36"/>
                    </a:lnTo>
                    <a:lnTo>
                      <a:pt x="6" y="37"/>
                    </a:lnTo>
                    <a:lnTo>
                      <a:pt x="4" y="41"/>
                    </a:lnTo>
                    <a:lnTo>
                      <a:pt x="3" y="41"/>
                    </a:lnTo>
                    <a:lnTo>
                      <a:pt x="0" y="42"/>
                    </a:lnTo>
                    <a:lnTo>
                      <a:pt x="1" y="41"/>
                    </a:lnTo>
                    <a:lnTo>
                      <a:pt x="3" y="37"/>
                    </a:lnTo>
                    <a:lnTo>
                      <a:pt x="3" y="36"/>
                    </a:lnTo>
                    <a:lnTo>
                      <a:pt x="3" y="34"/>
                    </a:lnTo>
                    <a:lnTo>
                      <a:pt x="3" y="33"/>
                    </a:lnTo>
                    <a:lnTo>
                      <a:pt x="4" y="31"/>
                    </a:lnTo>
                    <a:lnTo>
                      <a:pt x="4" y="30"/>
                    </a:lnTo>
                    <a:lnTo>
                      <a:pt x="6" y="27"/>
                    </a:lnTo>
                    <a:lnTo>
                      <a:pt x="6" y="25"/>
                    </a:lnTo>
                    <a:lnTo>
                      <a:pt x="6" y="24"/>
                    </a:lnTo>
                    <a:lnTo>
                      <a:pt x="6" y="22"/>
                    </a:lnTo>
                    <a:lnTo>
                      <a:pt x="6" y="20"/>
                    </a:lnTo>
                    <a:lnTo>
                      <a:pt x="7" y="20"/>
                    </a:lnTo>
                    <a:lnTo>
                      <a:pt x="7" y="17"/>
                    </a:lnTo>
                    <a:lnTo>
                      <a:pt x="10" y="11"/>
                    </a:lnTo>
                    <a:lnTo>
                      <a:pt x="10" y="10"/>
                    </a:lnTo>
                    <a:lnTo>
                      <a:pt x="12" y="8"/>
                    </a:lnTo>
                    <a:lnTo>
                      <a:pt x="13" y="7"/>
                    </a:lnTo>
                    <a:lnTo>
                      <a:pt x="15" y="5"/>
                    </a:lnTo>
                    <a:lnTo>
                      <a:pt x="15" y="4"/>
                    </a:lnTo>
                    <a:lnTo>
                      <a:pt x="15" y="2"/>
                    </a:lnTo>
                    <a:lnTo>
                      <a:pt x="13" y="2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202" name="Freeform 77">
                <a:extLst>
                  <a:ext uri="{FF2B5EF4-FFF2-40B4-BE49-F238E27FC236}">
                    <a16:creationId xmlns:a16="http://schemas.microsoft.com/office/drawing/2014/main" id="{35ED8F64-DC47-E92D-FF58-4027988CD5A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53176" y="2893493"/>
                <a:ext cx="31750" cy="34925"/>
              </a:xfrm>
              <a:custGeom>
                <a:avLst/>
                <a:gdLst>
                  <a:gd name="T0" fmla="*/ 17 w 20"/>
                  <a:gd name="T1" fmla="*/ 7 h 22"/>
                  <a:gd name="T2" fmla="*/ 17 w 20"/>
                  <a:gd name="T3" fmla="*/ 8 h 22"/>
                  <a:gd name="T4" fmla="*/ 18 w 20"/>
                  <a:gd name="T5" fmla="*/ 8 h 22"/>
                  <a:gd name="T6" fmla="*/ 20 w 20"/>
                  <a:gd name="T7" fmla="*/ 10 h 22"/>
                  <a:gd name="T8" fmla="*/ 18 w 20"/>
                  <a:gd name="T9" fmla="*/ 11 h 22"/>
                  <a:gd name="T10" fmla="*/ 15 w 20"/>
                  <a:gd name="T11" fmla="*/ 11 h 22"/>
                  <a:gd name="T12" fmla="*/ 14 w 20"/>
                  <a:gd name="T13" fmla="*/ 13 h 22"/>
                  <a:gd name="T14" fmla="*/ 15 w 20"/>
                  <a:gd name="T15" fmla="*/ 14 h 22"/>
                  <a:gd name="T16" fmla="*/ 17 w 20"/>
                  <a:gd name="T17" fmla="*/ 16 h 22"/>
                  <a:gd name="T18" fmla="*/ 17 w 20"/>
                  <a:gd name="T19" fmla="*/ 17 h 22"/>
                  <a:gd name="T20" fmla="*/ 15 w 20"/>
                  <a:gd name="T21" fmla="*/ 17 h 22"/>
                  <a:gd name="T22" fmla="*/ 8 w 20"/>
                  <a:gd name="T23" fmla="*/ 19 h 22"/>
                  <a:gd name="T24" fmla="*/ 5 w 20"/>
                  <a:gd name="T25" fmla="*/ 20 h 22"/>
                  <a:gd name="T26" fmla="*/ 3 w 20"/>
                  <a:gd name="T27" fmla="*/ 22 h 22"/>
                  <a:gd name="T28" fmla="*/ 2 w 20"/>
                  <a:gd name="T29" fmla="*/ 22 h 22"/>
                  <a:gd name="T30" fmla="*/ 0 w 20"/>
                  <a:gd name="T31" fmla="*/ 20 h 22"/>
                  <a:gd name="T32" fmla="*/ 2 w 20"/>
                  <a:gd name="T33" fmla="*/ 19 h 22"/>
                  <a:gd name="T34" fmla="*/ 5 w 20"/>
                  <a:gd name="T35" fmla="*/ 16 h 22"/>
                  <a:gd name="T36" fmla="*/ 3 w 20"/>
                  <a:gd name="T37" fmla="*/ 16 h 22"/>
                  <a:gd name="T38" fmla="*/ 2 w 20"/>
                  <a:gd name="T39" fmla="*/ 14 h 22"/>
                  <a:gd name="T40" fmla="*/ 2 w 20"/>
                  <a:gd name="T41" fmla="*/ 10 h 22"/>
                  <a:gd name="T42" fmla="*/ 5 w 20"/>
                  <a:gd name="T43" fmla="*/ 5 h 22"/>
                  <a:gd name="T44" fmla="*/ 5 w 20"/>
                  <a:gd name="T45" fmla="*/ 4 h 22"/>
                  <a:gd name="T46" fmla="*/ 6 w 20"/>
                  <a:gd name="T47" fmla="*/ 2 h 22"/>
                  <a:gd name="T48" fmla="*/ 12 w 20"/>
                  <a:gd name="T49" fmla="*/ 0 h 22"/>
                  <a:gd name="T50" fmla="*/ 14 w 20"/>
                  <a:gd name="T51" fmla="*/ 0 h 22"/>
                  <a:gd name="T52" fmla="*/ 15 w 20"/>
                  <a:gd name="T53" fmla="*/ 2 h 22"/>
                  <a:gd name="T54" fmla="*/ 17 w 20"/>
                  <a:gd name="T55" fmla="*/ 4 h 22"/>
                  <a:gd name="T56" fmla="*/ 17 w 20"/>
                  <a:gd name="T57" fmla="*/ 5 h 22"/>
                  <a:gd name="T58" fmla="*/ 17 w 20"/>
                  <a:gd name="T59" fmla="*/ 7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20" h="22">
                    <a:moveTo>
                      <a:pt x="17" y="7"/>
                    </a:moveTo>
                    <a:lnTo>
                      <a:pt x="17" y="8"/>
                    </a:lnTo>
                    <a:lnTo>
                      <a:pt x="18" y="8"/>
                    </a:lnTo>
                    <a:lnTo>
                      <a:pt x="20" y="10"/>
                    </a:lnTo>
                    <a:lnTo>
                      <a:pt x="18" y="11"/>
                    </a:lnTo>
                    <a:lnTo>
                      <a:pt x="15" y="11"/>
                    </a:lnTo>
                    <a:lnTo>
                      <a:pt x="14" y="13"/>
                    </a:lnTo>
                    <a:lnTo>
                      <a:pt x="15" y="14"/>
                    </a:lnTo>
                    <a:lnTo>
                      <a:pt x="17" y="16"/>
                    </a:lnTo>
                    <a:lnTo>
                      <a:pt x="17" y="17"/>
                    </a:lnTo>
                    <a:lnTo>
                      <a:pt x="15" y="17"/>
                    </a:lnTo>
                    <a:lnTo>
                      <a:pt x="8" y="19"/>
                    </a:lnTo>
                    <a:lnTo>
                      <a:pt x="5" y="20"/>
                    </a:lnTo>
                    <a:lnTo>
                      <a:pt x="3" y="22"/>
                    </a:lnTo>
                    <a:lnTo>
                      <a:pt x="2" y="22"/>
                    </a:lnTo>
                    <a:lnTo>
                      <a:pt x="0" y="20"/>
                    </a:lnTo>
                    <a:lnTo>
                      <a:pt x="2" y="19"/>
                    </a:lnTo>
                    <a:lnTo>
                      <a:pt x="5" y="16"/>
                    </a:lnTo>
                    <a:lnTo>
                      <a:pt x="3" y="16"/>
                    </a:lnTo>
                    <a:lnTo>
                      <a:pt x="2" y="14"/>
                    </a:lnTo>
                    <a:lnTo>
                      <a:pt x="2" y="10"/>
                    </a:lnTo>
                    <a:lnTo>
                      <a:pt x="5" y="5"/>
                    </a:lnTo>
                    <a:lnTo>
                      <a:pt x="5" y="4"/>
                    </a:lnTo>
                    <a:lnTo>
                      <a:pt x="6" y="2"/>
                    </a:lnTo>
                    <a:lnTo>
                      <a:pt x="12" y="0"/>
                    </a:lnTo>
                    <a:lnTo>
                      <a:pt x="14" y="0"/>
                    </a:lnTo>
                    <a:lnTo>
                      <a:pt x="15" y="2"/>
                    </a:lnTo>
                    <a:lnTo>
                      <a:pt x="17" y="4"/>
                    </a:lnTo>
                    <a:lnTo>
                      <a:pt x="17" y="5"/>
                    </a:lnTo>
                    <a:lnTo>
                      <a:pt x="17" y="7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203" name="Freeform 78">
                <a:extLst>
                  <a:ext uri="{FF2B5EF4-FFF2-40B4-BE49-F238E27FC236}">
                    <a16:creationId xmlns:a16="http://schemas.microsoft.com/office/drawing/2014/main" id="{349A1371-6BCB-8A61-0515-A0BE256E32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29401" y="2552181"/>
                <a:ext cx="34925" cy="38100"/>
              </a:xfrm>
              <a:custGeom>
                <a:avLst/>
                <a:gdLst>
                  <a:gd name="T0" fmla="*/ 20 w 22"/>
                  <a:gd name="T1" fmla="*/ 0 h 24"/>
                  <a:gd name="T2" fmla="*/ 20 w 22"/>
                  <a:gd name="T3" fmla="*/ 1 h 24"/>
                  <a:gd name="T4" fmla="*/ 22 w 22"/>
                  <a:gd name="T5" fmla="*/ 4 h 24"/>
                  <a:gd name="T6" fmla="*/ 20 w 22"/>
                  <a:gd name="T7" fmla="*/ 8 h 24"/>
                  <a:gd name="T8" fmla="*/ 19 w 22"/>
                  <a:gd name="T9" fmla="*/ 12 h 24"/>
                  <a:gd name="T10" fmla="*/ 17 w 22"/>
                  <a:gd name="T11" fmla="*/ 17 h 24"/>
                  <a:gd name="T12" fmla="*/ 14 w 22"/>
                  <a:gd name="T13" fmla="*/ 21 h 24"/>
                  <a:gd name="T14" fmla="*/ 13 w 22"/>
                  <a:gd name="T15" fmla="*/ 23 h 24"/>
                  <a:gd name="T16" fmla="*/ 2 w 22"/>
                  <a:gd name="T17" fmla="*/ 24 h 24"/>
                  <a:gd name="T18" fmla="*/ 0 w 22"/>
                  <a:gd name="T19" fmla="*/ 24 h 24"/>
                  <a:gd name="T20" fmla="*/ 0 w 22"/>
                  <a:gd name="T21" fmla="*/ 21 h 24"/>
                  <a:gd name="T22" fmla="*/ 3 w 22"/>
                  <a:gd name="T23" fmla="*/ 17 h 24"/>
                  <a:gd name="T24" fmla="*/ 5 w 22"/>
                  <a:gd name="T25" fmla="*/ 12 h 24"/>
                  <a:gd name="T26" fmla="*/ 6 w 22"/>
                  <a:gd name="T27" fmla="*/ 12 h 24"/>
                  <a:gd name="T28" fmla="*/ 8 w 22"/>
                  <a:gd name="T29" fmla="*/ 11 h 24"/>
                  <a:gd name="T30" fmla="*/ 13 w 22"/>
                  <a:gd name="T31" fmla="*/ 6 h 24"/>
                  <a:gd name="T32" fmla="*/ 16 w 22"/>
                  <a:gd name="T33" fmla="*/ 3 h 24"/>
                  <a:gd name="T34" fmla="*/ 16 w 22"/>
                  <a:gd name="T35" fmla="*/ 1 h 24"/>
                  <a:gd name="T36" fmla="*/ 17 w 22"/>
                  <a:gd name="T37" fmla="*/ 0 h 24"/>
                  <a:gd name="T38" fmla="*/ 19 w 22"/>
                  <a:gd name="T39" fmla="*/ 0 h 24"/>
                  <a:gd name="T40" fmla="*/ 20 w 22"/>
                  <a:gd name="T4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2" h="24">
                    <a:moveTo>
                      <a:pt x="20" y="0"/>
                    </a:moveTo>
                    <a:lnTo>
                      <a:pt x="20" y="1"/>
                    </a:lnTo>
                    <a:lnTo>
                      <a:pt x="22" y="4"/>
                    </a:lnTo>
                    <a:lnTo>
                      <a:pt x="20" y="8"/>
                    </a:lnTo>
                    <a:lnTo>
                      <a:pt x="19" y="12"/>
                    </a:lnTo>
                    <a:lnTo>
                      <a:pt x="17" y="17"/>
                    </a:lnTo>
                    <a:lnTo>
                      <a:pt x="14" y="21"/>
                    </a:lnTo>
                    <a:lnTo>
                      <a:pt x="13" y="23"/>
                    </a:lnTo>
                    <a:lnTo>
                      <a:pt x="2" y="24"/>
                    </a:lnTo>
                    <a:lnTo>
                      <a:pt x="0" y="24"/>
                    </a:lnTo>
                    <a:lnTo>
                      <a:pt x="0" y="21"/>
                    </a:lnTo>
                    <a:lnTo>
                      <a:pt x="3" y="17"/>
                    </a:lnTo>
                    <a:lnTo>
                      <a:pt x="5" y="12"/>
                    </a:lnTo>
                    <a:lnTo>
                      <a:pt x="6" y="12"/>
                    </a:lnTo>
                    <a:lnTo>
                      <a:pt x="8" y="11"/>
                    </a:lnTo>
                    <a:lnTo>
                      <a:pt x="13" y="6"/>
                    </a:lnTo>
                    <a:lnTo>
                      <a:pt x="16" y="3"/>
                    </a:lnTo>
                    <a:lnTo>
                      <a:pt x="16" y="1"/>
                    </a:lnTo>
                    <a:lnTo>
                      <a:pt x="17" y="0"/>
                    </a:lnTo>
                    <a:lnTo>
                      <a:pt x="19" y="0"/>
                    </a:lnTo>
                    <a:lnTo>
                      <a:pt x="20" y="0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204" name="Freeform 90">
                <a:extLst>
                  <a:ext uri="{FF2B5EF4-FFF2-40B4-BE49-F238E27FC236}">
                    <a16:creationId xmlns:a16="http://schemas.microsoft.com/office/drawing/2014/main" id="{E5A6118E-68F4-9661-DFE3-3539141652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34138" y="2806181"/>
                <a:ext cx="28575" cy="28575"/>
              </a:xfrm>
              <a:custGeom>
                <a:avLst/>
                <a:gdLst>
                  <a:gd name="T0" fmla="*/ 8 w 18"/>
                  <a:gd name="T1" fmla="*/ 4 h 18"/>
                  <a:gd name="T2" fmla="*/ 8 w 18"/>
                  <a:gd name="T3" fmla="*/ 1 h 18"/>
                  <a:gd name="T4" fmla="*/ 8 w 18"/>
                  <a:gd name="T5" fmla="*/ 0 h 18"/>
                  <a:gd name="T6" fmla="*/ 12 w 18"/>
                  <a:gd name="T7" fmla="*/ 0 h 18"/>
                  <a:gd name="T8" fmla="*/ 15 w 18"/>
                  <a:gd name="T9" fmla="*/ 1 h 18"/>
                  <a:gd name="T10" fmla="*/ 17 w 18"/>
                  <a:gd name="T11" fmla="*/ 4 h 18"/>
                  <a:gd name="T12" fmla="*/ 18 w 18"/>
                  <a:gd name="T13" fmla="*/ 8 h 18"/>
                  <a:gd name="T14" fmla="*/ 14 w 18"/>
                  <a:gd name="T15" fmla="*/ 12 h 18"/>
                  <a:gd name="T16" fmla="*/ 12 w 18"/>
                  <a:gd name="T17" fmla="*/ 17 h 18"/>
                  <a:gd name="T18" fmla="*/ 9 w 18"/>
                  <a:gd name="T19" fmla="*/ 18 h 18"/>
                  <a:gd name="T20" fmla="*/ 8 w 18"/>
                  <a:gd name="T21" fmla="*/ 18 h 18"/>
                  <a:gd name="T22" fmla="*/ 6 w 18"/>
                  <a:gd name="T23" fmla="*/ 17 h 18"/>
                  <a:gd name="T24" fmla="*/ 6 w 18"/>
                  <a:gd name="T25" fmla="*/ 15 h 18"/>
                  <a:gd name="T26" fmla="*/ 4 w 18"/>
                  <a:gd name="T27" fmla="*/ 11 h 18"/>
                  <a:gd name="T28" fmla="*/ 4 w 18"/>
                  <a:gd name="T29" fmla="*/ 8 h 18"/>
                  <a:gd name="T30" fmla="*/ 1 w 18"/>
                  <a:gd name="T31" fmla="*/ 4 h 18"/>
                  <a:gd name="T32" fmla="*/ 1 w 18"/>
                  <a:gd name="T33" fmla="*/ 3 h 18"/>
                  <a:gd name="T34" fmla="*/ 0 w 18"/>
                  <a:gd name="T35" fmla="*/ 1 h 18"/>
                  <a:gd name="T36" fmla="*/ 1 w 18"/>
                  <a:gd name="T37" fmla="*/ 0 h 18"/>
                  <a:gd name="T38" fmla="*/ 3 w 18"/>
                  <a:gd name="T39" fmla="*/ 1 h 18"/>
                  <a:gd name="T40" fmla="*/ 4 w 18"/>
                  <a:gd name="T41" fmla="*/ 4 h 18"/>
                  <a:gd name="T42" fmla="*/ 6 w 18"/>
                  <a:gd name="T43" fmla="*/ 8 h 18"/>
                  <a:gd name="T44" fmla="*/ 8 w 18"/>
                  <a:gd name="T45" fmla="*/ 9 h 18"/>
                  <a:gd name="T46" fmla="*/ 9 w 18"/>
                  <a:gd name="T47" fmla="*/ 9 h 18"/>
                  <a:gd name="T48" fmla="*/ 11 w 18"/>
                  <a:gd name="T49" fmla="*/ 9 h 18"/>
                  <a:gd name="T50" fmla="*/ 11 w 18"/>
                  <a:gd name="T51" fmla="*/ 8 h 18"/>
                  <a:gd name="T52" fmla="*/ 8 w 18"/>
                  <a:gd name="T53" fmla="*/ 6 h 18"/>
                  <a:gd name="T54" fmla="*/ 8 w 18"/>
                  <a:gd name="T55" fmla="*/ 4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8" h="18">
                    <a:moveTo>
                      <a:pt x="8" y="4"/>
                    </a:moveTo>
                    <a:lnTo>
                      <a:pt x="8" y="1"/>
                    </a:lnTo>
                    <a:lnTo>
                      <a:pt x="8" y="0"/>
                    </a:lnTo>
                    <a:lnTo>
                      <a:pt x="12" y="0"/>
                    </a:lnTo>
                    <a:lnTo>
                      <a:pt x="15" y="1"/>
                    </a:lnTo>
                    <a:lnTo>
                      <a:pt x="17" y="4"/>
                    </a:lnTo>
                    <a:lnTo>
                      <a:pt x="18" y="8"/>
                    </a:lnTo>
                    <a:lnTo>
                      <a:pt x="14" y="12"/>
                    </a:lnTo>
                    <a:lnTo>
                      <a:pt x="12" y="17"/>
                    </a:lnTo>
                    <a:lnTo>
                      <a:pt x="9" y="18"/>
                    </a:lnTo>
                    <a:lnTo>
                      <a:pt x="8" y="18"/>
                    </a:lnTo>
                    <a:lnTo>
                      <a:pt x="6" y="17"/>
                    </a:lnTo>
                    <a:lnTo>
                      <a:pt x="6" y="15"/>
                    </a:lnTo>
                    <a:lnTo>
                      <a:pt x="4" y="11"/>
                    </a:lnTo>
                    <a:lnTo>
                      <a:pt x="4" y="8"/>
                    </a:lnTo>
                    <a:lnTo>
                      <a:pt x="1" y="4"/>
                    </a:lnTo>
                    <a:lnTo>
                      <a:pt x="1" y="3"/>
                    </a:lnTo>
                    <a:lnTo>
                      <a:pt x="0" y="1"/>
                    </a:lnTo>
                    <a:lnTo>
                      <a:pt x="1" y="0"/>
                    </a:lnTo>
                    <a:lnTo>
                      <a:pt x="3" y="1"/>
                    </a:lnTo>
                    <a:lnTo>
                      <a:pt x="4" y="4"/>
                    </a:lnTo>
                    <a:lnTo>
                      <a:pt x="6" y="8"/>
                    </a:lnTo>
                    <a:lnTo>
                      <a:pt x="8" y="9"/>
                    </a:lnTo>
                    <a:lnTo>
                      <a:pt x="9" y="9"/>
                    </a:lnTo>
                    <a:lnTo>
                      <a:pt x="11" y="9"/>
                    </a:lnTo>
                    <a:lnTo>
                      <a:pt x="11" y="8"/>
                    </a:lnTo>
                    <a:lnTo>
                      <a:pt x="8" y="6"/>
                    </a:lnTo>
                    <a:lnTo>
                      <a:pt x="8" y="4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205" name="Freeform 91">
                <a:extLst>
                  <a:ext uri="{FF2B5EF4-FFF2-40B4-BE49-F238E27FC236}">
                    <a16:creationId xmlns:a16="http://schemas.microsoft.com/office/drawing/2014/main" id="{39392F6B-0583-D700-7AFE-B0F0D604C9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30938" y="2882381"/>
                <a:ext cx="31750" cy="22225"/>
              </a:xfrm>
              <a:custGeom>
                <a:avLst/>
                <a:gdLst>
                  <a:gd name="T0" fmla="*/ 8 w 20"/>
                  <a:gd name="T1" fmla="*/ 14 h 14"/>
                  <a:gd name="T2" fmla="*/ 6 w 20"/>
                  <a:gd name="T3" fmla="*/ 14 h 14"/>
                  <a:gd name="T4" fmla="*/ 5 w 20"/>
                  <a:gd name="T5" fmla="*/ 11 h 14"/>
                  <a:gd name="T6" fmla="*/ 3 w 20"/>
                  <a:gd name="T7" fmla="*/ 9 h 14"/>
                  <a:gd name="T8" fmla="*/ 0 w 20"/>
                  <a:gd name="T9" fmla="*/ 6 h 14"/>
                  <a:gd name="T10" fmla="*/ 0 w 20"/>
                  <a:gd name="T11" fmla="*/ 4 h 14"/>
                  <a:gd name="T12" fmla="*/ 0 w 20"/>
                  <a:gd name="T13" fmla="*/ 3 h 14"/>
                  <a:gd name="T14" fmla="*/ 3 w 20"/>
                  <a:gd name="T15" fmla="*/ 0 h 14"/>
                  <a:gd name="T16" fmla="*/ 5 w 20"/>
                  <a:gd name="T17" fmla="*/ 1 h 14"/>
                  <a:gd name="T18" fmla="*/ 9 w 20"/>
                  <a:gd name="T19" fmla="*/ 1 h 14"/>
                  <a:gd name="T20" fmla="*/ 14 w 20"/>
                  <a:gd name="T21" fmla="*/ 3 h 14"/>
                  <a:gd name="T22" fmla="*/ 17 w 20"/>
                  <a:gd name="T23" fmla="*/ 4 h 14"/>
                  <a:gd name="T24" fmla="*/ 20 w 20"/>
                  <a:gd name="T25" fmla="*/ 4 h 14"/>
                  <a:gd name="T26" fmla="*/ 20 w 20"/>
                  <a:gd name="T27" fmla="*/ 7 h 14"/>
                  <a:gd name="T28" fmla="*/ 20 w 20"/>
                  <a:gd name="T29" fmla="*/ 9 h 14"/>
                  <a:gd name="T30" fmla="*/ 18 w 20"/>
                  <a:gd name="T31" fmla="*/ 9 h 14"/>
                  <a:gd name="T32" fmla="*/ 18 w 20"/>
                  <a:gd name="T33" fmla="*/ 11 h 14"/>
                  <a:gd name="T34" fmla="*/ 17 w 20"/>
                  <a:gd name="T35" fmla="*/ 11 h 14"/>
                  <a:gd name="T36" fmla="*/ 17 w 20"/>
                  <a:gd name="T37" fmla="*/ 12 h 14"/>
                  <a:gd name="T38" fmla="*/ 14 w 20"/>
                  <a:gd name="T39" fmla="*/ 14 h 14"/>
                  <a:gd name="T40" fmla="*/ 8 w 20"/>
                  <a:gd name="T41" fmla="*/ 14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0" h="14">
                    <a:moveTo>
                      <a:pt x="8" y="14"/>
                    </a:moveTo>
                    <a:lnTo>
                      <a:pt x="6" y="14"/>
                    </a:lnTo>
                    <a:lnTo>
                      <a:pt x="5" y="11"/>
                    </a:lnTo>
                    <a:lnTo>
                      <a:pt x="3" y="9"/>
                    </a:lnTo>
                    <a:lnTo>
                      <a:pt x="0" y="6"/>
                    </a:lnTo>
                    <a:lnTo>
                      <a:pt x="0" y="4"/>
                    </a:lnTo>
                    <a:lnTo>
                      <a:pt x="0" y="3"/>
                    </a:lnTo>
                    <a:lnTo>
                      <a:pt x="3" y="0"/>
                    </a:lnTo>
                    <a:lnTo>
                      <a:pt x="5" y="1"/>
                    </a:lnTo>
                    <a:lnTo>
                      <a:pt x="9" y="1"/>
                    </a:lnTo>
                    <a:lnTo>
                      <a:pt x="14" y="3"/>
                    </a:lnTo>
                    <a:lnTo>
                      <a:pt x="17" y="4"/>
                    </a:lnTo>
                    <a:lnTo>
                      <a:pt x="20" y="4"/>
                    </a:lnTo>
                    <a:lnTo>
                      <a:pt x="20" y="7"/>
                    </a:lnTo>
                    <a:lnTo>
                      <a:pt x="20" y="9"/>
                    </a:lnTo>
                    <a:lnTo>
                      <a:pt x="18" y="9"/>
                    </a:lnTo>
                    <a:lnTo>
                      <a:pt x="18" y="11"/>
                    </a:lnTo>
                    <a:lnTo>
                      <a:pt x="17" y="11"/>
                    </a:lnTo>
                    <a:lnTo>
                      <a:pt x="17" y="12"/>
                    </a:lnTo>
                    <a:lnTo>
                      <a:pt x="14" y="14"/>
                    </a:lnTo>
                    <a:lnTo>
                      <a:pt x="8" y="14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206" name="Freeform 95">
                <a:extLst>
                  <a:ext uri="{FF2B5EF4-FFF2-40B4-BE49-F238E27FC236}">
                    <a16:creationId xmlns:a16="http://schemas.microsoft.com/office/drawing/2014/main" id="{129DE2D7-89B1-2DB1-34A6-85E2ADAB82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11876" y="2979218"/>
                <a:ext cx="20638" cy="36513"/>
              </a:xfrm>
              <a:custGeom>
                <a:avLst/>
                <a:gdLst>
                  <a:gd name="T0" fmla="*/ 6 w 13"/>
                  <a:gd name="T1" fmla="*/ 3 h 23"/>
                  <a:gd name="T2" fmla="*/ 7 w 13"/>
                  <a:gd name="T3" fmla="*/ 0 h 23"/>
                  <a:gd name="T4" fmla="*/ 9 w 13"/>
                  <a:gd name="T5" fmla="*/ 0 h 23"/>
                  <a:gd name="T6" fmla="*/ 12 w 13"/>
                  <a:gd name="T7" fmla="*/ 2 h 23"/>
                  <a:gd name="T8" fmla="*/ 13 w 13"/>
                  <a:gd name="T9" fmla="*/ 3 h 23"/>
                  <a:gd name="T10" fmla="*/ 13 w 13"/>
                  <a:gd name="T11" fmla="*/ 10 h 23"/>
                  <a:gd name="T12" fmla="*/ 12 w 13"/>
                  <a:gd name="T13" fmla="*/ 13 h 23"/>
                  <a:gd name="T14" fmla="*/ 10 w 13"/>
                  <a:gd name="T15" fmla="*/ 14 h 23"/>
                  <a:gd name="T16" fmla="*/ 10 w 13"/>
                  <a:gd name="T17" fmla="*/ 16 h 23"/>
                  <a:gd name="T18" fmla="*/ 10 w 13"/>
                  <a:gd name="T19" fmla="*/ 19 h 23"/>
                  <a:gd name="T20" fmla="*/ 10 w 13"/>
                  <a:gd name="T21" fmla="*/ 20 h 23"/>
                  <a:gd name="T22" fmla="*/ 9 w 13"/>
                  <a:gd name="T23" fmla="*/ 17 h 23"/>
                  <a:gd name="T24" fmla="*/ 7 w 13"/>
                  <a:gd name="T25" fmla="*/ 17 h 23"/>
                  <a:gd name="T26" fmla="*/ 6 w 13"/>
                  <a:gd name="T27" fmla="*/ 22 h 23"/>
                  <a:gd name="T28" fmla="*/ 4 w 13"/>
                  <a:gd name="T29" fmla="*/ 23 h 23"/>
                  <a:gd name="T30" fmla="*/ 3 w 13"/>
                  <a:gd name="T31" fmla="*/ 22 h 23"/>
                  <a:gd name="T32" fmla="*/ 3 w 13"/>
                  <a:gd name="T33" fmla="*/ 19 h 23"/>
                  <a:gd name="T34" fmla="*/ 3 w 13"/>
                  <a:gd name="T35" fmla="*/ 17 h 23"/>
                  <a:gd name="T36" fmla="*/ 1 w 13"/>
                  <a:gd name="T37" fmla="*/ 17 h 23"/>
                  <a:gd name="T38" fmla="*/ 1 w 13"/>
                  <a:gd name="T39" fmla="*/ 19 h 23"/>
                  <a:gd name="T40" fmla="*/ 1 w 13"/>
                  <a:gd name="T41" fmla="*/ 20 h 23"/>
                  <a:gd name="T42" fmla="*/ 0 w 13"/>
                  <a:gd name="T43" fmla="*/ 20 h 23"/>
                  <a:gd name="T44" fmla="*/ 0 w 13"/>
                  <a:gd name="T45" fmla="*/ 19 h 23"/>
                  <a:gd name="T46" fmla="*/ 0 w 13"/>
                  <a:gd name="T47" fmla="*/ 17 h 23"/>
                  <a:gd name="T48" fmla="*/ 0 w 13"/>
                  <a:gd name="T49" fmla="*/ 14 h 23"/>
                  <a:gd name="T50" fmla="*/ 1 w 13"/>
                  <a:gd name="T51" fmla="*/ 13 h 23"/>
                  <a:gd name="T52" fmla="*/ 4 w 13"/>
                  <a:gd name="T53" fmla="*/ 10 h 23"/>
                  <a:gd name="T54" fmla="*/ 4 w 13"/>
                  <a:gd name="T55" fmla="*/ 8 h 23"/>
                  <a:gd name="T56" fmla="*/ 6 w 13"/>
                  <a:gd name="T57" fmla="*/ 10 h 23"/>
                  <a:gd name="T58" fmla="*/ 7 w 13"/>
                  <a:gd name="T59" fmla="*/ 13 h 23"/>
                  <a:gd name="T60" fmla="*/ 7 w 13"/>
                  <a:gd name="T61" fmla="*/ 14 h 23"/>
                  <a:gd name="T62" fmla="*/ 9 w 13"/>
                  <a:gd name="T63" fmla="*/ 13 h 23"/>
                  <a:gd name="T64" fmla="*/ 9 w 13"/>
                  <a:gd name="T65" fmla="*/ 10 h 23"/>
                  <a:gd name="T66" fmla="*/ 7 w 13"/>
                  <a:gd name="T67" fmla="*/ 6 h 23"/>
                  <a:gd name="T68" fmla="*/ 7 w 13"/>
                  <a:gd name="T69" fmla="*/ 5 h 23"/>
                  <a:gd name="T70" fmla="*/ 6 w 13"/>
                  <a:gd name="T71" fmla="*/ 3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13" h="23">
                    <a:moveTo>
                      <a:pt x="6" y="3"/>
                    </a:moveTo>
                    <a:lnTo>
                      <a:pt x="7" y="0"/>
                    </a:lnTo>
                    <a:lnTo>
                      <a:pt x="9" y="0"/>
                    </a:lnTo>
                    <a:lnTo>
                      <a:pt x="12" y="2"/>
                    </a:lnTo>
                    <a:lnTo>
                      <a:pt x="13" y="3"/>
                    </a:lnTo>
                    <a:lnTo>
                      <a:pt x="13" y="10"/>
                    </a:lnTo>
                    <a:lnTo>
                      <a:pt x="12" y="13"/>
                    </a:lnTo>
                    <a:lnTo>
                      <a:pt x="10" y="14"/>
                    </a:lnTo>
                    <a:lnTo>
                      <a:pt x="10" y="16"/>
                    </a:lnTo>
                    <a:lnTo>
                      <a:pt x="10" y="19"/>
                    </a:lnTo>
                    <a:lnTo>
                      <a:pt x="10" y="20"/>
                    </a:lnTo>
                    <a:lnTo>
                      <a:pt x="9" y="17"/>
                    </a:lnTo>
                    <a:lnTo>
                      <a:pt x="7" y="17"/>
                    </a:lnTo>
                    <a:lnTo>
                      <a:pt x="6" y="22"/>
                    </a:lnTo>
                    <a:lnTo>
                      <a:pt x="4" y="23"/>
                    </a:lnTo>
                    <a:lnTo>
                      <a:pt x="3" y="22"/>
                    </a:lnTo>
                    <a:lnTo>
                      <a:pt x="3" y="19"/>
                    </a:lnTo>
                    <a:lnTo>
                      <a:pt x="3" y="17"/>
                    </a:lnTo>
                    <a:lnTo>
                      <a:pt x="1" y="17"/>
                    </a:lnTo>
                    <a:lnTo>
                      <a:pt x="1" y="19"/>
                    </a:lnTo>
                    <a:lnTo>
                      <a:pt x="1" y="20"/>
                    </a:lnTo>
                    <a:lnTo>
                      <a:pt x="0" y="20"/>
                    </a:lnTo>
                    <a:lnTo>
                      <a:pt x="0" y="19"/>
                    </a:lnTo>
                    <a:lnTo>
                      <a:pt x="0" y="17"/>
                    </a:lnTo>
                    <a:lnTo>
                      <a:pt x="0" y="14"/>
                    </a:lnTo>
                    <a:lnTo>
                      <a:pt x="1" y="13"/>
                    </a:lnTo>
                    <a:lnTo>
                      <a:pt x="4" y="10"/>
                    </a:lnTo>
                    <a:lnTo>
                      <a:pt x="4" y="8"/>
                    </a:lnTo>
                    <a:lnTo>
                      <a:pt x="6" y="10"/>
                    </a:lnTo>
                    <a:lnTo>
                      <a:pt x="7" y="13"/>
                    </a:lnTo>
                    <a:lnTo>
                      <a:pt x="7" y="14"/>
                    </a:lnTo>
                    <a:lnTo>
                      <a:pt x="9" y="13"/>
                    </a:lnTo>
                    <a:lnTo>
                      <a:pt x="9" y="10"/>
                    </a:lnTo>
                    <a:lnTo>
                      <a:pt x="7" y="6"/>
                    </a:lnTo>
                    <a:lnTo>
                      <a:pt x="7" y="5"/>
                    </a:lnTo>
                    <a:lnTo>
                      <a:pt x="6" y="3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207" name="Freeform 96">
                <a:extLst>
                  <a:ext uri="{FF2B5EF4-FFF2-40B4-BE49-F238E27FC236}">
                    <a16:creationId xmlns:a16="http://schemas.microsoft.com/office/drawing/2014/main" id="{FB83DB2E-5D11-E700-77E6-BA574BB9AC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67463" y="2788718"/>
                <a:ext cx="26988" cy="23813"/>
              </a:xfrm>
              <a:custGeom>
                <a:avLst/>
                <a:gdLst>
                  <a:gd name="T0" fmla="*/ 16 w 17"/>
                  <a:gd name="T1" fmla="*/ 5 h 15"/>
                  <a:gd name="T2" fmla="*/ 17 w 17"/>
                  <a:gd name="T3" fmla="*/ 5 h 15"/>
                  <a:gd name="T4" fmla="*/ 17 w 17"/>
                  <a:gd name="T5" fmla="*/ 8 h 15"/>
                  <a:gd name="T6" fmla="*/ 17 w 17"/>
                  <a:gd name="T7" fmla="*/ 9 h 15"/>
                  <a:gd name="T8" fmla="*/ 17 w 17"/>
                  <a:gd name="T9" fmla="*/ 11 h 15"/>
                  <a:gd name="T10" fmla="*/ 17 w 17"/>
                  <a:gd name="T11" fmla="*/ 14 h 15"/>
                  <a:gd name="T12" fmla="*/ 16 w 17"/>
                  <a:gd name="T13" fmla="*/ 15 h 15"/>
                  <a:gd name="T14" fmla="*/ 11 w 17"/>
                  <a:gd name="T15" fmla="*/ 15 h 15"/>
                  <a:gd name="T16" fmla="*/ 9 w 17"/>
                  <a:gd name="T17" fmla="*/ 15 h 15"/>
                  <a:gd name="T18" fmla="*/ 6 w 17"/>
                  <a:gd name="T19" fmla="*/ 14 h 15"/>
                  <a:gd name="T20" fmla="*/ 3 w 17"/>
                  <a:gd name="T21" fmla="*/ 9 h 15"/>
                  <a:gd name="T22" fmla="*/ 0 w 17"/>
                  <a:gd name="T23" fmla="*/ 6 h 15"/>
                  <a:gd name="T24" fmla="*/ 0 w 17"/>
                  <a:gd name="T25" fmla="*/ 5 h 15"/>
                  <a:gd name="T26" fmla="*/ 2 w 17"/>
                  <a:gd name="T27" fmla="*/ 0 h 15"/>
                  <a:gd name="T28" fmla="*/ 5 w 17"/>
                  <a:gd name="T29" fmla="*/ 2 h 15"/>
                  <a:gd name="T30" fmla="*/ 8 w 17"/>
                  <a:gd name="T31" fmla="*/ 3 h 15"/>
                  <a:gd name="T32" fmla="*/ 11 w 17"/>
                  <a:gd name="T33" fmla="*/ 5 h 15"/>
                  <a:gd name="T34" fmla="*/ 13 w 17"/>
                  <a:gd name="T35" fmla="*/ 5 h 15"/>
                  <a:gd name="T36" fmla="*/ 16 w 17"/>
                  <a:gd name="T37" fmla="*/ 5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7" h="15">
                    <a:moveTo>
                      <a:pt x="16" y="5"/>
                    </a:moveTo>
                    <a:lnTo>
                      <a:pt x="17" y="5"/>
                    </a:lnTo>
                    <a:lnTo>
                      <a:pt x="17" y="8"/>
                    </a:lnTo>
                    <a:lnTo>
                      <a:pt x="17" y="9"/>
                    </a:lnTo>
                    <a:lnTo>
                      <a:pt x="17" y="11"/>
                    </a:lnTo>
                    <a:lnTo>
                      <a:pt x="17" y="14"/>
                    </a:lnTo>
                    <a:lnTo>
                      <a:pt x="16" y="15"/>
                    </a:lnTo>
                    <a:lnTo>
                      <a:pt x="11" y="15"/>
                    </a:lnTo>
                    <a:lnTo>
                      <a:pt x="9" y="15"/>
                    </a:lnTo>
                    <a:lnTo>
                      <a:pt x="6" y="14"/>
                    </a:lnTo>
                    <a:lnTo>
                      <a:pt x="3" y="9"/>
                    </a:lnTo>
                    <a:lnTo>
                      <a:pt x="0" y="6"/>
                    </a:lnTo>
                    <a:lnTo>
                      <a:pt x="0" y="5"/>
                    </a:lnTo>
                    <a:lnTo>
                      <a:pt x="2" y="0"/>
                    </a:lnTo>
                    <a:lnTo>
                      <a:pt x="5" y="2"/>
                    </a:lnTo>
                    <a:lnTo>
                      <a:pt x="8" y="3"/>
                    </a:lnTo>
                    <a:lnTo>
                      <a:pt x="11" y="5"/>
                    </a:lnTo>
                    <a:lnTo>
                      <a:pt x="13" y="5"/>
                    </a:lnTo>
                    <a:lnTo>
                      <a:pt x="16" y="5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208" name="Freeform 97">
                <a:extLst>
                  <a:ext uri="{FF2B5EF4-FFF2-40B4-BE49-F238E27FC236}">
                    <a16:creationId xmlns:a16="http://schemas.microsoft.com/office/drawing/2014/main" id="{3D537CA3-27D0-1658-7EFD-A549E0075D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11913" y="2820468"/>
                <a:ext cx="28575" cy="30163"/>
              </a:xfrm>
              <a:custGeom>
                <a:avLst/>
                <a:gdLst>
                  <a:gd name="T0" fmla="*/ 12 w 18"/>
                  <a:gd name="T1" fmla="*/ 6 h 19"/>
                  <a:gd name="T2" fmla="*/ 14 w 18"/>
                  <a:gd name="T3" fmla="*/ 6 h 19"/>
                  <a:gd name="T4" fmla="*/ 17 w 18"/>
                  <a:gd name="T5" fmla="*/ 11 h 19"/>
                  <a:gd name="T6" fmla="*/ 18 w 18"/>
                  <a:gd name="T7" fmla="*/ 13 h 19"/>
                  <a:gd name="T8" fmla="*/ 15 w 18"/>
                  <a:gd name="T9" fmla="*/ 14 h 19"/>
                  <a:gd name="T10" fmla="*/ 2 w 18"/>
                  <a:gd name="T11" fmla="*/ 19 h 19"/>
                  <a:gd name="T12" fmla="*/ 0 w 18"/>
                  <a:gd name="T13" fmla="*/ 19 h 19"/>
                  <a:gd name="T14" fmla="*/ 2 w 18"/>
                  <a:gd name="T15" fmla="*/ 17 h 19"/>
                  <a:gd name="T16" fmla="*/ 2 w 18"/>
                  <a:gd name="T17" fmla="*/ 16 h 19"/>
                  <a:gd name="T18" fmla="*/ 2 w 18"/>
                  <a:gd name="T19" fmla="*/ 14 h 19"/>
                  <a:gd name="T20" fmla="*/ 2 w 18"/>
                  <a:gd name="T21" fmla="*/ 13 h 19"/>
                  <a:gd name="T22" fmla="*/ 3 w 18"/>
                  <a:gd name="T23" fmla="*/ 11 h 19"/>
                  <a:gd name="T24" fmla="*/ 6 w 18"/>
                  <a:gd name="T25" fmla="*/ 9 h 19"/>
                  <a:gd name="T26" fmla="*/ 9 w 18"/>
                  <a:gd name="T27" fmla="*/ 2 h 19"/>
                  <a:gd name="T28" fmla="*/ 11 w 18"/>
                  <a:gd name="T29" fmla="*/ 0 h 19"/>
                  <a:gd name="T30" fmla="*/ 11 w 18"/>
                  <a:gd name="T31" fmla="*/ 2 h 19"/>
                  <a:gd name="T32" fmla="*/ 12 w 18"/>
                  <a:gd name="T33" fmla="*/ 6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8" h="19">
                    <a:moveTo>
                      <a:pt x="12" y="6"/>
                    </a:moveTo>
                    <a:lnTo>
                      <a:pt x="14" y="6"/>
                    </a:lnTo>
                    <a:lnTo>
                      <a:pt x="17" y="11"/>
                    </a:lnTo>
                    <a:lnTo>
                      <a:pt x="18" y="13"/>
                    </a:lnTo>
                    <a:lnTo>
                      <a:pt x="15" y="14"/>
                    </a:lnTo>
                    <a:lnTo>
                      <a:pt x="2" y="19"/>
                    </a:lnTo>
                    <a:lnTo>
                      <a:pt x="0" y="19"/>
                    </a:lnTo>
                    <a:lnTo>
                      <a:pt x="2" y="17"/>
                    </a:lnTo>
                    <a:lnTo>
                      <a:pt x="2" y="16"/>
                    </a:lnTo>
                    <a:lnTo>
                      <a:pt x="2" y="14"/>
                    </a:lnTo>
                    <a:lnTo>
                      <a:pt x="2" y="13"/>
                    </a:lnTo>
                    <a:lnTo>
                      <a:pt x="3" y="11"/>
                    </a:lnTo>
                    <a:lnTo>
                      <a:pt x="6" y="9"/>
                    </a:lnTo>
                    <a:lnTo>
                      <a:pt x="9" y="2"/>
                    </a:lnTo>
                    <a:lnTo>
                      <a:pt x="11" y="0"/>
                    </a:lnTo>
                    <a:lnTo>
                      <a:pt x="11" y="2"/>
                    </a:lnTo>
                    <a:lnTo>
                      <a:pt x="12" y="6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209" name="Freeform 100">
                <a:extLst>
                  <a:ext uri="{FF2B5EF4-FFF2-40B4-BE49-F238E27FC236}">
                    <a16:creationId xmlns:a16="http://schemas.microsoft.com/office/drawing/2014/main" id="{234E505B-03F4-94D3-8374-95A8DDB6C3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96113" y="2298181"/>
                <a:ext cx="30163" cy="28575"/>
              </a:xfrm>
              <a:custGeom>
                <a:avLst/>
                <a:gdLst>
                  <a:gd name="T0" fmla="*/ 10 w 19"/>
                  <a:gd name="T1" fmla="*/ 10 h 18"/>
                  <a:gd name="T2" fmla="*/ 17 w 19"/>
                  <a:gd name="T3" fmla="*/ 10 h 18"/>
                  <a:gd name="T4" fmla="*/ 19 w 19"/>
                  <a:gd name="T5" fmla="*/ 12 h 18"/>
                  <a:gd name="T6" fmla="*/ 17 w 19"/>
                  <a:gd name="T7" fmla="*/ 12 h 18"/>
                  <a:gd name="T8" fmla="*/ 17 w 19"/>
                  <a:gd name="T9" fmla="*/ 13 h 18"/>
                  <a:gd name="T10" fmla="*/ 16 w 19"/>
                  <a:gd name="T11" fmla="*/ 13 h 18"/>
                  <a:gd name="T12" fmla="*/ 16 w 19"/>
                  <a:gd name="T13" fmla="*/ 15 h 18"/>
                  <a:gd name="T14" fmla="*/ 14 w 19"/>
                  <a:gd name="T15" fmla="*/ 16 h 18"/>
                  <a:gd name="T16" fmla="*/ 14 w 19"/>
                  <a:gd name="T17" fmla="*/ 15 h 18"/>
                  <a:gd name="T18" fmla="*/ 13 w 19"/>
                  <a:gd name="T19" fmla="*/ 15 h 18"/>
                  <a:gd name="T20" fmla="*/ 11 w 19"/>
                  <a:gd name="T21" fmla="*/ 15 h 18"/>
                  <a:gd name="T22" fmla="*/ 11 w 19"/>
                  <a:gd name="T23" fmla="*/ 16 h 18"/>
                  <a:gd name="T24" fmla="*/ 11 w 19"/>
                  <a:gd name="T25" fmla="*/ 18 h 18"/>
                  <a:gd name="T26" fmla="*/ 8 w 19"/>
                  <a:gd name="T27" fmla="*/ 18 h 18"/>
                  <a:gd name="T28" fmla="*/ 6 w 19"/>
                  <a:gd name="T29" fmla="*/ 16 h 18"/>
                  <a:gd name="T30" fmla="*/ 6 w 19"/>
                  <a:gd name="T31" fmla="*/ 15 h 18"/>
                  <a:gd name="T32" fmla="*/ 5 w 19"/>
                  <a:gd name="T33" fmla="*/ 13 h 18"/>
                  <a:gd name="T34" fmla="*/ 2 w 19"/>
                  <a:gd name="T35" fmla="*/ 12 h 18"/>
                  <a:gd name="T36" fmla="*/ 3 w 19"/>
                  <a:gd name="T37" fmla="*/ 10 h 18"/>
                  <a:gd name="T38" fmla="*/ 6 w 19"/>
                  <a:gd name="T39" fmla="*/ 10 h 18"/>
                  <a:gd name="T40" fmla="*/ 8 w 19"/>
                  <a:gd name="T41" fmla="*/ 9 h 18"/>
                  <a:gd name="T42" fmla="*/ 6 w 19"/>
                  <a:gd name="T43" fmla="*/ 7 h 18"/>
                  <a:gd name="T44" fmla="*/ 3 w 19"/>
                  <a:gd name="T45" fmla="*/ 9 h 18"/>
                  <a:gd name="T46" fmla="*/ 2 w 19"/>
                  <a:gd name="T47" fmla="*/ 7 h 18"/>
                  <a:gd name="T48" fmla="*/ 0 w 19"/>
                  <a:gd name="T49" fmla="*/ 6 h 18"/>
                  <a:gd name="T50" fmla="*/ 0 w 19"/>
                  <a:gd name="T51" fmla="*/ 4 h 18"/>
                  <a:gd name="T52" fmla="*/ 3 w 19"/>
                  <a:gd name="T53" fmla="*/ 4 h 18"/>
                  <a:gd name="T54" fmla="*/ 3 w 19"/>
                  <a:gd name="T55" fmla="*/ 3 h 18"/>
                  <a:gd name="T56" fmla="*/ 2 w 19"/>
                  <a:gd name="T57" fmla="*/ 1 h 18"/>
                  <a:gd name="T58" fmla="*/ 3 w 19"/>
                  <a:gd name="T59" fmla="*/ 0 h 18"/>
                  <a:gd name="T60" fmla="*/ 11 w 19"/>
                  <a:gd name="T61" fmla="*/ 1 h 18"/>
                  <a:gd name="T62" fmla="*/ 10 w 19"/>
                  <a:gd name="T63" fmla="*/ 3 h 18"/>
                  <a:gd name="T64" fmla="*/ 13 w 19"/>
                  <a:gd name="T65" fmla="*/ 4 h 18"/>
                  <a:gd name="T66" fmla="*/ 16 w 19"/>
                  <a:gd name="T67" fmla="*/ 4 h 18"/>
                  <a:gd name="T68" fmla="*/ 17 w 19"/>
                  <a:gd name="T69" fmla="*/ 6 h 18"/>
                  <a:gd name="T70" fmla="*/ 16 w 19"/>
                  <a:gd name="T71" fmla="*/ 6 h 18"/>
                  <a:gd name="T72" fmla="*/ 11 w 19"/>
                  <a:gd name="T73" fmla="*/ 6 h 18"/>
                  <a:gd name="T74" fmla="*/ 10 w 19"/>
                  <a:gd name="T75" fmla="*/ 7 h 18"/>
                  <a:gd name="T76" fmla="*/ 11 w 19"/>
                  <a:gd name="T77" fmla="*/ 7 h 18"/>
                  <a:gd name="T78" fmla="*/ 11 w 19"/>
                  <a:gd name="T79" fmla="*/ 9 h 18"/>
                  <a:gd name="T80" fmla="*/ 10 w 19"/>
                  <a:gd name="T81" fmla="*/ 1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19" h="18">
                    <a:moveTo>
                      <a:pt x="10" y="10"/>
                    </a:moveTo>
                    <a:lnTo>
                      <a:pt x="17" y="10"/>
                    </a:lnTo>
                    <a:lnTo>
                      <a:pt x="19" y="12"/>
                    </a:lnTo>
                    <a:lnTo>
                      <a:pt x="17" y="12"/>
                    </a:lnTo>
                    <a:lnTo>
                      <a:pt x="17" y="13"/>
                    </a:lnTo>
                    <a:lnTo>
                      <a:pt x="16" y="13"/>
                    </a:lnTo>
                    <a:lnTo>
                      <a:pt x="16" y="15"/>
                    </a:lnTo>
                    <a:lnTo>
                      <a:pt x="14" y="16"/>
                    </a:lnTo>
                    <a:lnTo>
                      <a:pt x="14" y="15"/>
                    </a:lnTo>
                    <a:lnTo>
                      <a:pt x="13" y="15"/>
                    </a:lnTo>
                    <a:lnTo>
                      <a:pt x="11" y="15"/>
                    </a:lnTo>
                    <a:lnTo>
                      <a:pt x="11" y="16"/>
                    </a:lnTo>
                    <a:lnTo>
                      <a:pt x="11" y="18"/>
                    </a:lnTo>
                    <a:lnTo>
                      <a:pt x="8" y="18"/>
                    </a:lnTo>
                    <a:lnTo>
                      <a:pt x="6" y="16"/>
                    </a:lnTo>
                    <a:lnTo>
                      <a:pt x="6" y="15"/>
                    </a:lnTo>
                    <a:lnTo>
                      <a:pt x="5" y="13"/>
                    </a:lnTo>
                    <a:lnTo>
                      <a:pt x="2" y="12"/>
                    </a:lnTo>
                    <a:lnTo>
                      <a:pt x="3" y="10"/>
                    </a:lnTo>
                    <a:lnTo>
                      <a:pt x="6" y="10"/>
                    </a:lnTo>
                    <a:lnTo>
                      <a:pt x="8" y="9"/>
                    </a:lnTo>
                    <a:lnTo>
                      <a:pt x="6" y="7"/>
                    </a:lnTo>
                    <a:lnTo>
                      <a:pt x="3" y="9"/>
                    </a:lnTo>
                    <a:lnTo>
                      <a:pt x="2" y="7"/>
                    </a:lnTo>
                    <a:lnTo>
                      <a:pt x="0" y="6"/>
                    </a:lnTo>
                    <a:lnTo>
                      <a:pt x="0" y="4"/>
                    </a:lnTo>
                    <a:lnTo>
                      <a:pt x="3" y="4"/>
                    </a:lnTo>
                    <a:lnTo>
                      <a:pt x="3" y="3"/>
                    </a:lnTo>
                    <a:lnTo>
                      <a:pt x="2" y="1"/>
                    </a:lnTo>
                    <a:lnTo>
                      <a:pt x="3" y="0"/>
                    </a:lnTo>
                    <a:lnTo>
                      <a:pt x="11" y="1"/>
                    </a:lnTo>
                    <a:lnTo>
                      <a:pt x="10" y="3"/>
                    </a:lnTo>
                    <a:lnTo>
                      <a:pt x="13" y="4"/>
                    </a:lnTo>
                    <a:lnTo>
                      <a:pt x="16" y="4"/>
                    </a:lnTo>
                    <a:lnTo>
                      <a:pt x="17" y="6"/>
                    </a:lnTo>
                    <a:lnTo>
                      <a:pt x="16" y="6"/>
                    </a:lnTo>
                    <a:lnTo>
                      <a:pt x="11" y="6"/>
                    </a:lnTo>
                    <a:lnTo>
                      <a:pt x="10" y="7"/>
                    </a:lnTo>
                    <a:lnTo>
                      <a:pt x="11" y="7"/>
                    </a:lnTo>
                    <a:lnTo>
                      <a:pt x="11" y="9"/>
                    </a:lnTo>
                    <a:lnTo>
                      <a:pt x="10" y="10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210" name="Freeform 101">
                <a:extLst>
                  <a:ext uri="{FF2B5EF4-FFF2-40B4-BE49-F238E27FC236}">
                    <a16:creationId xmlns:a16="http://schemas.microsoft.com/office/drawing/2014/main" id="{050E87BC-D7C6-63B9-D9CB-AAC673D4E4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92888" y="2490268"/>
                <a:ext cx="22225" cy="34925"/>
              </a:xfrm>
              <a:custGeom>
                <a:avLst/>
                <a:gdLst>
                  <a:gd name="T0" fmla="*/ 12 w 14"/>
                  <a:gd name="T1" fmla="*/ 8 h 22"/>
                  <a:gd name="T2" fmla="*/ 12 w 14"/>
                  <a:gd name="T3" fmla="*/ 10 h 22"/>
                  <a:gd name="T4" fmla="*/ 14 w 14"/>
                  <a:gd name="T5" fmla="*/ 11 h 22"/>
                  <a:gd name="T6" fmla="*/ 14 w 14"/>
                  <a:gd name="T7" fmla="*/ 13 h 22"/>
                  <a:gd name="T8" fmla="*/ 12 w 14"/>
                  <a:gd name="T9" fmla="*/ 16 h 22"/>
                  <a:gd name="T10" fmla="*/ 12 w 14"/>
                  <a:gd name="T11" fmla="*/ 17 h 22"/>
                  <a:gd name="T12" fmla="*/ 12 w 14"/>
                  <a:gd name="T13" fmla="*/ 19 h 22"/>
                  <a:gd name="T14" fmla="*/ 9 w 14"/>
                  <a:gd name="T15" fmla="*/ 22 h 22"/>
                  <a:gd name="T16" fmla="*/ 8 w 14"/>
                  <a:gd name="T17" fmla="*/ 22 h 22"/>
                  <a:gd name="T18" fmla="*/ 6 w 14"/>
                  <a:gd name="T19" fmla="*/ 22 h 22"/>
                  <a:gd name="T20" fmla="*/ 2 w 14"/>
                  <a:gd name="T21" fmla="*/ 17 h 22"/>
                  <a:gd name="T22" fmla="*/ 0 w 14"/>
                  <a:gd name="T23" fmla="*/ 17 h 22"/>
                  <a:gd name="T24" fmla="*/ 0 w 14"/>
                  <a:gd name="T25" fmla="*/ 16 h 22"/>
                  <a:gd name="T26" fmla="*/ 3 w 14"/>
                  <a:gd name="T27" fmla="*/ 14 h 22"/>
                  <a:gd name="T28" fmla="*/ 3 w 14"/>
                  <a:gd name="T29" fmla="*/ 13 h 22"/>
                  <a:gd name="T30" fmla="*/ 5 w 14"/>
                  <a:gd name="T31" fmla="*/ 14 h 22"/>
                  <a:gd name="T32" fmla="*/ 5 w 14"/>
                  <a:gd name="T33" fmla="*/ 16 h 22"/>
                  <a:gd name="T34" fmla="*/ 5 w 14"/>
                  <a:gd name="T35" fmla="*/ 11 h 22"/>
                  <a:gd name="T36" fmla="*/ 6 w 14"/>
                  <a:gd name="T37" fmla="*/ 10 h 22"/>
                  <a:gd name="T38" fmla="*/ 8 w 14"/>
                  <a:gd name="T39" fmla="*/ 10 h 22"/>
                  <a:gd name="T40" fmla="*/ 8 w 14"/>
                  <a:gd name="T41" fmla="*/ 8 h 22"/>
                  <a:gd name="T42" fmla="*/ 6 w 14"/>
                  <a:gd name="T43" fmla="*/ 8 h 22"/>
                  <a:gd name="T44" fmla="*/ 6 w 14"/>
                  <a:gd name="T45" fmla="*/ 6 h 22"/>
                  <a:gd name="T46" fmla="*/ 6 w 14"/>
                  <a:gd name="T47" fmla="*/ 5 h 22"/>
                  <a:gd name="T48" fmla="*/ 5 w 14"/>
                  <a:gd name="T49" fmla="*/ 5 h 22"/>
                  <a:gd name="T50" fmla="*/ 5 w 14"/>
                  <a:gd name="T51" fmla="*/ 3 h 22"/>
                  <a:gd name="T52" fmla="*/ 6 w 14"/>
                  <a:gd name="T53" fmla="*/ 2 h 22"/>
                  <a:gd name="T54" fmla="*/ 8 w 14"/>
                  <a:gd name="T55" fmla="*/ 2 h 22"/>
                  <a:gd name="T56" fmla="*/ 8 w 14"/>
                  <a:gd name="T57" fmla="*/ 3 h 22"/>
                  <a:gd name="T58" fmla="*/ 8 w 14"/>
                  <a:gd name="T59" fmla="*/ 2 h 22"/>
                  <a:gd name="T60" fmla="*/ 9 w 14"/>
                  <a:gd name="T61" fmla="*/ 0 h 22"/>
                  <a:gd name="T62" fmla="*/ 11 w 14"/>
                  <a:gd name="T63" fmla="*/ 0 h 22"/>
                  <a:gd name="T64" fmla="*/ 11 w 14"/>
                  <a:gd name="T65" fmla="*/ 2 h 22"/>
                  <a:gd name="T66" fmla="*/ 12 w 14"/>
                  <a:gd name="T67" fmla="*/ 3 h 22"/>
                  <a:gd name="T68" fmla="*/ 12 w 14"/>
                  <a:gd name="T69" fmla="*/ 5 h 22"/>
                  <a:gd name="T70" fmla="*/ 12 w 14"/>
                  <a:gd name="T71" fmla="*/ 6 h 22"/>
                  <a:gd name="T72" fmla="*/ 12 w 14"/>
                  <a:gd name="T73" fmla="*/ 8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4" h="22">
                    <a:moveTo>
                      <a:pt x="12" y="8"/>
                    </a:moveTo>
                    <a:lnTo>
                      <a:pt x="12" y="10"/>
                    </a:lnTo>
                    <a:lnTo>
                      <a:pt x="14" y="11"/>
                    </a:lnTo>
                    <a:lnTo>
                      <a:pt x="14" y="13"/>
                    </a:lnTo>
                    <a:lnTo>
                      <a:pt x="12" y="16"/>
                    </a:lnTo>
                    <a:lnTo>
                      <a:pt x="12" y="17"/>
                    </a:lnTo>
                    <a:lnTo>
                      <a:pt x="12" y="19"/>
                    </a:lnTo>
                    <a:lnTo>
                      <a:pt x="9" y="22"/>
                    </a:lnTo>
                    <a:lnTo>
                      <a:pt x="8" y="22"/>
                    </a:lnTo>
                    <a:lnTo>
                      <a:pt x="6" y="22"/>
                    </a:lnTo>
                    <a:lnTo>
                      <a:pt x="2" y="17"/>
                    </a:lnTo>
                    <a:lnTo>
                      <a:pt x="0" y="17"/>
                    </a:lnTo>
                    <a:lnTo>
                      <a:pt x="0" y="16"/>
                    </a:lnTo>
                    <a:lnTo>
                      <a:pt x="3" y="14"/>
                    </a:lnTo>
                    <a:lnTo>
                      <a:pt x="3" y="13"/>
                    </a:lnTo>
                    <a:lnTo>
                      <a:pt x="5" y="14"/>
                    </a:lnTo>
                    <a:lnTo>
                      <a:pt x="5" y="16"/>
                    </a:lnTo>
                    <a:lnTo>
                      <a:pt x="5" y="11"/>
                    </a:lnTo>
                    <a:lnTo>
                      <a:pt x="6" y="10"/>
                    </a:lnTo>
                    <a:lnTo>
                      <a:pt x="8" y="10"/>
                    </a:lnTo>
                    <a:lnTo>
                      <a:pt x="8" y="8"/>
                    </a:lnTo>
                    <a:lnTo>
                      <a:pt x="6" y="8"/>
                    </a:lnTo>
                    <a:lnTo>
                      <a:pt x="6" y="6"/>
                    </a:lnTo>
                    <a:lnTo>
                      <a:pt x="6" y="5"/>
                    </a:lnTo>
                    <a:lnTo>
                      <a:pt x="5" y="5"/>
                    </a:lnTo>
                    <a:lnTo>
                      <a:pt x="5" y="3"/>
                    </a:lnTo>
                    <a:lnTo>
                      <a:pt x="6" y="2"/>
                    </a:lnTo>
                    <a:lnTo>
                      <a:pt x="8" y="2"/>
                    </a:lnTo>
                    <a:lnTo>
                      <a:pt x="8" y="3"/>
                    </a:lnTo>
                    <a:lnTo>
                      <a:pt x="8" y="2"/>
                    </a:lnTo>
                    <a:lnTo>
                      <a:pt x="9" y="0"/>
                    </a:lnTo>
                    <a:lnTo>
                      <a:pt x="11" y="0"/>
                    </a:lnTo>
                    <a:lnTo>
                      <a:pt x="11" y="2"/>
                    </a:lnTo>
                    <a:lnTo>
                      <a:pt x="12" y="3"/>
                    </a:lnTo>
                    <a:lnTo>
                      <a:pt x="12" y="5"/>
                    </a:lnTo>
                    <a:lnTo>
                      <a:pt x="12" y="6"/>
                    </a:lnTo>
                    <a:lnTo>
                      <a:pt x="12" y="8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211" name="Freeform 102">
                <a:extLst>
                  <a:ext uri="{FF2B5EF4-FFF2-40B4-BE49-F238E27FC236}">
                    <a16:creationId xmlns:a16="http://schemas.microsoft.com/office/drawing/2014/main" id="{5F271125-9881-AA29-1CF7-6A7843F47C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65901" y="2525193"/>
                <a:ext cx="25400" cy="31750"/>
              </a:xfrm>
              <a:custGeom>
                <a:avLst/>
                <a:gdLst>
                  <a:gd name="T0" fmla="*/ 0 w 16"/>
                  <a:gd name="T1" fmla="*/ 14 h 20"/>
                  <a:gd name="T2" fmla="*/ 0 w 16"/>
                  <a:gd name="T3" fmla="*/ 12 h 20"/>
                  <a:gd name="T4" fmla="*/ 0 w 16"/>
                  <a:gd name="T5" fmla="*/ 10 h 20"/>
                  <a:gd name="T6" fmla="*/ 0 w 16"/>
                  <a:gd name="T7" fmla="*/ 7 h 20"/>
                  <a:gd name="T8" fmla="*/ 2 w 16"/>
                  <a:gd name="T9" fmla="*/ 6 h 20"/>
                  <a:gd name="T10" fmla="*/ 2 w 16"/>
                  <a:gd name="T11" fmla="*/ 4 h 20"/>
                  <a:gd name="T12" fmla="*/ 2 w 16"/>
                  <a:gd name="T13" fmla="*/ 3 h 20"/>
                  <a:gd name="T14" fmla="*/ 2 w 16"/>
                  <a:gd name="T15" fmla="*/ 1 h 20"/>
                  <a:gd name="T16" fmla="*/ 2 w 16"/>
                  <a:gd name="T17" fmla="*/ 0 h 20"/>
                  <a:gd name="T18" fmla="*/ 3 w 16"/>
                  <a:gd name="T19" fmla="*/ 0 h 20"/>
                  <a:gd name="T20" fmla="*/ 5 w 16"/>
                  <a:gd name="T21" fmla="*/ 0 h 20"/>
                  <a:gd name="T22" fmla="*/ 6 w 16"/>
                  <a:gd name="T23" fmla="*/ 1 h 20"/>
                  <a:gd name="T24" fmla="*/ 6 w 16"/>
                  <a:gd name="T25" fmla="*/ 4 h 20"/>
                  <a:gd name="T26" fmla="*/ 6 w 16"/>
                  <a:gd name="T27" fmla="*/ 7 h 20"/>
                  <a:gd name="T28" fmla="*/ 8 w 16"/>
                  <a:gd name="T29" fmla="*/ 9 h 20"/>
                  <a:gd name="T30" fmla="*/ 8 w 16"/>
                  <a:gd name="T31" fmla="*/ 7 h 20"/>
                  <a:gd name="T32" fmla="*/ 8 w 16"/>
                  <a:gd name="T33" fmla="*/ 6 h 20"/>
                  <a:gd name="T34" fmla="*/ 11 w 16"/>
                  <a:gd name="T35" fmla="*/ 1 h 20"/>
                  <a:gd name="T36" fmla="*/ 12 w 16"/>
                  <a:gd name="T37" fmla="*/ 1 h 20"/>
                  <a:gd name="T38" fmla="*/ 12 w 16"/>
                  <a:gd name="T39" fmla="*/ 3 h 20"/>
                  <a:gd name="T40" fmla="*/ 16 w 16"/>
                  <a:gd name="T41" fmla="*/ 4 h 20"/>
                  <a:gd name="T42" fmla="*/ 16 w 16"/>
                  <a:gd name="T43" fmla="*/ 6 h 20"/>
                  <a:gd name="T44" fmla="*/ 16 w 16"/>
                  <a:gd name="T45" fmla="*/ 7 h 20"/>
                  <a:gd name="T46" fmla="*/ 14 w 16"/>
                  <a:gd name="T47" fmla="*/ 9 h 20"/>
                  <a:gd name="T48" fmla="*/ 12 w 16"/>
                  <a:gd name="T49" fmla="*/ 10 h 20"/>
                  <a:gd name="T50" fmla="*/ 9 w 16"/>
                  <a:gd name="T51" fmla="*/ 12 h 20"/>
                  <a:gd name="T52" fmla="*/ 5 w 16"/>
                  <a:gd name="T53" fmla="*/ 14 h 20"/>
                  <a:gd name="T54" fmla="*/ 3 w 16"/>
                  <a:gd name="T55" fmla="*/ 17 h 20"/>
                  <a:gd name="T56" fmla="*/ 3 w 16"/>
                  <a:gd name="T57" fmla="*/ 18 h 20"/>
                  <a:gd name="T58" fmla="*/ 2 w 16"/>
                  <a:gd name="T59" fmla="*/ 18 h 20"/>
                  <a:gd name="T60" fmla="*/ 2 w 16"/>
                  <a:gd name="T61" fmla="*/ 20 h 20"/>
                  <a:gd name="T62" fmla="*/ 0 w 16"/>
                  <a:gd name="T63" fmla="*/ 17 h 20"/>
                  <a:gd name="T64" fmla="*/ 0 w 16"/>
                  <a:gd name="T65" fmla="*/ 15 h 20"/>
                  <a:gd name="T66" fmla="*/ 2 w 16"/>
                  <a:gd name="T67" fmla="*/ 14 h 20"/>
                  <a:gd name="T68" fmla="*/ 0 w 16"/>
                  <a:gd name="T69" fmla="*/ 14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16" h="20">
                    <a:moveTo>
                      <a:pt x="0" y="14"/>
                    </a:moveTo>
                    <a:lnTo>
                      <a:pt x="0" y="12"/>
                    </a:lnTo>
                    <a:lnTo>
                      <a:pt x="0" y="10"/>
                    </a:lnTo>
                    <a:lnTo>
                      <a:pt x="0" y="7"/>
                    </a:lnTo>
                    <a:lnTo>
                      <a:pt x="2" y="6"/>
                    </a:lnTo>
                    <a:lnTo>
                      <a:pt x="2" y="4"/>
                    </a:lnTo>
                    <a:lnTo>
                      <a:pt x="2" y="3"/>
                    </a:lnTo>
                    <a:lnTo>
                      <a:pt x="2" y="1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5" y="0"/>
                    </a:lnTo>
                    <a:lnTo>
                      <a:pt x="6" y="1"/>
                    </a:lnTo>
                    <a:lnTo>
                      <a:pt x="6" y="4"/>
                    </a:lnTo>
                    <a:lnTo>
                      <a:pt x="6" y="7"/>
                    </a:lnTo>
                    <a:lnTo>
                      <a:pt x="8" y="9"/>
                    </a:lnTo>
                    <a:lnTo>
                      <a:pt x="8" y="7"/>
                    </a:lnTo>
                    <a:lnTo>
                      <a:pt x="8" y="6"/>
                    </a:lnTo>
                    <a:lnTo>
                      <a:pt x="11" y="1"/>
                    </a:lnTo>
                    <a:lnTo>
                      <a:pt x="12" y="1"/>
                    </a:lnTo>
                    <a:lnTo>
                      <a:pt x="12" y="3"/>
                    </a:lnTo>
                    <a:lnTo>
                      <a:pt x="16" y="4"/>
                    </a:lnTo>
                    <a:lnTo>
                      <a:pt x="16" y="6"/>
                    </a:lnTo>
                    <a:lnTo>
                      <a:pt x="16" y="7"/>
                    </a:lnTo>
                    <a:lnTo>
                      <a:pt x="14" y="9"/>
                    </a:lnTo>
                    <a:lnTo>
                      <a:pt x="12" y="10"/>
                    </a:lnTo>
                    <a:lnTo>
                      <a:pt x="9" y="12"/>
                    </a:lnTo>
                    <a:lnTo>
                      <a:pt x="5" y="14"/>
                    </a:lnTo>
                    <a:lnTo>
                      <a:pt x="3" y="17"/>
                    </a:lnTo>
                    <a:lnTo>
                      <a:pt x="3" y="18"/>
                    </a:lnTo>
                    <a:lnTo>
                      <a:pt x="2" y="18"/>
                    </a:lnTo>
                    <a:lnTo>
                      <a:pt x="2" y="20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2" y="14"/>
                    </a:lnTo>
                    <a:lnTo>
                      <a:pt x="0" y="14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212" name="Freeform 104">
                <a:extLst>
                  <a:ext uri="{FF2B5EF4-FFF2-40B4-BE49-F238E27FC236}">
                    <a16:creationId xmlns:a16="http://schemas.microsoft.com/office/drawing/2014/main" id="{F14CA98A-54E3-B4FE-6241-C1AFBFD967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37351" y="2541068"/>
                <a:ext cx="28575" cy="28575"/>
              </a:xfrm>
              <a:custGeom>
                <a:avLst/>
                <a:gdLst>
                  <a:gd name="T0" fmla="*/ 11 w 18"/>
                  <a:gd name="T1" fmla="*/ 7 h 18"/>
                  <a:gd name="T2" fmla="*/ 18 w 18"/>
                  <a:gd name="T3" fmla="*/ 5 h 18"/>
                  <a:gd name="T4" fmla="*/ 12 w 18"/>
                  <a:gd name="T5" fmla="*/ 10 h 18"/>
                  <a:gd name="T6" fmla="*/ 12 w 18"/>
                  <a:gd name="T7" fmla="*/ 13 h 18"/>
                  <a:gd name="T8" fmla="*/ 11 w 18"/>
                  <a:gd name="T9" fmla="*/ 16 h 18"/>
                  <a:gd name="T10" fmla="*/ 8 w 18"/>
                  <a:gd name="T11" fmla="*/ 16 h 18"/>
                  <a:gd name="T12" fmla="*/ 4 w 18"/>
                  <a:gd name="T13" fmla="*/ 18 h 18"/>
                  <a:gd name="T14" fmla="*/ 3 w 18"/>
                  <a:gd name="T15" fmla="*/ 15 h 18"/>
                  <a:gd name="T16" fmla="*/ 1 w 18"/>
                  <a:gd name="T17" fmla="*/ 11 h 18"/>
                  <a:gd name="T18" fmla="*/ 1 w 18"/>
                  <a:gd name="T19" fmla="*/ 10 h 18"/>
                  <a:gd name="T20" fmla="*/ 0 w 18"/>
                  <a:gd name="T21" fmla="*/ 7 h 18"/>
                  <a:gd name="T22" fmla="*/ 1 w 18"/>
                  <a:gd name="T23" fmla="*/ 4 h 18"/>
                  <a:gd name="T24" fmla="*/ 3 w 18"/>
                  <a:gd name="T25" fmla="*/ 2 h 18"/>
                  <a:gd name="T26" fmla="*/ 4 w 18"/>
                  <a:gd name="T27" fmla="*/ 0 h 18"/>
                  <a:gd name="T28" fmla="*/ 6 w 18"/>
                  <a:gd name="T29" fmla="*/ 0 h 18"/>
                  <a:gd name="T30" fmla="*/ 8 w 18"/>
                  <a:gd name="T31" fmla="*/ 2 h 18"/>
                  <a:gd name="T32" fmla="*/ 9 w 18"/>
                  <a:gd name="T33" fmla="*/ 5 h 18"/>
                  <a:gd name="T34" fmla="*/ 11 w 18"/>
                  <a:gd name="T35" fmla="*/ 7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8" h="18">
                    <a:moveTo>
                      <a:pt x="11" y="7"/>
                    </a:moveTo>
                    <a:lnTo>
                      <a:pt x="18" y="5"/>
                    </a:lnTo>
                    <a:lnTo>
                      <a:pt x="12" y="10"/>
                    </a:lnTo>
                    <a:lnTo>
                      <a:pt x="12" y="13"/>
                    </a:lnTo>
                    <a:lnTo>
                      <a:pt x="11" y="16"/>
                    </a:lnTo>
                    <a:lnTo>
                      <a:pt x="8" y="16"/>
                    </a:lnTo>
                    <a:lnTo>
                      <a:pt x="4" y="18"/>
                    </a:lnTo>
                    <a:lnTo>
                      <a:pt x="3" y="15"/>
                    </a:lnTo>
                    <a:lnTo>
                      <a:pt x="1" y="11"/>
                    </a:lnTo>
                    <a:lnTo>
                      <a:pt x="1" y="10"/>
                    </a:lnTo>
                    <a:lnTo>
                      <a:pt x="0" y="7"/>
                    </a:lnTo>
                    <a:lnTo>
                      <a:pt x="1" y="4"/>
                    </a:lnTo>
                    <a:lnTo>
                      <a:pt x="3" y="2"/>
                    </a:lnTo>
                    <a:lnTo>
                      <a:pt x="4" y="0"/>
                    </a:lnTo>
                    <a:lnTo>
                      <a:pt x="6" y="0"/>
                    </a:lnTo>
                    <a:lnTo>
                      <a:pt x="8" y="2"/>
                    </a:lnTo>
                    <a:lnTo>
                      <a:pt x="9" y="5"/>
                    </a:lnTo>
                    <a:lnTo>
                      <a:pt x="11" y="7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213" name="Freeform 105">
                <a:extLst>
                  <a:ext uri="{FF2B5EF4-FFF2-40B4-BE49-F238E27FC236}">
                    <a16:creationId xmlns:a16="http://schemas.microsoft.com/office/drawing/2014/main" id="{006C51CC-82A0-E06F-9FF1-064DCF04CF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18301" y="2574406"/>
                <a:ext cx="15875" cy="28575"/>
              </a:xfrm>
              <a:custGeom>
                <a:avLst/>
                <a:gdLst>
                  <a:gd name="T0" fmla="*/ 10 w 10"/>
                  <a:gd name="T1" fmla="*/ 3 h 18"/>
                  <a:gd name="T2" fmla="*/ 9 w 10"/>
                  <a:gd name="T3" fmla="*/ 4 h 18"/>
                  <a:gd name="T4" fmla="*/ 10 w 10"/>
                  <a:gd name="T5" fmla="*/ 7 h 18"/>
                  <a:gd name="T6" fmla="*/ 10 w 10"/>
                  <a:gd name="T7" fmla="*/ 10 h 18"/>
                  <a:gd name="T8" fmla="*/ 10 w 10"/>
                  <a:gd name="T9" fmla="*/ 13 h 18"/>
                  <a:gd name="T10" fmla="*/ 7 w 10"/>
                  <a:gd name="T11" fmla="*/ 16 h 18"/>
                  <a:gd name="T12" fmla="*/ 4 w 10"/>
                  <a:gd name="T13" fmla="*/ 18 h 18"/>
                  <a:gd name="T14" fmla="*/ 3 w 10"/>
                  <a:gd name="T15" fmla="*/ 16 h 18"/>
                  <a:gd name="T16" fmla="*/ 1 w 10"/>
                  <a:gd name="T17" fmla="*/ 15 h 18"/>
                  <a:gd name="T18" fmla="*/ 1 w 10"/>
                  <a:gd name="T19" fmla="*/ 13 h 18"/>
                  <a:gd name="T20" fmla="*/ 0 w 10"/>
                  <a:gd name="T21" fmla="*/ 10 h 18"/>
                  <a:gd name="T22" fmla="*/ 1 w 10"/>
                  <a:gd name="T23" fmla="*/ 9 h 18"/>
                  <a:gd name="T24" fmla="*/ 1 w 10"/>
                  <a:gd name="T25" fmla="*/ 6 h 18"/>
                  <a:gd name="T26" fmla="*/ 3 w 10"/>
                  <a:gd name="T27" fmla="*/ 4 h 18"/>
                  <a:gd name="T28" fmla="*/ 3 w 10"/>
                  <a:gd name="T29" fmla="*/ 3 h 18"/>
                  <a:gd name="T30" fmla="*/ 3 w 10"/>
                  <a:gd name="T31" fmla="*/ 1 h 18"/>
                  <a:gd name="T32" fmla="*/ 4 w 10"/>
                  <a:gd name="T33" fmla="*/ 1 h 18"/>
                  <a:gd name="T34" fmla="*/ 10 w 10"/>
                  <a:gd name="T35" fmla="*/ 0 h 18"/>
                  <a:gd name="T36" fmla="*/ 10 w 10"/>
                  <a:gd name="T37" fmla="*/ 1 h 18"/>
                  <a:gd name="T38" fmla="*/ 10 w 10"/>
                  <a:gd name="T39" fmla="*/ 3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0" h="18">
                    <a:moveTo>
                      <a:pt x="10" y="3"/>
                    </a:moveTo>
                    <a:lnTo>
                      <a:pt x="9" y="4"/>
                    </a:lnTo>
                    <a:lnTo>
                      <a:pt x="10" y="7"/>
                    </a:lnTo>
                    <a:lnTo>
                      <a:pt x="10" y="10"/>
                    </a:lnTo>
                    <a:lnTo>
                      <a:pt x="10" y="13"/>
                    </a:lnTo>
                    <a:lnTo>
                      <a:pt x="7" y="16"/>
                    </a:lnTo>
                    <a:lnTo>
                      <a:pt x="4" y="18"/>
                    </a:lnTo>
                    <a:lnTo>
                      <a:pt x="3" y="16"/>
                    </a:lnTo>
                    <a:lnTo>
                      <a:pt x="1" y="15"/>
                    </a:lnTo>
                    <a:lnTo>
                      <a:pt x="1" y="13"/>
                    </a:lnTo>
                    <a:lnTo>
                      <a:pt x="0" y="10"/>
                    </a:lnTo>
                    <a:lnTo>
                      <a:pt x="1" y="9"/>
                    </a:lnTo>
                    <a:lnTo>
                      <a:pt x="1" y="6"/>
                    </a:lnTo>
                    <a:lnTo>
                      <a:pt x="3" y="4"/>
                    </a:lnTo>
                    <a:lnTo>
                      <a:pt x="3" y="3"/>
                    </a:lnTo>
                    <a:lnTo>
                      <a:pt x="3" y="1"/>
                    </a:lnTo>
                    <a:lnTo>
                      <a:pt x="4" y="1"/>
                    </a:lnTo>
                    <a:lnTo>
                      <a:pt x="10" y="0"/>
                    </a:lnTo>
                    <a:lnTo>
                      <a:pt x="10" y="1"/>
                    </a:lnTo>
                    <a:lnTo>
                      <a:pt x="10" y="3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214" name="Freeform 109">
                <a:extLst>
                  <a:ext uri="{FF2B5EF4-FFF2-40B4-BE49-F238E27FC236}">
                    <a16:creationId xmlns:a16="http://schemas.microsoft.com/office/drawing/2014/main" id="{78143EB4-5E28-A097-94C2-DB65A36C0C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59513" y="3014143"/>
                <a:ext cx="28575" cy="19050"/>
              </a:xfrm>
              <a:custGeom>
                <a:avLst/>
                <a:gdLst>
                  <a:gd name="T0" fmla="*/ 18 w 18"/>
                  <a:gd name="T1" fmla="*/ 8 h 12"/>
                  <a:gd name="T2" fmla="*/ 18 w 18"/>
                  <a:gd name="T3" fmla="*/ 11 h 12"/>
                  <a:gd name="T4" fmla="*/ 16 w 18"/>
                  <a:gd name="T5" fmla="*/ 11 h 12"/>
                  <a:gd name="T6" fmla="*/ 14 w 18"/>
                  <a:gd name="T7" fmla="*/ 11 h 12"/>
                  <a:gd name="T8" fmla="*/ 11 w 18"/>
                  <a:gd name="T9" fmla="*/ 12 h 12"/>
                  <a:gd name="T10" fmla="*/ 10 w 18"/>
                  <a:gd name="T11" fmla="*/ 12 h 12"/>
                  <a:gd name="T12" fmla="*/ 8 w 18"/>
                  <a:gd name="T13" fmla="*/ 11 h 12"/>
                  <a:gd name="T14" fmla="*/ 4 w 18"/>
                  <a:gd name="T15" fmla="*/ 11 h 12"/>
                  <a:gd name="T16" fmla="*/ 0 w 18"/>
                  <a:gd name="T17" fmla="*/ 12 h 12"/>
                  <a:gd name="T18" fmla="*/ 0 w 18"/>
                  <a:gd name="T19" fmla="*/ 11 h 12"/>
                  <a:gd name="T20" fmla="*/ 0 w 18"/>
                  <a:gd name="T21" fmla="*/ 8 h 12"/>
                  <a:gd name="T22" fmla="*/ 0 w 18"/>
                  <a:gd name="T23" fmla="*/ 6 h 12"/>
                  <a:gd name="T24" fmla="*/ 0 w 18"/>
                  <a:gd name="T25" fmla="*/ 4 h 12"/>
                  <a:gd name="T26" fmla="*/ 0 w 18"/>
                  <a:gd name="T27" fmla="*/ 3 h 12"/>
                  <a:gd name="T28" fmla="*/ 4 w 18"/>
                  <a:gd name="T29" fmla="*/ 4 h 12"/>
                  <a:gd name="T30" fmla="*/ 5 w 18"/>
                  <a:gd name="T31" fmla="*/ 4 h 12"/>
                  <a:gd name="T32" fmla="*/ 5 w 18"/>
                  <a:gd name="T33" fmla="*/ 3 h 12"/>
                  <a:gd name="T34" fmla="*/ 7 w 18"/>
                  <a:gd name="T35" fmla="*/ 0 h 12"/>
                  <a:gd name="T36" fmla="*/ 8 w 18"/>
                  <a:gd name="T37" fmla="*/ 0 h 12"/>
                  <a:gd name="T38" fmla="*/ 8 w 18"/>
                  <a:gd name="T39" fmla="*/ 1 h 12"/>
                  <a:gd name="T40" fmla="*/ 8 w 18"/>
                  <a:gd name="T41" fmla="*/ 3 h 12"/>
                  <a:gd name="T42" fmla="*/ 10 w 18"/>
                  <a:gd name="T43" fmla="*/ 6 h 12"/>
                  <a:gd name="T44" fmla="*/ 11 w 18"/>
                  <a:gd name="T45" fmla="*/ 6 h 12"/>
                  <a:gd name="T46" fmla="*/ 13 w 18"/>
                  <a:gd name="T47" fmla="*/ 6 h 12"/>
                  <a:gd name="T48" fmla="*/ 14 w 18"/>
                  <a:gd name="T49" fmla="*/ 8 h 12"/>
                  <a:gd name="T50" fmla="*/ 16 w 18"/>
                  <a:gd name="T51" fmla="*/ 8 h 12"/>
                  <a:gd name="T52" fmla="*/ 16 w 18"/>
                  <a:gd name="T53" fmla="*/ 9 h 12"/>
                  <a:gd name="T54" fmla="*/ 18 w 18"/>
                  <a:gd name="T55" fmla="*/ 8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8" h="12">
                    <a:moveTo>
                      <a:pt x="18" y="8"/>
                    </a:moveTo>
                    <a:lnTo>
                      <a:pt x="18" y="11"/>
                    </a:lnTo>
                    <a:lnTo>
                      <a:pt x="16" y="11"/>
                    </a:lnTo>
                    <a:lnTo>
                      <a:pt x="14" y="11"/>
                    </a:lnTo>
                    <a:lnTo>
                      <a:pt x="11" y="12"/>
                    </a:lnTo>
                    <a:lnTo>
                      <a:pt x="10" y="12"/>
                    </a:lnTo>
                    <a:lnTo>
                      <a:pt x="8" y="11"/>
                    </a:lnTo>
                    <a:lnTo>
                      <a:pt x="4" y="11"/>
                    </a:lnTo>
                    <a:lnTo>
                      <a:pt x="0" y="12"/>
                    </a:lnTo>
                    <a:lnTo>
                      <a:pt x="0" y="11"/>
                    </a:lnTo>
                    <a:lnTo>
                      <a:pt x="0" y="8"/>
                    </a:lnTo>
                    <a:lnTo>
                      <a:pt x="0" y="6"/>
                    </a:lnTo>
                    <a:lnTo>
                      <a:pt x="0" y="4"/>
                    </a:lnTo>
                    <a:lnTo>
                      <a:pt x="0" y="3"/>
                    </a:lnTo>
                    <a:lnTo>
                      <a:pt x="4" y="4"/>
                    </a:lnTo>
                    <a:lnTo>
                      <a:pt x="5" y="4"/>
                    </a:lnTo>
                    <a:lnTo>
                      <a:pt x="5" y="3"/>
                    </a:lnTo>
                    <a:lnTo>
                      <a:pt x="7" y="0"/>
                    </a:lnTo>
                    <a:lnTo>
                      <a:pt x="8" y="0"/>
                    </a:lnTo>
                    <a:lnTo>
                      <a:pt x="8" y="1"/>
                    </a:lnTo>
                    <a:lnTo>
                      <a:pt x="8" y="3"/>
                    </a:lnTo>
                    <a:lnTo>
                      <a:pt x="10" y="6"/>
                    </a:lnTo>
                    <a:lnTo>
                      <a:pt x="11" y="6"/>
                    </a:lnTo>
                    <a:lnTo>
                      <a:pt x="13" y="6"/>
                    </a:lnTo>
                    <a:lnTo>
                      <a:pt x="14" y="8"/>
                    </a:lnTo>
                    <a:lnTo>
                      <a:pt x="16" y="8"/>
                    </a:lnTo>
                    <a:lnTo>
                      <a:pt x="16" y="9"/>
                    </a:lnTo>
                    <a:lnTo>
                      <a:pt x="18" y="8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215" name="Freeform 111">
                <a:extLst>
                  <a:ext uri="{FF2B5EF4-FFF2-40B4-BE49-F238E27FC236}">
                    <a16:creationId xmlns:a16="http://schemas.microsoft.com/office/drawing/2014/main" id="{D92C6746-64F7-1479-6EAA-E619546F584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02376" y="3006206"/>
                <a:ext cx="38100" cy="9525"/>
              </a:xfrm>
              <a:custGeom>
                <a:avLst/>
                <a:gdLst>
                  <a:gd name="T0" fmla="*/ 23 w 24"/>
                  <a:gd name="T1" fmla="*/ 3 h 6"/>
                  <a:gd name="T2" fmla="*/ 24 w 24"/>
                  <a:gd name="T3" fmla="*/ 3 h 6"/>
                  <a:gd name="T4" fmla="*/ 24 w 24"/>
                  <a:gd name="T5" fmla="*/ 5 h 6"/>
                  <a:gd name="T6" fmla="*/ 23 w 24"/>
                  <a:gd name="T7" fmla="*/ 6 h 6"/>
                  <a:gd name="T8" fmla="*/ 21 w 24"/>
                  <a:gd name="T9" fmla="*/ 6 h 6"/>
                  <a:gd name="T10" fmla="*/ 18 w 24"/>
                  <a:gd name="T11" fmla="*/ 6 h 6"/>
                  <a:gd name="T12" fmla="*/ 17 w 24"/>
                  <a:gd name="T13" fmla="*/ 5 h 6"/>
                  <a:gd name="T14" fmla="*/ 13 w 24"/>
                  <a:gd name="T15" fmla="*/ 3 h 6"/>
                  <a:gd name="T16" fmla="*/ 12 w 24"/>
                  <a:gd name="T17" fmla="*/ 3 h 6"/>
                  <a:gd name="T18" fmla="*/ 10 w 24"/>
                  <a:gd name="T19" fmla="*/ 5 h 6"/>
                  <a:gd name="T20" fmla="*/ 9 w 24"/>
                  <a:gd name="T21" fmla="*/ 6 h 6"/>
                  <a:gd name="T22" fmla="*/ 7 w 24"/>
                  <a:gd name="T23" fmla="*/ 6 h 6"/>
                  <a:gd name="T24" fmla="*/ 3 w 24"/>
                  <a:gd name="T25" fmla="*/ 6 h 6"/>
                  <a:gd name="T26" fmla="*/ 1 w 24"/>
                  <a:gd name="T27" fmla="*/ 6 h 6"/>
                  <a:gd name="T28" fmla="*/ 1 w 24"/>
                  <a:gd name="T29" fmla="*/ 5 h 6"/>
                  <a:gd name="T30" fmla="*/ 0 w 24"/>
                  <a:gd name="T31" fmla="*/ 5 h 6"/>
                  <a:gd name="T32" fmla="*/ 0 w 24"/>
                  <a:gd name="T33" fmla="*/ 3 h 6"/>
                  <a:gd name="T34" fmla="*/ 1 w 24"/>
                  <a:gd name="T35" fmla="*/ 3 h 6"/>
                  <a:gd name="T36" fmla="*/ 3 w 24"/>
                  <a:gd name="T37" fmla="*/ 2 h 6"/>
                  <a:gd name="T38" fmla="*/ 4 w 24"/>
                  <a:gd name="T39" fmla="*/ 2 h 6"/>
                  <a:gd name="T40" fmla="*/ 20 w 24"/>
                  <a:gd name="T41" fmla="*/ 0 h 6"/>
                  <a:gd name="T42" fmla="*/ 21 w 24"/>
                  <a:gd name="T43" fmla="*/ 2 h 6"/>
                  <a:gd name="T44" fmla="*/ 23 w 24"/>
                  <a:gd name="T45" fmla="*/ 3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24" h="6">
                    <a:moveTo>
                      <a:pt x="23" y="3"/>
                    </a:moveTo>
                    <a:lnTo>
                      <a:pt x="24" y="3"/>
                    </a:lnTo>
                    <a:lnTo>
                      <a:pt x="24" y="5"/>
                    </a:lnTo>
                    <a:lnTo>
                      <a:pt x="23" y="6"/>
                    </a:lnTo>
                    <a:lnTo>
                      <a:pt x="21" y="6"/>
                    </a:lnTo>
                    <a:lnTo>
                      <a:pt x="18" y="6"/>
                    </a:lnTo>
                    <a:lnTo>
                      <a:pt x="17" y="5"/>
                    </a:lnTo>
                    <a:lnTo>
                      <a:pt x="13" y="3"/>
                    </a:lnTo>
                    <a:lnTo>
                      <a:pt x="12" y="3"/>
                    </a:lnTo>
                    <a:lnTo>
                      <a:pt x="10" y="5"/>
                    </a:lnTo>
                    <a:lnTo>
                      <a:pt x="9" y="6"/>
                    </a:lnTo>
                    <a:lnTo>
                      <a:pt x="7" y="6"/>
                    </a:lnTo>
                    <a:lnTo>
                      <a:pt x="3" y="6"/>
                    </a:lnTo>
                    <a:lnTo>
                      <a:pt x="1" y="6"/>
                    </a:lnTo>
                    <a:lnTo>
                      <a:pt x="1" y="5"/>
                    </a:lnTo>
                    <a:lnTo>
                      <a:pt x="0" y="5"/>
                    </a:lnTo>
                    <a:lnTo>
                      <a:pt x="0" y="3"/>
                    </a:lnTo>
                    <a:lnTo>
                      <a:pt x="1" y="3"/>
                    </a:lnTo>
                    <a:lnTo>
                      <a:pt x="3" y="2"/>
                    </a:lnTo>
                    <a:lnTo>
                      <a:pt x="4" y="2"/>
                    </a:lnTo>
                    <a:lnTo>
                      <a:pt x="20" y="0"/>
                    </a:lnTo>
                    <a:lnTo>
                      <a:pt x="21" y="2"/>
                    </a:lnTo>
                    <a:lnTo>
                      <a:pt x="23" y="3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216" name="Freeform 115">
                <a:extLst>
                  <a:ext uri="{FF2B5EF4-FFF2-40B4-BE49-F238E27FC236}">
                    <a16:creationId xmlns:a16="http://schemas.microsoft.com/office/drawing/2014/main" id="{AD91E43B-C8D9-EEC1-F92F-35F97A9C55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56363" y="2766493"/>
                <a:ext cx="19050" cy="25400"/>
              </a:xfrm>
              <a:custGeom>
                <a:avLst/>
                <a:gdLst>
                  <a:gd name="T0" fmla="*/ 11 w 12"/>
                  <a:gd name="T1" fmla="*/ 0 h 16"/>
                  <a:gd name="T2" fmla="*/ 12 w 12"/>
                  <a:gd name="T3" fmla="*/ 0 h 16"/>
                  <a:gd name="T4" fmla="*/ 12 w 12"/>
                  <a:gd name="T5" fmla="*/ 2 h 16"/>
                  <a:gd name="T6" fmla="*/ 11 w 12"/>
                  <a:gd name="T7" fmla="*/ 2 h 16"/>
                  <a:gd name="T8" fmla="*/ 11 w 12"/>
                  <a:gd name="T9" fmla="*/ 3 h 16"/>
                  <a:gd name="T10" fmla="*/ 11 w 12"/>
                  <a:gd name="T11" fmla="*/ 5 h 16"/>
                  <a:gd name="T12" fmla="*/ 11 w 12"/>
                  <a:gd name="T13" fmla="*/ 6 h 16"/>
                  <a:gd name="T14" fmla="*/ 9 w 12"/>
                  <a:gd name="T15" fmla="*/ 6 h 16"/>
                  <a:gd name="T16" fmla="*/ 9 w 12"/>
                  <a:gd name="T17" fmla="*/ 8 h 16"/>
                  <a:gd name="T18" fmla="*/ 8 w 12"/>
                  <a:gd name="T19" fmla="*/ 10 h 16"/>
                  <a:gd name="T20" fmla="*/ 6 w 12"/>
                  <a:gd name="T21" fmla="*/ 10 h 16"/>
                  <a:gd name="T22" fmla="*/ 6 w 12"/>
                  <a:gd name="T23" fmla="*/ 11 h 16"/>
                  <a:gd name="T24" fmla="*/ 4 w 12"/>
                  <a:gd name="T25" fmla="*/ 14 h 16"/>
                  <a:gd name="T26" fmla="*/ 3 w 12"/>
                  <a:gd name="T27" fmla="*/ 16 h 16"/>
                  <a:gd name="T28" fmla="*/ 1 w 12"/>
                  <a:gd name="T29" fmla="*/ 16 h 16"/>
                  <a:gd name="T30" fmla="*/ 0 w 12"/>
                  <a:gd name="T31" fmla="*/ 14 h 16"/>
                  <a:gd name="T32" fmla="*/ 0 w 12"/>
                  <a:gd name="T33" fmla="*/ 13 h 16"/>
                  <a:gd name="T34" fmla="*/ 0 w 12"/>
                  <a:gd name="T35" fmla="*/ 11 h 16"/>
                  <a:gd name="T36" fmla="*/ 0 w 12"/>
                  <a:gd name="T37" fmla="*/ 8 h 16"/>
                  <a:gd name="T38" fmla="*/ 1 w 12"/>
                  <a:gd name="T39" fmla="*/ 6 h 16"/>
                  <a:gd name="T40" fmla="*/ 3 w 12"/>
                  <a:gd name="T41" fmla="*/ 5 h 16"/>
                  <a:gd name="T42" fmla="*/ 4 w 12"/>
                  <a:gd name="T43" fmla="*/ 2 h 16"/>
                  <a:gd name="T44" fmla="*/ 6 w 12"/>
                  <a:gd name="T45" fmla="*/ 2 h 16"/>
                  <a:gd name="T46" fmla="*/ 11 w 12"/>
                  <a:gd name="T47" fmla="*/ 0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2" h="16">
                    <a:moveTo>
                      <a:pt x="11" y="0"/>
                    </a:moveTo>
                    <a:lnTo>
                      <a:pt x="12" y="0"/>
                    </a:lnTo>
                    <a:lnTo>
                      <a:pt x="12" y="2"/>
                    </a:lnTo>
                    <a:lnTo>
                      <a:pt x="11" y="2"/>
                    </a:lnTo>
                    <a:lnTo>
                      <a:pt x="11" y="3"/>
                    </a:lnTo>
                    <a:lnTo>
                      <a:pt x="11" y="5"/>
                    </a:lnTo>
                    <a:lnTo>
                      <a:pt x="11" y="6"/>
                    </a:lnTo>
                    <a:lnTo>
                      <a:pt x="9" y="6"/>
                    </a:lnTo>
                    <a:lnTo>
                      <a:pt x="9" y="8"/>
                    </a:lnTo>
                    <a:lnTo>
                      <a:pt x="8" y="10"/>
                    </a:lnTo>
                    <a:lnTo>
                      <a:pt x="6" y="10"/>
                    </a:lnTo>
                    <a:lnTo>
                      <a:pt x="6" y="11"/>
                    </a:lnTo>
                    <a:lnTo>
                      <a:pt x="4" y="14"/>
                    </a:lnTo>
                    <a:lnTo>
                      <a:pt x="3" y="16"/>
                    </a:lnTo>
                    <a:lnTo>
                      <a:pt x="1" y="16"/>
                    </a:lnTo>
                    <a:lnTo>
                      <a:pt x="0" y="14"/>
                    </a:lnTo>
                    <a:lnTo>
                      <a:pt x="0" y="13"/>
                    </a:lnTo>
                    <a:lnTo>
                      <a:pt x="0" y="11"/>
                    </a:lnTo>
                    <a:lnTo>
                      <a:pt x="0" y="8"/>
                    </a:lnTo>
                    <a:lnTo>
                      <a:pt x="1" y="6"/>
                    </a:lnTo>
                    <a:lnTo>
                      <a:pt x="3" y="5"/>
                    </a:lnTo>
                    <a:lnTo>
                      <a:pt x="4" y="2"/>
                    </a:lnTo>
                    <a:lnTo>
                      <a:pt x="6" y="2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217" name="Freeform 117">
                <a:extLst>
                  <a:ext uri="{FF2B5EF4-FFF2-40B4-BE49-F238E27FC236}">
                    <a16:creationId xmlns:a16="http://schemas.microsoft.com/office/drawing/2014/main" id="{AA3BEF46-7148-84F4-0B55-6EEABB7ADA9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13551" y="2458518"/>
                <a:ext cx="11113" cy="31750"/>
              </a:xfrm>
              <a:custGeom>
                <a:avLst/>
                <a:gdLst>
                  <a:gd name="T0" fmla="*/ 3 w 7"/>
                  <a:gd name="T1" fmla="*/ 2 h 20"/>
                  <a:gd name="T2" fmla="*/ 6 w 7"/>
                  <a:gd name="T3" fmla="*/ 5 h 20"/>
                  <a:gd name="T4" fmla="*/ 7 w 7"/>
                  <a:gd name="T5" fmla="*/ 6 h 20"/>
                  <a:gd name="T6" fmla="*/ 6 w 7"/>
                  <a:gd name="T7" fmla="*/ 9 h 20"/>
                  <a:gd name="T8" fmla="*/ 4 w 7"/>
                  <a:gd name="T9" fmla="*/ 15 h 20"/>
                  <a:gd name="T10" fmla="*/ 4 w 7"/>
                  <a:gd name="T11" fmla="*/ 17 h 20"/>
                  <a:gd name="T12" fmla="*/ 3 w 7"/>
                  <a:gd name="T13" fmla="*/ 19 h 20"/>
                  <a:gd name="T14" fmla="*/ 3 w 7"/>
                  <a:gd name="T15" fmla="*/ 20 h 20"/>
                  <a:gd name="T16" fmla="*/ 1 w 7"/>
                  <a:gd name="T17" fmla="*/ 19 h 20"/>
                  <a:gd name="T18" fmla="*/ 0 w 7"/>
                  <a:gd name="T19" fmla="*/ 15 h 20"/>
                  <a:gd name="T20" fmla="*/ 0 w 7"/>
                  <a:gd name="T21" fmla="*/ 12 h 20"/>
                  <a:gd name="T22" fmla="*/ 1 w 7"/>
                  <a:gd name="T23" fmla="*/ 8 h 20"/>
                  <a:gd name="T24" fmla="*/ 1 w 7"/>
                  <a:gd name="T25" fmla="*/ 5 h 20"/>
                  <a:gd name="T26" fmla="*/ 1 w 7"/>
                  <a:gd name="T27" fmla="*/ 3 h 20"/>
                  <a:gd name="T28" fmla="*/ 1 w 7"/>
                  <a:gd name="T29" fmla="*/ 2 h 20"/>
                  <a:gd name="T30" fmla="*/ 1 w 7"/>
                  <a:gd name="T31" fmla="*/ 0 h 20"/>
                  <a:gd name="T32" fmla="*/ 3 w 7"/>
                  <a:gd name="T33" fmla="*/ 0 h 20"/>
                  <a:gd name="T34" fmla="*/ 3 w 7"/>
                  <a:gd name="T35" fmla="*/ 2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" h="20">
                    <a:moveTo>
                      <a:pt x="3" y="2"/>
                    </a:moveTo>
                    <a:lnTo>
                      <a:pt x="6" y="5"/>
                    </a:lnTo>
                    <a:lnTo>
                      <a:pt x="7" y="6"/>
                    </a:lnTo>
                    <a:lnTo>
                      <a:pt x="6" y="9"/>
                    </a:lnTo>
                    <a:lnTo>
                      <a:pt x="4" y="15"/>
                    </a:lnTo>
                    <a:lnTo>
                      <a:pt x="4" y="17"/>
                    </a:lnTo>
                    <a:lnTo>
                      <a:pt x="3" y="19"/>
                    </a:lnTo>
                    <a:lnTo>
                      <a:pt x="3" y="20"/>
                    </a:lnTo>
                    <a:lnTo>
                      <a:pt x="1" y="19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8"/>
                    </a:lnTo>
                    <a:lnTo>
                      <a:pt x="1" y="5"/>
                    </a:lnTo>
                    <a:lnTo>
                      <a:pt x="1" y="3"/>
                    </a:lnTo>
                    <a:lnTo>
                      <a:pt x="1" y="2"/>
                    </a:lnTo>
                    <a:lnTo>
                      <a:pt x="1" y="0"/>
                    </a:lnTo>
                    <a:lnTo>
                      <a:pt x="3" y="0"/>
                    </a:lnTo>
                    <a:lnTo>
                      <a:pt x="3" y="2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218" name="Freeform 120">
                <a:extLst>
                  <a:ext uri="{FF2B5EF4-FFF2-40B4-BE49-F238E27FC236}">
                    <a16:creationId xmlns:a16="http://schemas.microsoft.com/office/drawing/2014/main" id="{26156B4B-4F99-E0EB-40EB-E5E699F80C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84901" y="2937943"/>
                <a:ext cx="15875" cy="20638"/>
              </a:xfrm>
              <a:custGeom>
                <a:avLst/>
                <a:gdLst>
                  <a:gd name="T0" fmla="*/ 7 w 10"/>
                  <a:gd name="T1" fmla="*/ 3 h 13"/>
                  <a:gd name="T2" fmla="*/ 9 w 10"/>
                  <a:gd name="T3" fmla="*/ 3 h 13"/>
                  <a:gd name="T4" fmla="*/ 10 w 10"/>
                  <a:gd name="T5" fmla="*/ 8 h 13"/>
                  <a:gd name="T6" fmla="*/ 10 w 10"/>
                  <a:gd name="T7" fmla="*/ 13 h 13"/>
                  <a:gd name="T8" fmla="*/ 7 w 10"/>
                  <a:gd name="T9" fmla="*/ 13 h 13"/>
                  <a:gd name="T10" fmla="*/ 6 w 10"/>
                  <a:gd name="T11" fmla="*/ 11 h 13"/>
                  <a:gd name="T12" fmla="*/ 4 w 10"/>
                  <a:gd name="T13" fmla="*/ 9 h 13"/>
                  <a:gd name="T14" fmla="*/ 4 w 10"/>
                  <a:gd name="T15" fmla="*/ 8 h 13"/>
                  <a:gd name="T16" fmla="*/ 4 w 10"/>
                  <a:gd name="T17" fmla="*/ 6 h 13"/>
                  <a:gd name="T18" fmla="*/ 3 w 10"/>
                  <a:gd name="T19" fmla="*/ 6 h 13"/>
                  <a:gd name="T20" fmla="*/ 0 w 10"/>
                  <a:gd name="T21" fmla="*/ 6 h 13"/>
                  <a:gd name="T22" fmla="*/ 0 w 10"/>
                  <a:gd name="T23" fmla="*/ 5 h 13"/>
                  <a:gd name="T24" fmla="*/ 1 w 10"/>
                  <a:gd name="T25" fmla="*/ 3 h 13"/>
                  <a:gd name="T26" fmla="*/ 1 w 10"/>
                  <a:gd name="T27" fmla="*/ 2 h 13"/>
                  <a:gd name="T28" fmla="*/ 3 w 10"/>
                  <a:gd name="T29" fmla="*/ 0 h 13"/>
                  <a:gd name="T30" fmla="*/ 4 w 10"/>
                  <a:gd name="T31" fmla="*/ 0 h 13"/>
                  <a:gd name="T32" fmla="*/ 6 w 10"/>
                  <a:gd name="T33" fmla="*/ 3 h 13"/>
                  <a:gd name="T34" fmla="*/ 7 w 10"/>
                  <a:gd name="T35" fmla="*/ 3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0" h="13">
                    <a:moveTo>
                      <a:pt x="7" y="3"/>
                    </a:moveTo>
                    <a:lnTo>
                      <a:pt x="9" y="3"/>
                    </a:lnTo>
                    <a:lnTo>
                      <a:pt x="10" y="8"/>
                    </a:lnTo>
                    <a:lnTo>
                      <a:pt x="10" y="13"/>
                    </a:lnTo>
                    <a:lnTo>
                      <a:pt x="7" y="13"/>
                    </a:lnTo>
                    <a:lnTo>
                      <a:pt x="6" y="11"/>
                    </a:lnTo>
                    <a:lnTo>
                      <a:pt x="4" y="9"/>
                    </a:lnTo>
                    <a:lnTo>
                      <a:pt x="4" y="8"/>
                    </a:lnTo>
                    <a:lnTo>
                      <a:pt x="4" y="6"/>
                    </a:lnTo>
                    <a:lnTo>
                      <a:pt x="3" y="6"/>
                    </a:lnTo>
                    <a:lnTo>
                      <a:pt x="0" y="6"/>
                    </a:lnTo>
                    <a:lnTo>
                      <a:pt x="0" y="5"/>
                    </a:lnTo>
                    <a:lnTo>
                      <a:pt x="1" y="3"/>
                    </a:lnTo>
                    <a:lnTo>
                      <a:pt x="1" y="2"/>
                    </a:lnTo>
                    <a:lnTo>
                      <a:pt x="3" y="0"/>
                    </a:lnTo>
                    <a:lnTo>
                      <a:pt x="4" y="0"/>
                    </a:lnTo>
                    <a:lnTo>
                      <a:pt x="6" y="3"/>
                    </a:lnTo>
                    <a:lnTo>
                      <a:pt x="7" y="3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219" name="Freeform 121">
                <a:extLst>
                  <a:ext uri="{FF2B5EF4-FFF2-40B4-BE49-F238E27FC236}">
                    <a16:creationId xmlns:a16="http://schemas.microsoft.com/office/drawing/2014/main" id="{07FE2C9F-D734-D582-8C1B-CB9B330CCA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19876" y="2512493"/>
                <a:ext cx="19050" cy="17463"/>
              </a:xfrm>
              <a:custGeom>
                <a:avLst/>
                <a:gdLst>
                  <a:gd name="T0" fmla="*/ 11 w 12"/>
                  <a:gd name="T1" fmla="*/ 11 h 11"/>
                  <a:gd name="T2" fmla="*/ 9 w 12"/>
                  <a:gd name="T3" fmla="*/ 11 h 11"/>
                  <a:gd name="T4" fmla="*/ 5 w 12"/>
                  <a:gd name="T5" fmla="*/ 9 h 11"/>
                  <a:gd name="T6" fmla="*/ 1 w 12"/>
                  <a:gd name="T7" fmla="*/ 8 h 11"/>
                  <a:gd name="T8" fmla="*/ 0 w 12"/>
                  <a:gd name="T9" fmla="*/ 6 h 11"/>
                  <a:gd name="T10" fmla="*/ 1 w 12"/>
                  <a:gd name="T11" fmla="*/ 5 h 11"/>
                  <a:gd name="T12" fmla="*/ 1 w 12"/>
                  <a:gd name="T13" fmla="*/ 2 h 11"/>
                  <a:gd name="T14" fmla="*/ 5 w 12"/>
                  <a:gd name="T15" fmla="*/ 0 h 11"/>
                  <a:gd name="T16" fmla="*/ 6 w 12"/>
                  <a:gd name="T17" fmla="*/ 2 h 11"/>
                  <a:gd name="T18" fmla="*/ 12 w 12"/>
                  <a:gd name="T19" fmla="*/ 6 h 11"/>
                  <a:gd name="T20" fmla="*/ 12 w 12"/>
                  <a:gd name="T21" fmla="*/ 8 h 11"/>
                  <a:gd name="T22" fmla="*/ 12 w 12"/>
                  <a:gd name="T23" fmla="*/ 9 h 11"/>
                  <a:gd name="T24" fmla="*/ 12 w 12"/>
                  <a:gd name="T25" fmla="*/ 11 h 11"/>
                  <a:gd name="T26" fmla="*/ 11 w 12"/>
                  <a:gd name="T27" fmla="*/ 1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2" h="11">
                    <a:moveTo>
                      <a:pt x="11" y="11"/>
                    </a:moveTo>
                    <a:lnTo>
                      <a:pt x="9" y="11"/>
                    </a:lnTo>
                    <a:lnTo>
                      <a:pt x="5" y="9"/>
                    </a:lnTo>
                    <a:lnTo>
                      <a:pt x="1" y="8"/>
                    </a:lnTo>
                    <a:lnTo>
                      <a:pt x="0" y="6"/>
                    </a:lnTo>
                    <a:lnTo>
                      <a:pt x="1" y="5"/>
                    </a:lnTo>
                    <a:lnTo>
                      <a:pt x="1" y="2"/>
                    </a:lnTo>
                    <a:lnTo>
                      <a:pt x="5" y="0"/>
                    </a:lnTo>
                    <a:lnTo>
                      <a:pt x="6" y="2"/>
                    </a:lnTo>
                    <a:lnTo>
                      <a:pt x="12" y="6"/>
                    </a:lnTo>
                    <a:lnTo>
                      <a:pt x="12" y="8"/>
                    </a:lnTo>
                    <a:lnTo>
                      <a:pt x="12" y="9"/>
                    </a:lnTo>
                    <a:lnTo>
                      <a:pt x="12" y="11"/>
                    </a:lnTo>
                    <a:lnTo>
                      <a:pt x="11" y="11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220" name="Freeform 123">
                <a:extLst>
                  <a:ext uri="{FF2B5EF4-FFF2-40B4-BE49-F238E27FC236}">
                    <a16:creationId xmlns:a16="http://schemas.microsoft.com/office/drawing/2014/main" id="{6A4D7476-12C4-2E90-5804-B4CC4D26AB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58026" y="2277543"/>
                <a:ext cx="17463" cy="22225"/>
              </a:xfrm>
              <a:custGeom>
                <a:avLst/>
                <a:gdLst>
                  <a:gd name="T0" fmla="*/ 11 w 11"/>
                  <a:gd name="T1" fmla="*/ 2 h 14"/>
                  <a:gd name="T2" fmla="*/ 9 w 11"/>
                  <a:gd name="T3" fmla="*/ 3 h 14"/>
                  <a:gd name="T4" fmla="*/ 9 w 11"/>
                  <a:gd name="T5" fmla="*/ 5 h 14"/>
                  <a:gd name="T6" fmla="*/ 11 w 11"/>
                  <a:gd name="T7" fmla="*/ 5 h 14"/>
                  <a:gd name="T8" fmla="*/ 9 w 11"/>
                  <a:gd name="T9" fmla="*/ 6 h 14"/>
                  <a:gd name="T10" fmla="*/ 8 w 11"/>
                  <a:gd name="T11" fmla="*/ 6 h 14"/>
                  <a:gd name="T12" fmla="*/ 8 w 11"/>
                  <a:gd name="T13" fmla="*/ 8 h 14"/>
                  <a:gd name="T14" fmla="*/ 8 w 11"/>
                  <a:gd name="T15" fmla="*/ 10 h 14"/>
                  <a:gd name="T16" fmla="*/ 8 w 11"/>
                  <a:gd name="T17" fmla="*/ 14 h 14"/>
                  <a:gd name="T18" fmla="*/ 6 w 11"/>
                  <a:gd name="T19" fmla="*/ 14 h 14"/>
                  <a:gd name="T20" fmla="*/ 4 w 11"/>
                  <a:gd name="T21" fmla="*/ 13 h 14"/>
                  <a:gd name="T22" fmla="*/ 3 w 11"/>
                  <a:gd name="T23" fmla="*/ 11 h 14"/>
                  <a:gd name="T24" fmla="*/ 1 w 11"/>
                  <a:gd name="T25" fmla="*/ 11 h 14"/>
                  <a:gd name="T26" fmla="*/ 0 w 11"/>
                  <a:gd name="T27" fmla="*/ 10 h 14"/>
                  <a:gd name="T28" fmla="*/ 0 w 11"/>
                  <a:gd name="T29" fmla="*/ 8 h 14"/>
                  <a:gd name="T30" fmla="*/ 0 w 11"/>
                  <a:gd name="T31" fmla="*/ 6 h 14"/>
                  <a:gd name="T32" fmla="*/ 1 w 11"/>
                  <a:gd name="T33" fmla="*/ 5 h 14"/>
                  <a:gd name="T34" fmla="*/ 1 w 11"/>
                  <a:gd name="T35" fmla="*/ 3 h 14"/>
                  <a:gd name="T36" fmla="*/ 3 w 11"/>
                  <a:gd name="T37" fmla="*/ 3 h 14"/>
                  <a:gd name="T38" fmla="*/ 4 w 11"/>
                  <a:gd name="T39" fmla="*/ 5 h 14"/>
                  <a:gd name="T40" fmla="*/ 4 w 11"/>
                  <a:gd name="T41" fmla="*/ 6 h 14"/>
                  <a:gd name="T42" fmla="*/ 6 w 11"/>
                  <a:gd name="T43" fmla="*/ 6 h 14"/>
                  <a:gd name="T44" fmla="*/ 6 w 11"/>
                  <a:gd name="T45" fmla="*/ 5 h 14"/>
                  <a:gd name="T46" fmla="*/ 4 w 11"/>
                  <a:gd name="T47" fmla="*/ 2 h 14"/>
                  <a:gd name="T48" fmla="*/ 4 w 11"/>
                  <a:gd name="T49" fmla="*/ 0 h 14"/>
                  <a:gd name="T50" fmla="*/ 6 w 11"/>
                  <a:gd name="T51" fmla="*/ 0 h 14"/>
                  <a:gd name="T52" fmla="*/ 8 w 11"/>
                  <a:gd name="T53" fmla="*/ 0 h 14"/>
                  <a:gd name="T54" fmla="*/ 8 w 11"/>
                  <a:gd name="T55" fmla="*/ 2 h 14"/>
                  <a:gd name="T56" fmla="*/ 8 w 11"/>
                  <a:gd name="T57" fmla="*/ 3 h 14"/>
                  <a:gd name="T58" fmla="*/ 9 w 11"/>
                  <a:gd name="T59" fmla="*/ 2 h 14"/>
                  <a:gd name="T60" fmla="*/ 11 w 11"/>
                  <a:gd name="T61" fmla="*/ 2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11" h="14">
                    <a:moveTo>
                      <a:pt x="11" y="2"/>
                    </a:moveTo>
                    <a:lnTo>
                      <a:pt x="9" y="3"/>
                    </a:lnTo>
                    <a:lnTo>
                      <a:pt x="9" y="5"/>
                    </a:lnTo>
                    <a:lnTo>
                      <a:pt x="11" y="5"/>
                    </a:lnTo>
                    <a:lnTo>
                      <a:pt x="9" y="6"/>
                    </a:lnTo>
                    <a:lnTo>
                      <a:pt x="8" y="6"/>
                    </a:lnTo>
                    <a:lnTo>
                      <a:pt x="8" y="8"/>
                    </a:lnTo>
                    <a:lnTo>
                      <a:pt x="8" y="10"/>
                    </a:lnTo>
                    <a:lnTo>
                      <a:pt x="8" y="14"/>
                    </a:lnTo>
                    <a:lnTo>
                      <a:pt x="6" y="14"/>
                    </a:lnTo>
                    <a:lnTo>
                      <a:pt x="4" y="13"/>
                    </a:lnTo>
                    <a:lnTo>
                      <a:pt x="3" y="11"/>
                    </a:lnTo>
                    <a:lnTo>
                      <a:pt x="1" y="11"/>
                    </a:lnTo>
                    <a:lnTo>
                      <a:pt x="0" y="10"/>
                    </a:lnTo>
                    <a:lnTo>
                      <a:pt x="0" y="8"/>
                    </a:lnTo>
                    <a:lnTo>
                      <a:pt x="0" y="6"/>
                    </a:lnTo>
                    <a:lnTo>
                      <a:pt x="1" y="5"/>
                    </a:lnTo>
                    <a:lnTo>
                      <a:pt x="1" y="3"/>
                    </a:lnTo>
                    <a:lnTo>
                      <a:pt x="3" y="3"/>
                    </a:lnTo>
                    <a:lnTo>
                      <a:pt x="4" y="5"/>
                    </a:lnTo>
                    <a:lnTo>
                      <a:pt x="4" y="6"/>
                    </a:lnTo>
                    <a:lnTo>
                      <a:pt x="6" y="6"/>
                    </a:lnTo>
                    <a:lnTo>
                      <a:pt x="6" y="5"/>
                    </a:lnTo>
                    <a:lnTo>
                      <a:pt x="4" y="2"/>
                    </a:lnTo>
                    <a:lnTo>
                      <a:pt x="4" y="0"/>
                    </a:lnTo>
                    <a:lnTo>
                      <a:pt x="6" y="0"/>
                    </a:lnTo>
                    <a:lnTo>
                      <a:pt x="8" y="0"/>
                    </a:lnTo>
                    <a:lnTo>
                      <a:pt x="8" y="2"/>
                    </a:lnTo>
                    <a:lnTo>
                      <a:pt x="8" y="3"/>
                    </a:lnTo>
                    <a:lnTo>
                      <a:pt x="9" y="2"/>
                    </a:lnTo>
                    <a:lnTo>
                      <a:pt x="11" y="2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221" name="Freeform 129">
                <a:extLst>
                  <a:ext uri="{FF2B5EF4-FFF2-40B4-BE49-F238E27FC236}">
                    <a16:creationId xmlns:a16="http://schemas.microsoft.com/office/drawing/2014/main" id="{C08365E2-C309-2747-9FAF-4DE427C1C0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45226" y="2945881"/>
                <a:ext cx="14288" cy="19050"/>
              </a:xfrm>
              <a:custGeom>
                <a:avLst/>
                <a:gdLst>
                  <a:gd name="T0" fmla="*/ 5 w 9"/>
                  <a:gd name="T1" fmla="*/ 12 h 12"/>
                  <a:gd name="T2" fmla="*/ 3 w 9"/>
                  <a:gd name="T3" fmla="*/ 11 h 12"/>
                  <a:gd name="T4" fmla="*/ 2 w 9"/>
                  <a:gd name="T5" fmla="*/ 11 h 12"/>
                  <a:gd name="T6" fmla="*/ 0 w 9"/>
                  <a:gd name="T7" fmla="*/ 9 h 12"/>
                  <a:gd name="T8" fmla="*/ 2 w 9"/>
                  <a:gd name="T9" fmla="*/ 6 h 12"/>
                  <a:gd name="T10" fmla="*/ 5 w 9"/>
                  <a:gd name="T11" fmla="*/ 1 h 12"/>
                  <a:gd name="T12" fmla="*/ 8 w 9"/>
                  <a:gd name="T13" fmla="*/ 0 h 12"/>
                  <a:gd name="T14" fmla="*/ 9 w 9"/>
                  <a:gd name="T15" fmla="*/ 4 h 12"/>
                  <a:gd name="T16" fmla="*/ 6 w 9"/>
                  <a:gd name="T17" fmla="*/ 9 h 12"/>
                  <a:gd name="T18" fmla="*/ 5 w 9"/>
                  <a:gd name="T19" fmla="*/ 12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" h="12">
                    <a:moveTo>
                      <a:pt x="5" y="12"/>
                    </a:moveTo>
                    <a:lnTo>
                      <a:pt x="3" y="11"/>
                    </a:lnTo>
                    <a:lnTo>
                      <a:pt x="2" y="11"/>
                    </a:lnTo>
                    <a:lnTo>
                      <a:pt x="0" y="9"/>
                    </a:lnTo>
                    <a:lnTo>
                      <a:pt x="2" y="6"/>
                    </a:lnTo>
                    <a:lnTo>
                      <a:pt x="5" y="1"/>
                    </a:lnTo>
                    <a:lnTo>
                      <a:pt x="8" y="0"/>
                    </a:lnTo>
                    <a:lnTo>
                      <a:pt x="9" y="4"/>
                    </a:lnTo>
                    <a:lnTo>
                      <a:pt x="6" y="9"/>
                    </a:lnTo>
                    <a:lnTo>
                      <a:pt x="5" y="12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222" name="Freeform 130">
                <a:extLst>
                  <a:ext uri="{FF2B5EF4-FFF2-40B4-BE49-F238E27FC236}">
                    <a16:creationId xmlns:a16="http://schemas.microsoft.com/office/drawing/2014/main" id="{BE54F3F8-EC2A-62CE-AD96-F14621E734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49988" y="2803006"/>
                <a:ext cx="12700" cy="15875"/>
              </a:xfrm>
              <a:custGeom>
                <a:avLst/>
                <a:gdLst>
                  <a:gd name="T0" fmla="*/ 8 w 8"/>
                  <a:gd name="T1" fmla="*/ 5 h 10"/>
                  <a:gd name="T2" fmla="*/ 8 w 8"/>
                  <a:gd name="T3" fmla="*/ 8 h 10"/>
                  <a:gd name="T4" fmla="*/ 6 w 8"/>
                  <a:gd name="T5" fmla="*/ 8 h 10"/>
                  <a:gd name="T6" fmla="*/ 3 w 8"/>
                  <a:gd name="T7" fmla="*/ 10 h 10"/>
                  <a:gd name="T8" fmla="*/ 2 w 8"/>
                  <a:gd name="T9" fmla="*/ 10 h 10"/>
                  <a:gd name="T10" fmla="*/ 0 w 8"/>
                  <a:gd name="T11" fmla="*/ 8 h 10"/>
                  <a:gd name="T12" fmla="*/ 0 w 8"/>
                  <a:gd name="T13" fmla="*/ 6 h 10"/>
                  <a:gd name="T14" fmla="*/ 0 w 8"/>
                  <a:gd name="T15" fmla="*/ 3 h 10"/>
                  <a:gd name="T16" fmla="*/ 0 w 8"/>
                  <a:gd name="T17" fmla="*/ 2 h 10"/>
                  <a:gd name="T18" fmla="*/ 2 w 8"/>
                  <a:gd name="T19" fmla="*/ 0 h 10"/>
                  <a:gd name="T20" fmla="*/ 3 w 8"/>
                  <a:gd name="T21" fmla="*/ 0 h 10"/>
                  <a:gd name="T22" fmla="*/ 6 w 8"/>
                  <a:gd name="T23" fmla="*/ 2 h 10"/>
                  <a:gd name="T24" fmla="*/ 8 w 8"/>
                  <a:gd name="T25" fmla="*/ 2 h 10"/>
                  <a:gd name="T26" fmla="*/ 8 w 8"/>
                  <a:gd name="T27" fmla="*/ 5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" h="10">
                    <a:moveTo>
                      <a:pt x="8" y="5"/>
                    </a:moveTo>
                    <a:lnTo>
                      <a:pt x="8" y="8"/>
                    </a:lnTo>
                    <a:lnTo>
                      <a:pt x="6" y="8"/>
                    </a:lnTo>
                    <a:lnTo>
                      <a:pt x="3" y="10"/>
                    </a:lnTo>
                    <a:lnTo>
                      <a:pt x="2" y="10"/>
                    </a:lnTo>
                    <a:lnTo>
                      <a:pt x="0" y="8"/>
                    </a:lnTo>
                    <a:lnTo>
                      <a:pt x="0" y="6"/>
                    </a:lnTo>
                    <a:lnTo>
                      <a:pt x="0" y="3"/>
                    </a:lnTo>
                    <a:lnTo>
                      <a:pt x="0" y="2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6" y="2"/>
                    </a:lnTo>
                    <a:lnTo>
                      <a:pt x="8" y="2"/>
                    </a:lnTo>
                    <a:lnTo>
                      <a:pt x="8" y="5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223" name="Freeform 131">
                <a:extLst>
                  <a:ext uri="{FF2B5EF4-FFF2-40B4-BE49-F238E27FC236}">
                    <a16:creationId xmlns:a16="http://schemas.microsoft.com/office/drawing/2014/main" id="{836D81E8-5C1E-D44F-9B1D-AB16DC4DD2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42113" y="2515668"/>
                <a:ext cx="9525" cy="20638"/>
              </a:xfrm>
              <a:custGeom>
                <a:avLst/>
                <a:gdLst>
                  <a:gd name="T0" fmla="*/ 5 w 6"/>
                  <a:gd name="T1" fmla="*/ 12 h 13"/>
                  <a:gd name="T2" fmla="*/ 3 w 6"/>
                  <a:gd name="T3" fmla="*/ 13 h 13"/>
                  <a:gd name="T4" fmla="*/ 1 w 6"/>
                  <a:gd name="T5" fmla="*/ 12 h 13"/>
                  <a:gd name="T6" fmla="*/ 0 w 6"/>
                  <a:gd name="T7" fmla="*/ 10 h 13"/>
                  <a:gd name="T8" fmla="*/ 0 w 6"/>
                  <a:gd name="T9" fmla="*/ 9 h 13"/>
                  <a:gd name="T10" fmla="*/ 0 w 6"/>
                  <a:gd name="T11" fmla="*/ 6 h 13"/>
                  <a:gd name="T12" fmla="*/ 0 w 6"/>
                  <a:gd name="T13" fmla="*/ 1 h 13"/>
                  <a:gd name="T14" fmla="*/ 1 w 6"/>
                  <a:gd name="T15" fmla="*/ 0 h 13"/>
                  <a:gd name="T16" fmla="*/ 3 w 6"/>
                  <a:gd name="T17" fmla="*/ 1 h 13"/>
                  <a:gd name="T18" fmla="*/ 6 w 6"/>
                  <a:gd name="T19" fmla="*/ 7 h 13"/>
                  <a:gd name="T20" fmla="*/ 6 w 6"/>
                  <a:gd name="T21" fmla="*/ 9 h 13"/>
                  <a:gd name="T22" fmla="*/ 5 w 6"/>
                  <a:gd name="T23" fmla="*/ 12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6" h="13">
                    <a:moveTo>
                      <a:pt x="5" y="12"/>
                    </a:moveTo>
                    <a:lnTo>
                      <a:pt x="3" y="13"/>
                    </a:lnTo>
                    <a:lnTo>
                      <a:pt x="1" y="12"/>
                    </a:lnTo>
                    <a:lnTo>
                      <a:pt x="0" y="10"/>
                    </a:lnTo>
                    <a:lnTo>
                      <a:pt x="0" y="9"/>
                    </a:lnTo>
                    <a:lnTo>
                      <a:pt x="0" y="6"/>
                    </a:lnTo>
                    <a:lnTo>
                      <a:pt x="0" y="1"/>
                    </a:lnTo>
                    <a:lnTo>
                      <a:pt x="1" y="0"/>
                    </a:lnTo>
                    <a:lnTo>
                      <a:pt x="3" y="1"/>
                    </a:lnTo>
                    <a:lnTo>
                      <a:pt x="6" y="7"/>
                    </a:lnTo>
                    <a:lnTo>
                      <a:pt x="6" y="9"/>
                    </a:lnTo>
                    <a:lnTo>
                      <a:pt x="5" y="12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224" name="Freeform 136">
                <a:extLst>
                  <a:ext uri="{FF2B5EF4-FFF2-40B4-BE49-F238E27FC236}">
                    <a16:creationId xmlns:a16="http://schemas.microsoft.com/office/drawing/2014/main" id="{6D1C0834-9658-C6C2-BB29-C7CB8C08F3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75388" y="3006206"/>
                <a:ext cx="12700" cy="14288"/>
              </a:xfrm>
              <a:custGeom>
                <a:avLst/>
                <a:gdLst>
                  <a:gd name="T0" fmla="*/ 1 w 8"/>
                  <a:gd name="T1" fmla="*/ 6 h 9"/>
                  <a:gd name="T2" fmla="*/ 0 w 8"/>
                  <a:gd name="T3" fmla="*/ 5 h 9"/>
                  <a:gd name="T4" fmla="*/ 1 w 8"/>
                  <a:gd name="T5" fmla="*/ 5 h 9"/>
                  <a:gd name="T6" fmla="*/ 1 w 8"/>
                  <a:gd name="T7" fmla="*/ 3 h 9"/>
                  <a:gd name="T8" fmla="*/ 1 w 8"/>
                  <a:gd name="T9" fmla="*/ 2 h 9"/>
                  <a:gd name="T10" fmla="*/ 3 w 8"/>
                  <a:gd name="T11" fmla="*/ 2 h 9"/>
                  <a:gd name="T12" fmla="*/ 4 w 8"/>
                  <a:gd name="T13" fmla="*/ 0 h 9"/>
                  <a:gd name="T14" fmla="*/ 6 w 8"/>
                  <a:gd name="T15" fmla="*/ 3 h 9"/>
                  <a:gd name="T16" fmla="*/ 6 w 8"/>
                  <a:gd name="T17" fmla="*/ 5 h 9"/>
                  <a:gd name="T18" fmla="*/ 8 w 8"/>
                  <a:gd name="T19" fmla="*/ 8 h 9"/>
                  <a:gd name="T20" fmla="*/ 6 w 8"/>
                  <a:gd name="T21" fmla="*/ 9 h 9"/>
                  <a:gd name="T22" fmla="*/ 1 w 8"/>
                  <a:gd name="T23" fmla="*/ 9 h 9"/>
                  <a:gd name="T24" fmla="*/ 1 w 8"/>
                  <a:gd name="T25" fmla="*/ 8 h 9"/>
                  <a:gd name="T26" fmla="*/ 1 w 8"/>
                  <a:gd name="T27" fmla="*/ 6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" h="9">
                    <a:moveTo>
                      <a:pt x="1" y="6"/>
                    </a:moveTo>
                    <a:lnTo>
                      <a:pt x="0" y="5"/>
                    </a:lnTo>
                    <a:lnTo>
                      <a:pt x="1" y="5"/>
                    </a:lnTo>
                    <a:lnTo>
                      <a:pt x="1" y="3"/>
                    </a:lnTo>
                    <a:lnTo>
                      <a:pt x="1" y="2"/>
                    </a:lnTo>
                    <a:lnTo>
                      <a:pt x="3" y="2"/>
                    </a:lnTo>
                    <a:lnTo>
                      <a:pt x="4" y="0"/>
                    </a:lnTo>
                    <a:lnTo>
                      <a:pt x="6" y="3"/>
                    </a:lnTo>
                    <a:lnTo>
                      <a:pt x="6" y="5"/>
                    </a:lnTo>
                    <a:lnTo>
                      <a:pt x="8" y="8"/>
                    </a:lnTo>
                    <a:lnTo>
                      <a:pt x="6" y="9"/>
                    </a:lnTo>
                    <a:lnTo>
                      <a:pt x="1" y="9"/>
                    </a:lnTo>
                    <a:lnTo>
                      <a:pt x="1" y="8"/>
                    </a:lnTo>
                    <a:lnTo>
                      <a:pt x="1" y="6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225" name="Freeform 148">
                <a:extLst>
                  <a:ext uri="{FF2B5EF4-FFF2-40B4-BE49-F238E27FC236}">
                    <a16:creationId xmlns:a16="http://schemas.microsoft.com/office/drawing/2014/main" id="{ECEEBFAE-FE50-00E4-958D-C1065FB31C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54813" y="2536306"/>
                <a:ext cx="6350" cy="11113"/>
              </a:xfrm>
              <a:custGeom>
                <a:avLst/>
                <a:gdLst>
                  <a:gd name="T0" fmla="*/ 4 w 4"/>
                  <a:gd name="T1" fmla="*/ 0 h 7"/>
                  <a:gd name="T2" fmla="*/ 4 w 4"/>
                  <a:gd name="T3" fmla="*/ 5 h 7"/>
                  <a:gd name="T4" fmla="*/ 3 w 4"/>
                  <a:gd name="T5" fmla="*/ 7 h 7"/>
                  <a:gd name="T6" fmla="*/ 0 w 4"/>
                  <a:gd name="T7" fmla="*/ 7 h 7"/>
                  <a:gd name="T8" fmla="*/ 0 w 4"/>
                  <a:gd name="T9" fmla="*/ 5 h 7"/>
                  <a:gd name="T10" fmla="*/ 1 w 4"/>
                  <a:gd name="T11" fmla="*/ 2 h 7"/>
                  <a:gd name="T12" fmla="*/ 3 w 4"/>
                  <a:gd name="T13" fmla="*/ 0 h 7"/>
                  <a:gd name="T14" fmla="*/ 4 w 4"/>
                  <a:gd name="T15" fmla="*/ 0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" h="7">
                    <a:moveTo>
                      <a:pt x="4" y="0"/>
                    </a:moveTo>
                    <a:lnTo>
                      <a:pt x="4" y="5"/>
                    </a:lnTo>
                    <a:lnTo>
                      <a:pt x="3" y="7"/>
                    </a:lnTo>
                    <a:lnTo>
                      <a:pt x="0" y="7"/>
                    </a:lnTo>
                    <a:lnTo>
                      <a:pt x="0" y="5"/>
                    </a:lnTo>
                    <a:lnTo>
                      <a:pt x="1" y="2"/>
                    </a:lnTo>
                    <a:lnTo>
                      <a:pt x="3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226" name="Freeform 150">
                <a:extLst>
                  <a:ext uri="{FF2B5EF4-FFF2-40B4-BE49-F238E27FC236}">
                    <a16:creationId xmlns:a16="http://schemas.microsoft.com/office/drawing/2014/main" id="{5B11745D-FA86-4EAF-BD82-CF784D128B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65913" y="2547418"/>
                <a:ext cx="9525" cy="1588"/>
              </a:xfrm>
              <a:custGeom>
                <a:avLst/>
                <a:gdLst>
                  <a:gd name="T0" fmla="*/ 0 w 6"/>
                  <a:gd name="T1" fmla="*/ 1 h 1"/>
                  <a:gd name="T2" fmla="*/ 2 w 6"/>
                  <a:gd name="T3" fmla="*/ 0 h 1"/>
                  <a:gd name="T4" fmla="*/ 3 w 6"/>
                  <a:gd name="T5" fmla="*/ 0 h 1"/>
                  <a:gd name="T6" fmla="*/ 5 w 6"/>
                  <a:gd name="T7" fmla="*/ 0 h 1"/>
                  <a:gd name="T8" fmla="*/ 6 w 6"/>
                  <a:gd name="T9" fmla="*/ 1 h 1"/>
                  <a:gd name="T10" fmla="*/ 3 w 6"/>
                  <a:gd name="T11" fmla="*/ 1 h 1"/>
                  <a:gd name="T12" fmla="*/ 2 w 6"/>
                  <a:gd name="T13" fmla="*/ 1 h 1"/>
                  <a:gd name="T14" fmla="*/ 0 w 6"/>
                  <a:gd name="T1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" h="1">
                    <a:moveTo>
                      <a:pt x="0" y="1"/>
                    </a:moveTo>
                    <a:lnTo>
                      <a:pt x="2" y="0"/>
                    </a:lnTo>
                    <a:lnTo>
                      <a:pt x="3" y="0"/>
                    </a:lnTo>
                    <a:lnTo>
                      <a:pt x="5" y="0"/>
                    </a:lnTo>
                    <a:lnTo>
                      <a:pt x="6" y="1"/>
                    </a:lnTo>
                    <a:lnTo>
                      <a:pt x="3" y="1"/>
                    </a:lnTo>
                    <a:lnTo>
                      <a:pt x="2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</p:grpSp>
        <p:sp>
          <p:nvSpPr>
            <p:cNvPr id="41" name="Freeform 276">
              <a:extLst>
                <a:ext uri="{FF2B5EF4-FFF2-40B4-BE49-F238E27FC236}">
                  <a16:creationId xmlns:a16="http://schemas.microsoft.com/office/drawing/2014/main" id="{ABBFDBB1-DBE3-1DD9-6985-DC932B991C93}"/>
                </a:ext>
              </a:extLst>
            </p:cNvPr>
            <p:cNvSpPr>
              <a:spLocks/>
            </p:cNvSpPr>
            <p:nvPr/>
          </p:nvSpPr>
          <p:spPr bwMode="auto">
            <a:xfrm>
              <a:off x="7799243" y="4420899"/>
              <a:ext cx="751898" cy="710045"/>
            </a:xfrm>
            <a:custGeom>
              <a:avLst/>
              <a:gdLst>
                <a:gd name="T0" fmla="*/ 231 w 521"/>
                <a:gd name="T1" fmla="*/ 431 h 492"/>
                <a:gd name="T2" fmla="*/ 215 w 521"/>
                <a:gd name="T3" fmla="*/ 419 h 492"/>
                <a:gd name="T4" fmla="*/ 202 w 521"/>
                <a:gd name="T5" fmla="*/ 412 h 492"/>
                <a:gd name="T6" fmla="*/ 179 w 521"/>
                <a:gd name="T7" fmla="*/ 398 h 492"/>
                <a:gd name="T8" fmla="*/ 181 w 521"/>
                <a:gd name="T9" fmla="*/ 391 h 492"/>
                <a:gd name="T10" fmla="*/ 161 w 521"/>
                <a:gd name="T11" fmla="*/ 385 h 492"/>
                <a:gd name="T12" fmla="*/ 145 w 521"/>
                <a:gd name="T13" fmla="*/ 386 h 492"/>
                <a:gd name="T14" fmla="*/ 141 w 521"/>
                <a:gd name="T15" fmla="*/ 397 h 492"/>
                <a:gd name="T16" fmla="*/ 120 w 521"/>
                <a:gd name="T17" fmla="*/ 389 h 492"/>
                <a:gd name="T18" fmla="*/ 110 w 521"/>
                <a:gd name="T19" fmla="*/ 375 h 492"/>
                <a:gd name="T20" fmla="*/ 111 w 521"/>
                <a:gd name="T21" fmla="*/ 358 h 492"/>
                <a:gd name="T22" fmla="*/ 94 w 521"/>
                <a:gd name="T23" fmla="*/ 355 h 492"/>
                <a:gd name="T24" fmla="*/ 62 w 521"/>
                <a:gd name="T25" fmla="*/ 343 h 492"/>
                <a:gd name="T26" fmla="*/ 50 w 521"/>
                <a:gd name="T27" fmla="*/ 331 h 492"/>
                <a:gd name="T28" fmla="*/ 36 w 521"/>
                <a:gd name="T29" fmla="*/ 338 h 492"/>
                <a:gd name="T30" fmla="*/ 43 w 521"/>
                <a:gd name="T31" fmla="*/ 301 h 492"/>
                <a:gd name="T32" fmla="*/ 31 w 521"/>
                <a:gd name="T33" fmla="*/ 278 h 492"/>
                <a:gd name="T34" fmla="*/ 30 w 521"/>
                <a:gd name="T35" fmla="*/ 246 h 492"/>
                <a:gd name="T36" fmla="*/ 24 w 521"/>
                <a:gd name="T37" fmla="*/ 221 h 492"/>
                <a:gd name="T38" fmla="*/ 14 w 521"/>
                <a:gd name="T39" fmla="*/ 184 h 492"/>
                <a:gd name="T40" fmla="*/ 6 w 521"/>
                <a:gd name="T41" fmla="*/ 161 h 492"/>
                <a:gd name="T42" fmla="*/ 14 w 521"/>
                <a:gd name="T43" fmla="*/ 132 h 492"/>
                <a:gd name="T44" fmla="*/ 10 w 521"/>
                <a:gd name="T45" fmla="*/ 98 h 492"/>
                <a:gd name="T46" fmla="*/ 25 w 521"/>
                <a:gd name="T47" fmla="*/ 106 h 492"/>
                <a:gd name="T48" fmla="*/ 24 w 521"/>
                <a:gd name="T49" fmla="*/ 89 h 492"/>
                <a:gd name="T50" fmla="*/ 10 w 521"/>
                <a:gd name="T51" fmla="*/ 90 h 492"/>
                <a:gd name="T52" fmla="*/ 34 w 521"/>
                <a:gd name="T53" fmla="*/ 70 h 492"/>
                <a:gd name="T54" fmla="*/ 107 w 521"/>
                <a:gd name="T55" fmla="*/ 47 h 492"/>
                <a:gd name="T56" fmla="*/ 122 w 521"/>
                <a:gd name="T57" fmla="*/ 29 h 492"/>
                <a:gd name="T58" fmla="*/ 221 w 521"/>
                <a:gd name="T59" fmla="*/ 1 h 492"/>
                <a:gd name="T60" fmla="*/ 233 w 521"/>
                <a:gd name="T61" fmla="*/ 9 h 492"/>
                <a:gd name="T62" fmla="*/ 225 w 521"/>
                <a:gd name="T63" fmla="*/ 16 h 492"/>
                <a:gd name="T64" fmla="*/ 239 w 521"/>
                <a:gd name="T65" fmla="*/ 40 h 492"/>
                <a:gd name="T66" fmla="*/ 338 w 521"/>
                <a:gd name="T67" fmla="*/ 38 h 492"/>
                <a:gd name="T68" fmla="*/ 461 w 521"/>
                <a:gd name="T69" fmla="*/ 43 h 492"/>
                <a:gd name="T70" fmla="*/ 486 w 521"/>
                <a:gd name="T71" fmla="*/ 63 h 492"/>
                <a:gd name="T72" fmla="*/ 489 w 521"/>
                <a:gd name="T73" fmla="*/ 95 h 492"/>
                <a:gd name="T74" fmla="*/ 506 w 521"/>
                <a:gd name="T75" fmla="*/ 152 h 492"/>
                <a:gd name="T76" fmla="*/ 509 w 521"/>
                <a:gd name="T77" fmla="*/ 187 h 492"/>
                <a:gd name="T78" fmla="*/ 481 w 521"/>
                <a:gd name="T79" fmla="*/ 230 h 492"/>
                <a:gd name="T80" fmla="*/ 493 w 521"/>
                <a:gd name="T81" fmla="*/ 240 h 492"/>
                <a:gd name="T82" fmla="*/ 493 w 521"/>
                <a:gd name="T83" fmla="*/ 264 h 492"/>
                <a:gd name="T84" fmla="*/ 493 w 521"/>
                <a:gd name="T85" fmla="*/ 287 h 492"/>
                <a:gd name="T86" fmla="*/ 499 w 521"/>
                <a:gd name="T87" fmla="*/ 312 h 492"/>
                <a:gd name="T88" fmla="*/ 520 w 521"/>
                <a:gd name="T89" fmla="*/ 341 h 492"/>
                <a:gd name="T90" fmla="*/ 517 w 521"/>
                <a:gd name="T91" fmla="*/ 354 h 492"/>
                <a:gd name="T92" fmla="*/ 499 w 521"/>
                <a:gd name="T93" fmla="*/ 380 h 492"/>
                <a:gd name="T94" fmla="*/ 458 w 521"/>
                <a:gd name="T95" fmla="*/ 429 h 492"/>
                <a:gd name="T96" fmla="*/ 447 w 521"/>
                <a:gd name="T97" fmla="*/ 463 h 492"/>
                <a:gd name="T98" fmla="*/ 455 w 521"/>
                <a:gd name="T99" fmla="*/ 491 h 492"/>
                <a:gd name="T100" fmla="*/ 429 w 521"/>
                <a:gd name="T101" fmla="*/ 485 h 492"/>
                <a:gd name="T102" fmla="*/ 403 w 521"/>
                <a:gd name="T103" fmla="*/ 464 h 492"/>
                <a:gd name="T104" fmla="*/ 379 w 521"/>
                <a:gd name="T105" fmla="*/ 460 h 492"/>
                <a:gd name="T106" fmla="*/ 359 w 521"/>
                <a:gd name="T107" fmla="*/ 463 h 492"/>
                <a:gd name="T108" fmla="*/ 332 w 521"/>
                <a:gd name="T109" fmla="*/ 461 h 492"/>
                <a:gd name="T110" fmla="*/ 310 w 521"/>
                <a:gd name="T111" fmla="*/ 471 h 492"/>
                <a:gd name="T112" fmla="*/ 292 w 521"/>
                <a:gd name="T113" fmla="*/ 474 h 492"/>
                <a:gd name="T114" fmla="*/ 284 w 521"/>
                <a:gd name="T115" fmla="*/ 457 h 492"/>
                <a:gd name="T116" fmla="*/ 264 w 521"/>
                <a:gd name="T117" fmla="*/ 457 h 492"/>
                <a:gd name="T118" fmla="*/ 244 w 521"/>
                <a:gd name="T119" fmla="*/ 451 h 4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1" h="492">
                  <a:moveTo>
                    <a:pt x="244" y="451"/>
                  </a:moveTo>
                  <a:lnTo>
                    <a:pt x="245" y="449"/>
                  </a:lnTo>
                  <a:lnTo>
                    <a:pt x="244" y="448"/>
                  </a:lnTo>
                  <a:lnTo>
                    <a:pt x="244" y="445"/>
                  </a:lnTo>
                  <a:lnTo>
                    <a:pt x="242" y="443"/>
                  </a:lnTo>
                  <a:lnTo>
                    <a:pt x="242" y="442"/>
                  </a:lnTo>
                  <a:lnTo>
                    <a:pt x="242" y="438"/>
                  </a:lnTo>
                  <a:lnTo>
                    <a:pt x="241" y="438"/>
                  </a:lnTo>
                  <a:lnTo>
                    <a:pt x="239" y="438"/>
                  </a:lnTo>
                  <a:lnTo>
                    <a:pt x="238" y="438"/>
                  </a:lnTo>
                  <a:lnTo>
                    <a:pt x="238" y="437"/>
                  </a:lnTo>
                  <a:lnTo>
                    <a:pt x="236" y="437"/>
                  </a:lnTo>
                  <a:lnTo>
                    <a:pt x="234" y="435"/>
                  </a:lnTo>
                  <a:lnTo>
                    <a:pt x="233" y="435"/>
                  </a:lnTo>
                  <a:lnTo>
                    <a:pt x="233" y="432"/>
                  </a:lnTo>
                  <a:lnTo>
                    <a:pt x="231" y="431"/>
                  </a:lnTo>
                  <a:lnTo>
                    <a:pt x="230" y="428"/>
                  </a:lnTo>
                  <a:lnTo>
                    <a:pt x="230" y="426"/>
                  </a:lnTo>
                  <a:lnTo>
                    <a:pt x="231" y="423"/>
                  </a:lnTo>
                  <a:lnTo>
                    <a:pt x="230" y="423"/>
                  </a:lnTo>
                  <a:lnTo>
                    <a:pt x="230" y="422"/>
                  </a:lnTo>
                  <a:lnTo>
                    <a:pt x="230" y="420"/>
                  </a:lnTo>
                  <a:lnTo>
                    <a:pt x="230" y="419"/>
                  </a:lnTo>
                  <a:lnTo>
                    <a:pt x="227" y="420"/>
                  </a:lnTo>
                  <a:lnTo>
                    <a:pt x="222" y="419"/>
                  </a:lnTo>
                  <a:lnTo>
                    <a:pt x="221" y="417"/>
                  </a:lnTo>
                  <a:lnTo>
                    <a:pt x="218" y="417"/>
                  </a:lnTo>
                  <a:lnTo>
                    <a:pt x="219" y="419"/>
                  </a:lnTo>
                  <a:lnTo>
                    <a:pt x="218" y="419"/>
                  </a:lnTo>
                  <a:lnTo>
                    <a:pt x="216" y="420"/>
                  </a:lnTo>
                  <a:lnTo>
                    <a:pt x="216" y="419"/>
                  </a:lnTo>
                  <a:lnTo>
                    <a:pt x="215" y="419"/>
                  </a:lnTo>
                  <a:lnTo>
                    <a:pt x="215" y="417"/>
                  </a:lnTo>
                  <a:lnTo>
                    <a:pt x="215" y="415"/>
                  </a:lnTo>
                  <a:lnTo>
                    <a:pt x="213" y="415"/>
                  </a:lnTo>
                  <a:lnTo>
                    <a:pt x="212" y="415"/>
                  </a:lnTo>
                  <a:lnTo>
                    <a:pt x="210" y="414"/>
                  </a:lnTo>
                  <a:lnTo>
                    <a:pt x="207" y="412"/>
                  </a:lnTo>
                  <a:lnTo>
                    <a:pt x="205" y="412"/>
                  </a:lnTo>
                  <a:lnTo>
                    <a:pt x="205" y="411"/>
                  </a:lnTo>
                  <a:lnTo>
                    <a:pt x="202" y="409"/>
                  </a:lnTo>
                  <a:lnTo>
                    <a:pt x="202" y="408"/>
                  </a:lnTo>
                  <a:lnTo>
                    <a:pt x="201" y="408"/>
                  </a:lnTo>
                  <a:lnTo>
                    <a:pt x="202" y="409"/>
                  </a:lnTo>
                  <a:lnTo>
                    <a:pt x="202" y="411"/>
                  </a:lnTo>
                  <a:lnTo>
                    <a:pt x="202" y="409"/>
                  </a:lnTo>
                  <a:lnTo>
                    <a:pt x="204" y="411"/>
                  </a:lnTo>
                  <a:lnTo>
                    <a:pt x="202" y="412"/>
                  </a:lnTo>
                  <a:lnTo>
                    <a:pt x="201" y="412"/>
                  </a:lnTo>
                  <a:lnTo>
                    <a:pt x="199" y="412"/>
                  </a:lnTo>
                  <a:lnTo>
                    <a:pt x="197" y="412"/>
                  </a:lnTo>
                  <a:lnTo>
                    <a:pt x="196" y="414"/>
                  </a:lnTo>
                  <a:lnTo>
                    <a:pt x="194" y="414"/>
                  </a:lnTo>
                  <a:lnTo>
                    <a:pt x="193" y="414"/>
                  </a:lnTo>
                  <a:lnTo>
                    <a:pt x="190" y="411"/>
                  </a:lnTo>
                  <a:lnTo>
                    <a:pt x="188" y="409"/>
                  </a:lnTo>
                  <a:lnTo>
                    <a:pt x="188" y="408"/>
                  </a:lnTo>
                  <a:lnTo>
                    <a:pt x="187" y="406"/>
                  </a:lnTo>
                  <a:lnTo>
                    <a:pt x="187" y="405"/>
                  </a:lnTo>
                  <a:lnTo>
                    <a:pt x="185" y="403"/>
                  </a:lnTo>
                  <a:lnTo>
                    <a:pt x="184" y="403"/>
                  </a:lnTo>
                  <a:lnTo>
                    <a:pt x="182" y="403"/>
                  </a:lnTo>
                  <a:lnTo>
                    <a:pt x="179" y="400"/>
                  </a:lnTo>
                  <a:lnTo>
                    <a:pt x="179" y="398"/>
                  </a:lnTo>
                  <a:lnTo>
                    <a:pt x="181" y="398"/>
                  </a:lnTo>
                  <a:lnTo>
                    <a:pt x="182" y="398"/>
                  </a:lnTo>
                  <a:lnTo>
                    <a:pt x="184" y="398"/>
                  </a:lnTo>
                  <a:lnTo>
                    <a:pt x="187" y="397"/>
                  </a:lnTo>
                  <a:lnTo>
                    <a:pt x="187" y="395"/>
                  </a:lnTo>
                  <a:lnTo>
                    <a:pt x="188" y="394"/>
                  </a:lnTo>
                  <a:lnTo>
                    <a:pt x="187" y="392"/>
                  </a:lnTo>
                  <a:lnTo>
                    <a:pt x="187" y="391"/>
                  </a:lnTo>
                  <a:lnTo>
                    <a:pt x="187" y="389"/>
                  </a:lnTo>
                  <a:lnTo>
                    <a:pt x="187" y="388"/>
                  </a:lnTo>
                  <a:lnTo>
                    <a:pt x="185" y="386"/>
                  </a:lnTo>
                  <a:lnTo>
                    <a:pt x="185" y="388"/>
                  </a:lnTo>
                  <a:lnTo>
                    <a:pt x="184" y="388"/>
                  </a:lnTo>
                  <a:lnTo>
                    <a:pt x="182" y="389"/>
                  </a:lnTo>
                  <a:lnTo>
                    <a:pt x="182" y="391"/>
                  </a:lnTo>
                  <a:lnTo>
                    <a:pt x="181" y="391"/>
                  </a:lnTo>
                  <a:lnTo>
                    <a:pt x="176" y="391"/>
                  </a:lnTo>
                  <a:lnTo>
                    <a:pt x="173" y="391"/>
                  </a:lnTo>
                  <a:lnTo>
                    <a:pt x="171" y="392"/>
                  </a:lnTo>
                  <a:lnTo>
                    <a:pt x="170" y="391"/>
                  </a:lnTo>
                  <a:lnTo>
                    <a:pt x="170" y="389"/>
                  </a:lnTo>
                  <a:lnTo>
                    <a:pt x="168" y="389"/>
                  </a:lnTo>
                  <a:lnTo>
                    <a:pt x="168" y="391"/>
                  </a:lnTo>
                  <a:lnTo>
                    <a:pt x="167" y="391"/>
                  </a:lnTo>
                  <a:lnTo>
                    <a:pt x="167" y="389"/>
                  </a:lnTo>
                  <a:lnTo>
                    <a:pt x="167" y="388"/>
                  </a:lnTo>
                  <a:lnTo>
                    <a:pt x="165" y="388"/>
                  </a:lnTo>
                  <a:lnTo>
                    <a:pt x="167" y="386"/>
                  </a:lnTo>
                  <a:lnTo>
                    <a:pt x="165" y="386"/>
                  </a:lnTo>
                  <a:lnTo>
                    <a:pt x="164" y="386"/>
                  </a:lnTo>
                  <a:lnTo>
                    <a:pt x="162" y="386"/>
                  </a:lnTo>
                  <a:lnTo>
                    <a:pt x="161" y="385"/>
                  </a:lnTo>
                  <a:lnTo>
                    <a:pt x="159" y="385"/>
                  </a:lnTo>
                  <a:lnTo>
                    <a:pt x="159" y="383"/>
                  </a:lnTo>
                  <a:lnTo>
                    <a:pt x="159" y="382"/>
                  </a:lnTo>
                  <a:lnTo>
                    <a:pt x="156" y="382"/>
                  </a:lnTo>
                  <a:lnTo>
                    <a:pt x="154" y="380"/>
                  </a:lnTo>
                  <a:lnTo>
                    <a:pt x="153" y="380"/>
                  </a:lnTo>
                  <a:lnTo>
                    <a:pt x="148" y="378"/>
                  </a:lnTo>
                  <a:lnTo>
                    <a:pt x="147" y="378"/>
                  </a:lnTo>
                  <a:lnTo>
                    <a:pt x="145" y="377"/>
                  </a:lnTo>
                  <a:lnTo>
                    <a:pt x="144" y="377"/>
                  </a:lnTo>
                  <a:lnTo>
                    <a:pt x="142" y="377"/>
                  </a:lnTo>
                  <a:lnTo>
                    <a:pt x="142" y="378"/>
                  </a:lnTo>
                  <a:lnTo>
                    <a:pt x="144" y="382"/>
                  </a:lnTo>
                  <a:lnTo>
                    <a:pt x="145" y="383"/>
                  </a:lnTo>
                  <a:lnTo>
                    <a:pt x="145" y="385"/>
                  </a:lnTo>
                  <a:lnTo>
                    <a:pt x="145" y="386"/>
                  </a:lnTo>
                  <a:lnTo>
                    <a:pt x="147" y="388"/>
                  </a:lnTo>
                  <a:lnTo>
                    <a:pt x="148" y="388"/>
                  </a:lnTo>
                  <a:lnTo>
                    <a:pt x="148" y="389"/>
                  </a:lnTo>
                  <a:lnTo>
                    <a:pt x="150" y="391"/>
                  </a:lnTo>
                  <a:lnTo>
                    <a:pt x="150" y="392"/>
                  </a:lnTo>
                  <a:lnTo>
                    <a:pt x="150" y="394"/>
                  </a:lnTo>
                  <a:lnTo>
                    <a:pt x="150" y="395"/>
                  </a:lnTo>
                  <a:lnTo>
                    <a:pt x="148" y="395"/>
                  </a:lnTo>
                  <a:lnTo>
                    <a:pt x="148" y="394"/>
                  </a:lnTo>
                  <a:lnTo>
                    <a:pt x="147" y="394"/>
                  </a:lnTo>
                  <a:lnTo>
                    <a:pt x="147" y="395"/>
                  </a:lnTo>
                  <a:lnTo>
                    <a:pt x="145" y="394"/>
                  </a:lnTo>
                  <a:lnTo>
                    <a:pt x="144" y="395"/>
                  </a:lnTo>
                  <a:lnTo>
                    <a:pt x="144" y="397"/>
                  </a:lnTo>
                  <a:lnTo>
                    <a:pt x="142" y="397"/>
                  </a:lnTo>
                  <a:lnTo>
                    <a:pt x="141" y="397"/>
                  </a:lnTo>
                  <a:lnTo>
                    <a:pt x="139" y="397"/>
                  </a:lnTo>
                  <a:lnTo>
                    <a:pt x="139" y="398"/>
                  </a:lnTo>
                  <a:lnTo>
                    <a:pt x="138" y="398"/>
                  </a:lnTo>
                  <a:lnTo>
                    <a:pt x="138" y="400"/>
                  </a:lnTo>
                  <a:lnTo>
                    <a:pt x="136" y="401"/>
                  </a:lnTo>
                  <a:lnTo>
                    <a:pt x="134" y="405"/>
                  </a:lnTo>
                  <a:lnTo>
                    <a:pt x="131" y="405"/>
                  </a:lnTo>
                  <a:lnTo>
                    <a:pt x="130" y="403"/>
                  </a:lnTo>
                  <a:lnTo>
                    <a:pt x="128" y="401"/>
                  </a:lnTo>
                  <a:lnTo>
                    <a:pt x="127" y="400"/>
                  </a:lnTo>
                  <a:lnTo>
                    <a:pt x="125" y="397"/>
                  </a:lnTo>
                  <a:lnTo>
                    <a:pt x="125" y="395"/>
                  </a:lnTo>
                  <a:lnTo>
                    <a:pt x="124" y="394"/>
                  </a:lnTo>
                  <a:lnTo>
                    <a:pt x="122" y="392"/>
                  </a:lnTo>
                  <a:lnTo>
                    <a:pt x="122" y="391"/>
                  </a:lnTo>
                  <a:lnTo>
                    <a:pt x="120" y="389"/>
                  </a:lnTo>
                  <a:lnTo>
                    <a:pt x="120" y="388"/>
                  </a:lnTo>
                  <a:lnTo>
                    <a:pt x="119" y="388"/>
                  </a:lnTo>
                  <a:lnTo>
                    <a:pt x="116" y="386"/>
                  </a:lnTo>
                  <a:lnTo>
                    <a:pt x="116" y="385"/>
                  </a:lnTo>
                  <a:lnTo>
                    <a:pt x="116" y="383"/>
                  </a:lnTo>
                  <a:lnTo>
                    <a:pt x="114" y="382"/>
                  </a:lnTo>
                  <a:lnTo>
                    <a:pt x="113" y="382"/>
                  </a:lnTo>
                  <a:lnTo>
                    <a:pt x="111" y="382"/>
                  </a:lnTo>
                  <a:lnTo>
                    <a:pt x="111" y="383"/>
                  </a:lnTo>
                  <a:lnTo>
                    <a:pt x="110" y="382"/>
                  </a:lnTo>
                  <a:lnTo>
                    <a:pt x="110" y="380"/>
                  </a:lnTo>
                  <a:lnTo>
                    <a:pt x="108" y="378"/>
                  </a:lnTo>
                  <a:lnTo>
                    <a:pt x="107" y="377"/>
                  </a:lnTo>
                  <a:lnTo>
                    <a:pt x="108" y="377"/>
                  </a:lnTo>
                  <a:lnTo>
                    <a:pt x="108" y="375"/>
                  </a:lnTo>
                  <a:lnTo>
                    <a:pt x="110" y="375"/>
                  </a:lnTo>
                  <a:lnTo>
                    <a:pt x="110" y="374"/>
                  </a:lnTo>
                  <a:lnTo>
                    <a:pt x="111" y="374"/>
                  </a:lnTo>
                  <a:lnTo>
                    <a:pt x="111" y="372"/>
                  </a:lnTo>
                  <a:lnTo>
                    <a:pt x="113" y="372"/>
                  </a:lnTo>
                  <a:lnTo>
                    <a:pt x="114" y="372"/>
                  </a:lnTo>
                  <a:lnTo>
                    <a:pt x="116" y="372"/>
                  </a:lnTo>
                  <a:lnTo>
                    <a:pt x="116" y="371"/>
                  </a:lnTo>
                  <a:lnTo>
                    <a:pt x="117" y="371"/>
                  </a:lnTo>
                  <a:lnTo>
                    <a:pt x="117" y="369"/>
                  </a:lnTo>
                  <a:lnTo>
                    <a:pt x="117" y="368"/>
                  </a:lnTo>
                  <a:lnTo>
                    <a:pt x="117" y="366"/>
                  </a:lnTo>
                  <a:lnTo>
                    <a:pt x="119" y="366"/>
                  </a:lnTo>
                  <a:lnTo>
                    <a:pt x="119" y="364"/>
                  </a:lnTo>
                  <a:lnTo>
                    <a:pt x="114" y="360"/>
                  </a:lnTo>
                  <a:lnTo>
                    <a:pt x="113" y="358"/>
                  </a:lnTo>
                  <a:lnTo>
                    <a:pt x="111" y="358"/>
                  </a:lnTo>
                  <a:lnTo>
                    <a:pt x="110" y="358"/>
                  </a:lnTo>
                  <a:lnTo>
                    <a:pt x="108" y="358"/>
                  </a:lnTo>
                  <a:lnTo>
                    <a:pt x="108" y="360"/>
                  </a:lnTo>
                  <a:lnTo>
                    <a:pt x="107" y="361"/>
                  </a:lnTo>
                  <a:lnTo>
                    <a:pt x="105" y="361"/>
                  </a:lnTo>
                  <a:lnTo>
                    <a:pt x="104" y="360"/>
                  </a:lnTo>
                  <a:lnTo>
                    <a:pt x="102" y="360"/>
                  </a:lnTo>
                  <a:lnTo>
                    <a:pt x="99" y="363"/>
                  </a:lnTo>
                  <a:lnTo>
                    <a:pt x="96" y="363"/>
                  </a:lnTo>
                  <a:lnTo>
                    <a:pt x="96" y="361"/>
                  </a:lnTo>
                  <a:lnTo>
                    <a:pt x="98" y="361"/>
                  </a:lnTo>
                  <a:lnTo>
                    <a:pt x="98" y="360"/>
                  </a:lnTo>
                  <a:lnTo>
                    <a:pt x="98" y="358"/>
                  </a:lnTo>
                  <a:lnTo>
                    <a:pt x="96" y="358"/>
                  </a:lnTo>
                  <a:lnTo>
                    <a:pt x="96" y="357"/>
                  </a:lnTo>
                  <a:lnTo>
                    <a:pt x="94" y="355"/>
                  </a:lnTo>
                  <a:lnTo>
                    <a:pt x="91" y="357"/>
                  </a:lnTo>
                  <a:lnTo>
                    <a:pt x="90" y="357"/>
                  </a:lnTo>
                  <a:lnTo>
                    <a:pt x="87" y="352"/>
                  </a:lnTo>
                  <a:lnTo>
                    <a:pt x="87" y="351"/>
                  </a:lnTo>
                  <a:lnTo>
                    <a:pt x="85" y="351"/>
                  </a:lnTo>
                  <a:lnTo>
                    <a:pt x="80" y="352"/>
                  </a:lnTo>
                  <a:lnTo>
                    <a:pt x="79" y="351"/>
                  </a:lnTo>
                  <a:lnTo>
                    <a:pt x="68" y="346"/>
                  </a:lnTo>
                  <a:lnTo>
                    <a:pt x="67" y="348"/>
                  </a:lnTo>
                  <a:lnTo>
                    <a:pt x="65" y="348"/>
                  </a:lnTo>
                  <a:lnTo>
                    <a:pt x="65" y="349"/>
                  </a:lnTo>
                  <a:lnTo>
                    <a:pt x="64" y="349"/>
                  </a:lnTo>
                  <a:lnTo>
                    <a:pt x="64" y="348"/>
                  </a:lnTo>
                  <a:lnTo>
                    <a:pt x="64" y="346"/>
                  </a:lnTo>
                  <a:lnTo>
                    <a:pt x="64" y="345"/>
                  </a:lnTo>
                  <a:lnTo>
                    <a:pt x="62" y="343"/>
                  </a:lnTo>
                  <a:lnTo>
                    <a:pt x="61" y="343"/>
                  </a:lnTo>
                  <a:lnTo>
                    <a:pt x="61" y="341"/>
                  </a:lnTo>
                  <a:lnTo>
                    <a:pt x="59" y="341"/>
                  </a:lnTo>
                  <a:lnTo>
                    <a:pt x="59" y="340"/>
                  </a:lnTo>
                  <a:lnTo>
                    <a:pt x="59" y="338"/>
                  </a:lnTo>
                  <a:lnTo>
                    <a:pt x="59" y="337"/>
                  </a:lnTo>
                  <a:lnTo>
                    <a:pt x="59" y="335"/>
                  </a:lnTo>
                  <a:lnTo>
                    <a:pt x="59" y="334"/>
                  </a:lnTo>
                  <a:lnTo>
                    <a:pt x="59" y="332"/>
                  </a:lnTo>
                  <a:lnTo>
                    <a:pt x="57" y="332"/>
                  </a:lnTo>
                  <a:lnTo>
                    <a:pt x="54" y="332"/>
                  </a:lnTo>
                  <a:lnTo>
                    <a:pt x="54" y="331"/>
                  </a:lnTo>
                  <a:lnTo>
                    <a:pt x="53" y="329"/>
                  </a:lnTo>
                  <a:lnTo>
                    <a:pt x="51" y="331"/>
                  </a:lnTo>
                  <a:lnTo>
                    <a:pt x="51" y="332"/>
                  </a:lnTo>
                  <a:lnTo>
                    <a:pt x="50" y="331"/>
                  </a:lnTo>
                  <a:lnTo>
                    <a:pt x="47" y="329"/>
                  </a:lnTo>
                  <a:lnTo>
                    <a:pt x="45" y="329"/>
                  </a:lnTo>
                  <a:lnTo>
                    <a:pt x="43" y="331"/>
                  </a:lnTo>
                  <a:lnTo>
                    <a:pt x="43" y="332"/>
                  </a:lnTo>
                  <a:lnTo>
                    <a:pt x="45" y="334"/>
                  </a:lnTo>
                  <a:lnTo>
                    <a:pt x="45" y="335"/>
                  </a:lnTo>
                  <a:lnTo>
                    <a:pt x="45" y="337"/>
                  </a:lnTo>
                  <a:lnTo>
                    <a:pt x="43" y="337"/>
                  </a:lnTo>
                  <a:lnTo>
                    <a:pt x="43" y="338"/>
                  </a:lnTo>
                  <a:lnTo>
                    <a:pt x="45" y="338"/>
                  </a:lnTo>
                  <a:lnTo>
                    <a:pt x="45" y="341"/>
                  </a:lnTo>
                  <a:lnTo>
                    <a:pt x="43" y="341"/>
                  </a:lnTo>
                  <a:lnTo>
                    <a:pt x="39" y="341"/>
                  </a:lnTo>
                  <a:lnTo>
                    <a:pt x="36" y="341"/>
                  </a:lnTo>
                  <a:lnTo>
                    <a:pt x="36" y="340"/>
                  </a:lnTo>
                  <a:lnTo>
                    <a:pt x="36" y="338"/>
                  </a:lnTo>
                  <a:lnTo>
                    <a:pt x="37" y="337"/>
                  </a:lnTo>
                  <a:lnTo>
                    <a:pt x="40" y="331"/>
                  </a:lnTo>
                  <a:lnTo>
                    <a:pt x="43" y="324"/>
                  </a:lnTo>
                  <a:lnTo>
                    <a:pt x="43" y="323"/>
                  </a:lnTo>
                  <a:lnTo>
                    <a:pt x="43" y="321"/>
                  </a:lnTo>
                  <a:lnTo>
                    <a:pt x="43" y="320"/>
                  </a:lnTo>
                  <a:lnTo>
                    <a:pt x="43" y="318"/>
                  </a:lnTo>
                  <a:lnTo>
                    <a:pt x="45" y="317"/>
                  </a:lnTo>
                  <a:lnTo>
                    <a:pt x="45" y="315"/>
                  </a:lnTo>
                  <a:lnTo>
                    <a:pt x="45" y="312"/>
                  </a:lnTo>
                  <a:lnTo>
                    <a:pt x="47" y="311"/>
                  </a:lnTo>
                  <a:lnTo>
                    <a:pt x="47" y="308"/>
                  </a:lnTo>
                  <a:lnTo>
                    <a:pt x="45" y="306"/>
                  </a:lnTo>
                  <a:lnTo>
                    <a:pt x="43" y="304"/>
                  </a:lnTo>
                  <a:lnTo>
                    <a:pt x="43" y="303"/>
                  </a:lnTo>
                  <a:lnTo>
                    <a:pt x="43" y="301"/>
                  </a:lnTo>
                  <a:lnTo>
                    <a:pt x="42" y="297"/>
                  </a:lnTo>
                  <a:lnTo>
                    <a:pt x="42" y="295"/>
                  </a:lnTo>
                  <a:lnTo>
                    <a:pt x="43" y="294"/>
                  </a:lnTo>
                  <a:lnTo>
                    <a:pt x="42" y="292"/>
                  </a:lnTo>
                  <a:lnTo>
                    <a:pt x="40" y="290"/>
                  </a:lnTo>
                  <a:lnTo>
                    <a:pt x="39" y="290"/>
                  </a:lnTo>
                  <a:lnTo>
                    <a:pt x="37" y="290"/>
                  </a:lnTo>
                  <a:lnTo>
                    <a:pt x="36" y="289"/>
                  </a:lnTo>
                  <a:lnTo>
                    <a:pt x="34" y="289"/>
                  </a:lnTo>
                  <a:lnTo>
                    <a:pt x="31" y="287"/>
                  </a:lnTo>
                  <a:lnTo>
                    <a:pt x="30" y="286"/>
                  </a:lnTo>
                  <a:lnTo>
                    <a:pt x="30" y="284"/>
                  </a:lnTo>
                  <a:lnTo>
                    <a:pt x="30" y="283"/>
                  </a:lnTo>
                  <a:lnTo>
                    <a:pt x="31" y="281"/>
                  </a:lnTo>
                  <a:lnTo>
                    <a:pt x="31" y="280"/>
                  </a:lnTo>
                  <a:lnTo>
                    <a:pt x="31" y="278"/>
                  </a:lnTo>
                  <a:lnTo>
                    <a:pt x="31" y="275"/>
                  </a:lnTo>
                  <a:lnTo>
                    <a:pt x="31" y="274"/>
                  </a:lnTo>
                  <a:lnTo>
                    <a:pt x="28" y="272"/>
                  </a:lnTo>
                  <a:lnTo>
                    <a:pt x="27" y="271"/>
                  </a:lnTo>
                  <a:lnTo>
                    <a:pt x="27" y="269"/>
                  </a:lnTo>
                  <a:lnTo>
                    <a:pt x="27" y="266"/>
                  </a:lnTo>
                  <a:lnTo>
                    <a:pt x="25" y="264"/>
                  </a:lnTo>
                  <a:lnTo>
                    <a:pt x="24" y="263"/>
                  </a:lnTo>
                  <a:lnTo>
                    <a:pt x="24" y="261"/>
                  </a:lnTo>
                  <a:lnTo>
                    <a:pt x="24" y="260"/>
                  </a:lnTo>
                  <a:lnTo>
                    <a:pt x="27" y="257"/>
                  </a:lnTo>
                  <a:lnTo>
                    <a:pt x="28" y="255"/>
                  </a:lnTo>
                  <a:lnTo>
                    <a:pt x="30" y="254"/>
                  </a:lnTo>
                  <a:lnTo>
                    <a:pt x="30" y="252"/>
                  </a:lnTo>
                  <a:lnTo>
                    <a:pt x="30" y="248"/>
                  </a:lnTo>
                  <a:lnTo>
                    <a:pt x="30" y="246"/>
                  </a:lnTo>
                  <a:lnTo>
                    <a:pt x="31" y="244"/>
                  </a:lnTo>
                  <a:lnTo>
                    <a:pt x="31" y="243"/>
                  </a:lnTo>
                  <a:lnTo>
                    <a:pt x="31" y="241"/>
                  </a:lnTo>
                  <a:lnTo>
                    <a:pt x="33" y="240"/>
                  </a:lnTo>
                  <a:lnTo>
                    <a:pt x="30" y="238"/>
                  </a:lnTo>
                  <a:lnTo>
                    <a:pt x="30" y="237"/>
                  </a:lnTo>
                  <a:lnTo>
                    <a:pt x="30" y="234"/>
                  </a:lnTo>
                  <a:lnTo>
                    <a:pt x="30" y="232"/>
                  </a:lnTo>
                  <a:lnTo>
                    <a:pt x="30" y="230"/>
                  </a:lnTo>
                  <a:lnTo>
                    <a:pt x="30" y="229"/>
                  </a:lnTo>
                  <a:lnTo>
                    <a:pt x="30" y="227"/>
                  </a:lnTo>
                  <a:lnTo>
                    <a:pt x="30" y="226"/>
                  </a:lnTo>
                  <a:lnTo>
                    <a:pt x="28" y="224"/>
                  </a:lnTo>
                  <a:lnTo>
                    <a:pt x="27" y="224"/>
                  </a:lnTo>
                  <a:lnTo>
                    <a:pt x="25" y="223"/>
                  </a:lnTo>
                  <a:lnTo>
                    <a:pt x="24" y="221"/>
                  </a:lnTo>
                  <a:lnTo>
                    <a:pt x="24" y="220"/>
                  </a:lnTo>
                  <a:lnTo>
                    <a:pt x="24" y="218"/>
                  </a:lnTo>
                  <a:lnTo>
                    <a:pt x="22" y="214"/>
                  </a:lnTo>
                  <a:lnTo>
                    <a:pt x="22" y="211"/>
                  </a:lnTo>
                  <a:lnTo>
                    <a:pt x="24" y="209"/>
                  </a:lnTo>
                  <a:lnTo>
                    <a:pt x="25" y="206"/>
                  </a:lnTo>
                  <a:lnTo>
                    <a:pt x="27" y="204"/>
                  </a:lnTo>
                  <a:lnTo>
                    <a:pt x="25" y="203"/>
                  </a:lnTo>
                  <a:lnTo>
                    <a:pt x="25" y="201"/>
                  </a:lnTo>
                  <a:lnTo>
                    <a:pt x="27" y="198"/>
                  </a:lnTo>
                  <a:lnTo>
                    <a:pt x="25" y="197"/>
                  </a:lnTo>
                  <a:lnTo>
                    <a:pt x="22" y="192"/>
                  </a:lnTo>
                  <a:lnTo>
                    <a:pt x="19" y="192"/>
                  </a:lnTo>
                  <a:lnTo>
                    <a:pt x="17" y="189"/>
                  </a:lnTo>
                  <a:lnTo>
                    <a:pt x="16" y="189"/>
                  </a:lnTo>
                  <a:lnTo>
                    <a:pt x="14" y="184"/>
                  </a:lnTo>
                  <a:lnTo>
                    <a:pt x="13" y="184"/>
                  </a:lnTo>
                  <a:lnTo>
                    <a:pt x="8" y="180"/>
                  </a:lnTo>
                  <a:lnTo>
                    <a:pt x="6" y="180"/>
                  </a:lnTo>
                  <a:lnTo>
                    <a:pt x="5" y="177"/>
                  </a:lnTo>
                  <a:lnTo>
                    <a:pt x="3" y="177"/>
                  </a:lnTo>
                  <a:lnTo>
                    <a:pt x="2" y="177"/>
                  </a:lnTo>
                  <a:lnTo>
                    <a:pt x="0" y="177"/>
                  </a:lnTo>
                  <a:lnTo>
                    <a:pt x="0" y="175"/>
                  </a:lnTo>
                  <a:lnTo>
                    <a:pt x="0" y="174"/>
                  </a:lnTo>
                  <a:lnTo>
                    <a:pt x="2" y="172"/>
                  </a:lnTo>
                  <a:lnTo>
                    <a:pt x="2" y="171"/>
                  </a:lnTo>
                  <a:lnTo>
                    <a:pt x="2" y="169"/>
                  </a:lnTo>
                  <a:lnTo>
                    <a:pt x="0" y="166"/>
                  </a:lnTo>
                  <a:lnTo>
                    <a:pt x="0" y="164"/>
                  </a:lnTo>
                  <a:lnTo>
                    <a:pt x="3" y="163"/>
                  </a:lnTo>
                  <a:lnTo>
                    <a:pt x="6" y="161"/>
                  </a:lnTo>
                  <a:lnTo>
                    <a:pt x="10" y="158"/>
                  </a:lnTo>
                  <a:lnTo>
                    <a:pt x="11" y="156"/>
                  </a:lnTo>
                  <a:lnTo>
                    <a:pt x="11" y="155"/>
                  </a:lnTo>
                  <a:lnTo>
                    <a:pt x="13" y="150"/>
                  </a:lnTo>
                  <a:lnTo>
                    <a:pt x="13" y="149"/>
                  </a:lnTo>
                  <a:lnTo>
                    <a:pt x="13" y="147"/>
                  </a:lnTo>
                  <a:lnTo>
                    <a:pt x="13" y="146"/>
                  </a:lnTo>
                  <a:lnTo>
                    <a:pt x="13" y="144"/>
                  </a:lnTo>
                  <a:lnTo>
                    <a:pt x="14" y="143"/>
                  </a:lnTo>
                  <a:lnTo>
                    <a:pt x="16" y="140"/>
                  </a:lnTo>
                  <a:lnTo>
                    <a:pt x="16" y="138"/>
                  </a:lnTo>
                  <a:lnTo>
                    <a:pt x="14" y="138"/>
                  </a:lnTo>
                  <a:lnTo>
                    <a:pt x="14" y="137"/>
                  </a:lnTo>
                  <a:lnTo>
                    <a:pt x="14" y="135"/>
                  </a:lnTo>
                  <a:lnTo>
                    <a:pt x="14" y="134"/>
                  </a:lnTo>
                  <a:lnTo>
                    <a:pt x="14" y="132"/>
                  </a:lnTo>
                  <a:lnTo>
                    <a:pt x="13" y="127"/>
                  </a:lnTo>
                  <a:lnTo>
                    <a:pt x="11" y="123"/>
                  </a:lnTo>
                  <a:lnTo>
                    <a:pt x="11" y="121"/>
                  </a:lnTo>
                  <a:lnTo>
                    <a:pt x="10" y="119"/>
                  </a:lnTo>
                  <a:lnTo>
                    <a:pt x="10" y="116"/>
                  </a:lnTo>
                  <a:lnTo>
                    <a:pt x="8" y="115"/>
                  </a:lnTo>
                  <a:lnTo>
                    <a:pt x="8" y="113"/>
                  </a:lnTo>
                  <a:lnTo>
                    <a:pt x="8" y="110"/>
                  </a:lnTo>
                  <a:lnTo>
                    <a:pt x="8" y="109"/>
                  </a:lnTo>
                  <a:lnTo>
                    <a:pt x="8" y="106"/>
                  </a:lnTo>
                  <a:lnTo>
                    <a:pt x="6" y="104"/>
                  </a:lnTo>
                  <a:lnTo>
                    <a:pt x="6" y="103"/>
                  </a:lnTo>
                  <a:lnTo>
                    <a:pt x="6" y="100"/>
                  </a:lnTo>
                  <a:lnTo>
                    <a:pt x="8" y="100"/>
                  </a:lnTo>
                  <a:lnTo>
                    <a:pt x="10" y="100"/>
                  </a:lnTo>
                  <a:lnTo>
                    <a:pt x="10" y="98"/>
                  </a:lnTo>
                  <a:lnTo>
                    <a:pt x="8" y="98"/>
                  </a:lnTo>
                  <a:lnTo>
                    <a:pt x="10" y="97"/>
                  </a:lnTo>
                  <a:lnTo>
                    <a:pt x="8" y="97"/>
                  </a:lnTo>
                  <a:lnTo>
                    <a:pt x="10" y="97"/>
                  </a:lnTo>
                  <a:lnTo>
                    <a:pt x="10" y="98"/>
                  </a:lnTo>
                  <a:lnTo>
                    <a:pt x="11" y="100"/>
                  </a:lnTo>
                  <a:lnTo>
                    <a:pt x="13" y="100"/>
                  </a:lnTo>
                  <a:lnTo>
                    <a:pt x="14" y="101"/>
                  </a:lnTo>
                  <a:lnTo>
                    <a:pt x="17" y="103"/>
                  </a:lnTo>
                  <a:lnTo>
                    <a:pt x="20" y="103"/>
                  </a:lnTo>
                  <a:lnTo>
                    <a:pt x="20" y="104"/>
                  </a:lnTo>
                  <a:lnTo>
                    <a:pt x="22" y="106"/>
                  </a:lnTo>
                  <a:lnTo>
                    <a:pt x="24" y="109"/>
                  </a:lnTo>
                  <a:lnTo>
                    <a:pt x="24" y="107"/>
                  </a:lnTo>
                  <a:lnTo>
                    <a:pt x="25" y="107"/>
                  </a:lnTo>
                  <a:lnTo>
                    <a:pt x="25" y="106"/>
                  </a:lnTo>
                  <a:lnTo>
                    <a:pt x="25" y="104"/>
                  </a:lnTo>
                  <a:lnTo>
                    <a:pt x="24" y="104"/>
                  </a:lnTo>
                  <a:lnTo>
                    <a:pt x="22" y="100"/>
                  </a:lnTo>
                  <a:lnTo>
                    <a:pt x="22" y="98"/>
                  </a:lnTo>
                  <a:lnTo>
                    <a:pt x="24" y="93"/>
                  </a:lnTo>
                  <a:lnTo>
                    <a:pt x="24" y="95"/>
                  </a:lnTo>
                  <a:lnTo>
                    <a:pt x="25" y="95"/>
                  </a:lnTo>
                  <a:lnTo>
                    <a:pt x="25" y="93"/>
                  </a:lnTo>
                  <a:lnTo>
                    <a:pt x="25" y="92"/>
                  </a:lnTo>
                  <a:lnTo>
                    <a:pt x="25" y="90"/>
                  </a:lnTo>
                  <a:lnTo>
                    <a:pt x="27" y="89"/>
                  </a:lnTo>
                  <a:lnTo>
                    <a:pt x="27" y="87"/>
                  </a:lnTo>
                  <a:lnTo>
                    <a:pt x="25" y="87"/>
                  </a:lnTo>
                  <a:lnTo>
                    <a:pt x="25" y="89"/>
                  </a:lnTo>
                  <a:lnTo>
                    <a:pt x="24" y="90"/>
                  </a:lnTo>
                  <a:lnTo>
                    <a:pt x="24" y="89"/>
                  </a:lnTo>
                  <a:lnTo>
                    <a:pt x="24" y="87"/>
                  </a:lnTo>
                  <a:lnTo>
                    <a:pt x="22" y="86"/>
                  </a:lnTo>
                  <a:lnTo>
                    <a:pt x="16" y="86"/>
                  </a:lnTo>
                  <a:lnTo>
                    <a:pt x="16" y="84"/>
                  </a:lnTo>
                  <a:lnTo>
                    <a:pt x="16" y="82"/>
                  </a:lnTo>
                  <a:lnTo>
                    <a:pt x="14" y="82"/>
                  </a:lnTo>
                  <a:lnTo>
                    <a:pt x="13" y="82"/>
                  </a:lnTo>
                  <a:lnTo>
                    <a:pt x="13" y="84"/>
                  </a:lnTo>
                  <a:lnTo>
                    <a:pt x="14" y="84"/>
                  </a:lnTo>
                  <a:lnTo>
                    <a:pt x="14" y="86"/>
                  </a:lnTo>
                  <a:lnTo>
                    <a:pt x="14" y="87"/>
                  </a:lnTo>
                  <a:lnTo>
                    <a:pt x="13" y="87"/>
                  </a:lnTo>
                  <a:lnTo>
                    <a:pt x="11" y="89"/>
                  </a:lnTo>
                  <a:lnTo>
                    <a:pt x="10" y="89"/>
                  </a:lnTo>
                  <a:lnTo>
                    <a:pt x="11" y="90"/>
                  </a:lnTo>
                  <a:lnTo>
                    <a:pt x="10" y="90"/>
                  </a:lnTo>
                  <a:lnTo>
                    <a:pt x="10" y="89"/>
                  </a:lnTo>
                  <a:lnTo>
                    <a:pt x="8" y="89"/>
                  </a:lnTo>
                  <a:lnTo>
                    <a:pt x="5" y="86"/>
                  </a:lnTo>
                  <a:lnTo>
                    <a:pt x="3" y="84"/>
                  </a:lnTo>
                  <a:lnTo>
                    <a:pt x="3" y="82"/>
                  </a:lnTo>
                  <a:lnTo>
                    <a:pt x="2" y="82"/>
                  </a:lnTo>
                  <a:lnTo>
                    <a:pt x="3" y="82"/>
                  </a:lnTo>
                  <a:lnTo>
                    <a:pt x="3" y="81"/>
                  </a:lnTo>
                  <a:lnTo>
                    <a:pt x="3" y="79"/>
                  </a:lnTo>
                  <a:lnTo>
                    <a:pt x="5" y="79"/>
                  </a:lnTo>
                  <a:lnTo>
                    <a:pt x="6" y="81"/>
                  </a:lnTo>
                  <a:lnTo>
                    <a:pt x="13" y="81"/>
                  </a:lnTo>
                  <a:lnTo>
                    <a:pt x="14" y="81"/>
                  </a:lnTo>
                  <a:lnTo>
                    <a:pt x="16" y="79"/>
                  </a:lnTo>
                  <a:lnTo>
                    <a:pt x="20" y="76"/>
                  </a:lnTo>
                  <a:lnTo>
                    <a:pt x="34" y="70"/>
                  </a:lnTo>
                  <a:lnTo>
                    <a:pt x="45" y="67"/>
                  </a:lnTo>
                  <a:lnTo>
                    <a:pt x="61" y="61"/>
                  </a:lnTo>
                  <a:lnTo>
                    <a:pt x="70" y="60"/>
                  </a:lnTo>
                  <a:lnTo>
                    <a:pt x="80" y="56"/>
                  </a:lnTo>
                  <a:lnTo>
                    <a:pt x="90" y="52"/>
                  </a:lnTo>
                  <a:lnTo>
                    <a:pt x="99" y="50"/>
                  </a:lnTo>
                  <a:lnTo>
                    <a:pt x="104" y="49"/>
                  </a:lnTo>
                  <a:lnTo>
                    <a:pt x="101" y="50"/>
                  </a:lnTo>
                  <a:lnTo>
                    <a:pt x="102" y="52"/>
                  </a:lnTo>
                  <a:lnTo>
                    <a:pt x="107" y="50"/>
                  </a:lnTo>
                  <a:lnTo>
                    <a:pt x="107" y="49"/>
                  </a:lnTo>
                  <a:lnTo>
                    <a:pt x="108" y="49"/>
                  </a:lnTo>
                  <a:lnTo>
                    <a:pt x="108" y="47"/>
                  </a:lnTo>
                  <a:lnTo>
                    <a:pt x="107" y="47"/>
                  </a:lnTo>
                  <a:lnTo>
                    <a:pt x="104" y="49"/>
                  </a:lnTo>
                  <a:lnTo>
                    <a:pt x="107" y="47"/>
                  </a:lnTo>
                  <a:lnTo>
                    <a:pt x="108" y="46"/>
                  </a:lnTo>
                  <a:lnTo>
                    <a:pt x="111" y="43"/>
                  </a:lnTo>
                  <a:lnTo>
                    <a:pt x="110" y="44"/>
                  </a:lnTo>
                  <a:lnTo>
                    <a:pt x="110" y="46"/>
                  </a:lnTo>
                  <a:lnTo>
                    <a:pt x="111" y="44"/>
                  </a:lnTo>
                  <a:lnTo>
                    <a:pt x="113" y="44"/>
                  </a:lnTo>
                  <a:lnTo>
                    <a:pt x="114" y="43"/>
                  </a:lnTo>
                  <a:lnTo>
                    <a:pt x="114" y="41"/>
                  </a:lnTo>
                  <a:lnTo>
                    <a:pt x="113" y="41"/>
                  </a:lnTo>
                  <a:lnTo>
                    <a:pt x="111" y="43"/>
                  </a:lnTo>
                  <a:lnTo>
                    <a:pt x="114" y="38"/>
                  </a:lnTo>
                  <a:lnTo>
                    <a:pt x="120" y="30"/>
                  </a:lnTo>
                  <a:lnTo>
                    <a:pt x="119" y="32"/>
                  </a:lnTo>
                  <a:lnTo>
                    <a:pt x="120" y="32"/>
                  </a:lnTo>
                  <a:lnTo>
                    <a:pt x="122" y="30"/>
                  </a:lnTo>
                  <a:lnTo>
                    <a:pt x="122" y="29"/>
                  </a:lnTo>
                  <a:lnTo>
                    <a:pt x="120" y="30"/>
                  </a:lnTo>
                  <a:lnTo>
                    <a:pt x="122" y="29"/>
                  </a:lnTo>
                  <a:lnTo>
                    <a:pt x="124" y="27"/>
                  </a:lnTo>
                  <a:lnTo>
                    <a:pt x="127" y="24"/>
                  </a:lnTo>
                  <a:lnTo>
                    <a:pt x="138" y="23"/>
                  </a:lnTo>
                  <a:lnTo>
                    <a:pt x="142" y="21"/>
                  </a:lnTo>
                  <a:lnTo>
                    <a:pt x="144" y="21"/>
                  </a:lnTo>
                  <a:lnTo>
                    <a:pt x="147" y="19"/>
                  </a:lnTo>
                  <a:lnTo>
                    <a:pt x="151" y="15"/>
                  </a:lnTo>
                  <a:lnTo>
                    <a:pt x="167" y="7"/>
                  </a:lnTo>
                  <a:lnTo>
                    <a:pt x="187" y="3"/>
                  </a:lnTo>
                  <a:lnTo>
                    <a:pt x="194" y="0"/>
                  </a:lnTo>
                  <a:lnTo>
                    <a:pt x="208" y="0"/>
                  </a:lnTo>
                  <a:lnTo>
                    <a:pt x="218" y="0"/>
                  </a:lnTo>
                  <a:lnTo>
                    <a:pt x="219" y="0"/>
                  </a:lnTo>
                  <a:lnTo>
                    <a:pt x="221" y="1"/>
                  </a:lnTo>
                  <a:lnTo>
                    <a:pt x="222" y="1"/>
                  </a:lnTo>
                  <a:lnTo>
                    <a:pt x="241" y="12"/>
                  </a:lnTo>
                  <a:lnTo>
                    <a:pt x="244" y="16"/>
                  </a:lnTo>
                  <a:lnTo>
                    <a:pt x="244" y="18"/>
                  </a:lnTo>
                  <a:lnTo>
                    <a:pt x="244" y="19"/>
                  </a:lnTo>
                  <a:lnTo>
                    <a:pt x="245" y="19"/>
                  </a:lnTo>
                  <a:lnTo>
                    <a:pt x="244" y="21"/>
                  </a:lnTo>
                  <a:lnTo>
                    <a:pt x="244" y="19"/>
                  </a:lnTo>
                  <a:lnTo>
                    <a:pt x="242" y="19"/>
                  </a:lnTo>
                  <a:lnTo>
                    <a:pt x="242" y="18"/>
                  </a:lnTo>
                  <a:lnTo>
                    <a:pt x="241" y="16"/>
                  </a:lnTo>
                  <a:lnTo>
                    <a:pt x="241" y="15"/>
                  </a:lnTo>
                  <a:lnTo>
                    <a:pt x="238" y="12"/>
                  </a:lnTo>
                  <a:lnTo>
                    <a:pt x="236" y="10"/>
                  </a:lnTo>
                  <a:lnTo>
                    <a:pt x="234" y="10"/>
                  </a:lnTo>
                  <a:lnTo>
                    <a:pt x="233" y="9"/>
                  </a:lnTo>
                  <a:lnTo>
                    <a:pt x="230" y="7"/>
                  </a:lnTo>
                  <a:lnTo>
                    <a:pt x="227" y="6"/>
                  </a:lnTo>
                  <a:lnTo>
                    <a:pt x="227" y="4"/>
                  </a:lnTo>
                  <a:lnTo>
                    <a:pt x="225" y="4"/>
                  </a:lnTo>
                  <a:lnTo>
                    <a:pt x="224" y="3"/>
                  </a:lnTo>
                  <a:lnTo>
                    <a:pt x="224" y="4"/>
                  </a:lnTo>
                  <a:lnTo>
                    <a:pt x="222" y="7"/>
                  </a:lnTo>
                  <a:lnTo>
                    <a:pt x="222" y="9"/>
                  </a:lnTo>
                  <a:lnTo>
                    <a:pt x="224" y="9"/>
                  </a:lnTo>
                  <a:lnTo>
                    <a:pt x="224" y="10"/>
                  </a:lnTo>
                  <a:lnTo>
                    <a:pt x="225" y="10"/>
                  </a:lnTo>
                  <a:lnTo>
                    <a:pt x="225" y="12"/>
                  </a:lnTo>
                  <a:lnTo>
                    <a:pt x="225" y="13"/>
                  </a:lnTo>
                  <a:lnTo>
                    <a:pt x="225" y="15"/>
                  </a:lnTo>
                  <a:lnTo>
                    <a:pt x="227" y="15"/>
                  </a:lnTo>
                  <a:lnTo>
                    <a:pt x="225" y="16"/>
                  </a:lnTo>
                  <a:lnTo>
                    <a:pt x="227" y="18"/>
                  </a:lnTo>
                  <a:lnTo>
                    <a:pt x="228" y="16"/>
                  </a:lnTo>
                  <a:lnTo>
                    <a:pt x="228" y="18"/>
                  </a:lnTo>
                  <a:lnTo>
                    <a:pt x="228" y="19"/>
                  </a:lnTo>
                  <a:lnTo>
                    <a:pt x="230" y="24"/>
                  </a:lnTo>
                  <a:lnTo>
                    <a:pt x="231" y="24"/>
                  </a:lnTo>
                  <a:lnTo>
                    <a:pt x="230" y="27"/>
                  </a:lnTo>
                  <a:lnTo>
                    <a:pt x="230" y="30"/>
                  </a:lnTo>
                  <a:lnTo>
                    <a:pt x="231" y="33"/>
                  </a:lnTo>
                  <a:lnTo>
                    <a:pt x="231" y="35"/>
                  </a:lnTo>
                  <a:lnTo>
                    <a:pt x="233" y="35"/>
                  </a:lnTo>
                  <a:lnTo>
                    <a:pt x="234" y="37"/>
                  </a:lnTo>
                  <a:lnTo>
                    <a:pt x="236" y="37"/>
                  </a:lnTo>
                  <a:lnTo>
                    <a:pt x="236" y="38"/>
                  </a:lnTo>
                  <a:lnTo>
                    <a:pt x="238" y="38"/>
                  </a:lnTo>
                  <a:lnTo>
                    <a:pt x="239" y="40"/>
                  </a:lnTo>
                  <a:lnTo>
                    <a:pt x="247" y="43"/>
                  </a:lnTo>
                  <a:lnTo>
                    <a:pt x="248" y="43"/>
                  </a:lnTo>
                  <a:lnTo>
                    <a:pt x="252" y="43"/>
                  </a:lnTo>
                  <a:lnTo>
                    <a:pt x="253" y="43"/>
                  </a:lnTo>
                  <a:lnTo>
                    <a:pt x="273" y="41"/>
                  </a:lnTo>
                  <a:lnTo>
                    <a:pt x="278" y="38"/>
                  </a:lnTo>
                  <a:lnTo>
                    <a:pt x="279" y="38"/>
                  </a:lnTo>
                  <a:lnTo>
                    <a:pt x="281" y="37"/>
                  </a:lnTo>
                  <a:lnTo>
                    <a:pt x="284" y="33"/>
                  </a:lnTo>
                  <a:lnTo>
                    <a:pt x="285" y="33"/>
                  </a:lnTo>
                  <a:lnTo>
                    <a:pt x="285" y="35"/>
                  </a:lnTo>
                  <a:lnTo>
                    <a:pt x="289" y="35"/>
                  </a:lnTo>
                  <a:lnTo>
                    <a:pt x="293" y="35"/>
                  </a:lnTo>
                  <a:lnTo>
                    <a:pt x="304" y="37"/>
                  </a:lnTo>
                  <a:lnTo>
                    <a:pt x="324" y="37"/>
                  </a:lnTo>
                  <a:lnTo>
                    <a:pt x="338" y="38"/>
                  </a:lnTo>
                  <a:lnTo>
                    <a:pt x="353" y="38"/>
                  </a:lnTo>
                  <a:lnTo>
                    <a:pt x="372" y="40"/>
                  </a:lnTo>
                  <a:lnTo>
                    <a:pt x="395" y="41"/>
                  </a:lnTo>
                  <a:lnTo>
                    <a:pt x="409" y="41"/>
                  </a:lnTo>
                  <a:lnTo>
                    <a:pt x="424" y="43"/>
                  </a:lnTo>
                  <a:lnTo>
                    <a:pt x="436" y="43"/>
                  </a:lnTo>
                  <a:lnTo>
                    <a:pt x="446" y="44"/>
                  </a:lnTo>
                  <a:lnTo>
                    <a:pt x="449" y="43"/>
                  </a:lnTo>
                  <a:lnTo>
                    <a:pt x="450" y="41"/>
                  </a:lnTo>
                  <a:lnTo>
                    <a:pt x="452" y="40"/>
                  </a:lnTo>
                  <a:lnTo>
                    <a:pt x="453" y="38"/>
                  </a:lnTo>
                  <a:lnTo>
                    <a:pt x="456" y="40"/>
                  </a:lnTo>
                  <a:lnTo>
                    <a:pt x="458" y="40"/>
                  </a:lnTo>
                  <a:lnTo>
                    <a:pt x="459" y="40"/>
                  </a:lnTo>
                  <a:lnTo>
                    <a:pt x="459" y="41"/>
                  </a:lnTo>
                  <a:lnTo>
                    <a:pt x="461" y="43"/>
                  </a:lnTo>
                  <a:lnTo>
                    <a:pt x="462" y="43"/>
                  </a:lnTo>
                  <a:lnTo>
                    <a:pt x="462" y="44"/>
                  </a:lnTo>
                  <a:lnTo>
                    <a:pt x="462" y="46"/>
                  </a:lnTo>
                  <a:lnTo>
                    <a:pt x="464" y="47"/>
                  </a:lnTo>
                  <a:lnTo>
                    <a:pt x="466" y="47"/>
                  </a:lnTo>
                  <a:lnTo>
                    <a:pt x="467" y="47"/>
                  </a:lnTo>
                  <a:lnTo>
                    <a:pt x="469" y="47"/>
                  </a:lnTo>
                  <a:lnTo>
                    <a:pt x="472" y="50"/>
                  </a:lnTo>
                  <a:lnTo>
                    <a:pt x="473" y="52"/>
                  </a:lnTo>
                  <a:lnTo>
                    <a:pt x="478" y="53"/>
                  </a:lnTo>
                  <a:lnTo>
                    <a:pt x="480" y="55"/>
                  </a:lnTo>
                  <a:lnTo>
                    <a:pt x="481" y="56"/>
                  </a:lnTo>
                  <a:lnTo>
                    <a:pt x="481" y="58"/>
                  </a:lnTo>
                  <a:lnTo>
                    <a:pt x="483" y="58"/>
                  </a:lnTo>
                  <a:lnTo>
                    <a:pt x="484" y="60"/>
                  </a:lnTo>
                  <a:lnTo>
                    <a:pt x="486" y="63"/>
                  </a:lnTo>
                  <a:lnTo>
                    <a:pt x="486" y="64"/>
                  </a:lnTo>
                  <a:lnTo>
                    <a:pt x="486" y="66"/>
                  </a:lnTo>
                  <a:lnTo>
                    <a:pt x="487" y="70"/>
                  </a:lnTo>
                  <a:lnTo>
                    <a:pt x="487" y="72"/>
                  </a:lnTo>
                  <a:lnTo>
                    <a:pt x="486" y="73"/>
                  </a:lnTo>
                  <a:lnTo>
                    <a:pt x="486" y="75"/>
                  </a:lnTo>
                  <a:lnTo>
                    <a:pt x="486" y="76"/>
                  </a:lnTo>
                  <a:lnTo>
                    <a:pt x="486" y="78"/>
                  </a:lnTo>
                  <a:lnTo>
                    <a:pt x="487" y="78"/>
                  </a:lnTo>
                  <a:lnTo>
                    <a:pt x="486" y="79"/>
                  </a:lnTo>
                  <a:lnTo>
                    <a:pt x="487" y="81"/>
                  </a:lnTo>
                  <a:lnTo>
                    <a:pt x="487" y="84"/>
                  </a:lnTo>
                  <a:lnTo>
                    <a:pt x="487" y="86"/>
                  </a:lnTo>
                  <a:lnTo>
                    <a:pt x="489" y="89"/>
                  </a:lnTo>
                  <a:lnTo>
                    <a:pt x="489" y="93"/>
                  </a:lnTo>
                  <a:lnTo>
                    <a:pt x="489" y="95"/>
                  </a:lnTo>
                  <a:lnTo>
                    <a:pt x="490" y="97"/>
                  </a:lnTo>
                  <a:lnTo>
                    <a:pt x="490" y="103"/>
                  </a:lnTo>
                  <a:lnTo>
                    <a:pt x="492" y="109"/>
                  </a:lnTo>
                  <a:lnTo>
                    <a:pt x="496" y="121"/>
                  </a:lnTo>
                  <a:lnTo>
                    <a:pt x="498" y="127"/>
                  </a:lnTo>
                  <a:lnTo>
                    <a:pt x="499" y="129"/>
                  </a:lnTo>
                  <a:lnTo>
                    <a:pt x="503" y="138"/>
                  </a:lnTo>
                  <a:lnTo>
                    <a:pt x="503" y="140"/>
                  </a:lnTo>
                  <a:lnTo>
                    <a:pt x="504" y="141"/>
                  </a:lnTo>
                  <a:lnTo>
                    <a:pt x="504" y="143"/>
                  </a:lnTo>
                  <a:lnTo>
                    <a:pt x="504" y="144"/>
                  </a:lnTo>
                  <a:lnTo>
                    <a:pt x="506" y="146"/>
                  </a:lnTo>
                  <a:lnTo>
                    <a:pt x="507" y="147"/>
                  </a:lnTo>
                  <a:lnTo>
                    <a:pt x="507" y="150"/>
                  </a:lnTo>
                  <a:lnTo>
                    <a:pt x="507" y="152"/>
                  </a:lnTo>
                  <a:lnTo>
                    <a:pt x="506" y="152"/>
                  </a:lnTo>
                  <a:lnTo>
                    <a:pt x="506" y="153"/>
                  </a:lnTo>
                  <a:lnTo>
                    <a:pt x="506" y="155"/>
                  </a:lnTo>
                  <a:lnTo>
                    <a:pt x="506" y="156"/>
                  </a:lnTo>
                  <a:lnTo>
                    <a:pt x="507" y="158"/>
                  </a:lnTo>
                  <a:lnTo>
                    <a:pt x="509" y="160"/>
                  </a:lnTo>
                  <a:lnTo>
                    <a:pt x="509" y="161"/>
                  </a:lnTo>
                  <a:lnTo>
                    <a:pt x="509" y="163"/>
                  </a:lnTo>
                  <a:lnTo>
                    <a:pt x="509" y="164"/>
                  </a:lnTo>
                  <a:lnTo>
                    <a:pt x="509" y="166"/>
                  </a:lnTo>
                  <a:lnTo>
                    <a:pt x="509" y="167"/>
                  </a:lnTo>
                  <a:lnTo>
                    <a:pt x="507" y="167"/>
                  </a:lnTo>
                  <a:lnTo>
                    <a:pt x="509" y="169"/>
                  </a:lnTo>
                  <a:lnTo>
                    <a:pt x="509" y="171"/>
                  </a:lnTo>
                  <a:lnTo>
                    <a:pt x="509" y="181"/>
                  </a:lnTo>
                  <a:lnTo>
                    <a:pt x="509" y="183"/>
                  </a:lnTo>
                  <a:lnTo>
                    <a:pt x="509" y="187"/>
                  </a:lnTo>
                  <a:lnTo>
                    <a:pt x="506" y="189"/>
                  </a:lnTo>
                  <a:lnTo>
                    <a:pt x="499" y="195"/>
                  </a:lnTo>
                  <a:lnTo>
                    <a:pt x="490" y="197"/>
                  </a:lnTo>
                  <a:lnTo>
                    <a:pt x="486" y="200"/>
                  </a:lnTo>
                  <a:lnTo>
                    <a:pt x="481" y="203"/>
                  </a:lnTo>
                  <a:lnTo>
                    <a:pt x="475" y="214"/>
                  </a:lnTo>
                  <a:lnTo>
                    <a:pt x="473" y="215"/>
                  </a:lnTo>
                  <a:lnTo>
                    <a:pt x="472" y="217"/>
                  </a:lnTo>
                  <a:lnTo>
                    <a:pt x="470" y="223"/>
                  </a:lnTo>
                  <a:lnTo>
                    <a:pt x="472" y="224"/>
                  </a:lnTo>
                  <a:lnTo>
                    <a:pt x="470" y="226"/>
                  </a:lnTo>
                  <a:lnTo>
                    <a:pt x="472" y="227"/>
                  </a:lnTo>
                  <a:lnTo>
                    <a:pt x="476" y="227"/>
                  </a:lnTo>
                  <a:lnTo>
                    <a:pt x="478" y="229"/>
                  </a:lnTo>
                  <a:lnTo>
                    <a:pt x="481" y="229"/>
                  </a:lnTo>
                  <a:lnTo>
                    <a:pt x="481" y="230"/>
                  </a:lnTo>
                  <a:lnTo>
                    <a:pt x="483" y="230"/>
                  </a:lnTo>
                  <a:lnTo>
                    <a:pt x="483" y="232"/>
                  </a:lnTo>
                  <a:lnTo>
                    <a:pt x="484" y="232"/>
                  </a:lnTo>
                  <a:lnTo>
                    <a:pt x="484" y="230"/>
                  </a:lnTo>
                  <a:lnTo>
                    <a:pt x="484" y="232"/>
                  </a:lnTo>
                  <a:lnTo>
                    <a:pt x="486" y="232"/>
                  </a:lnTo>
                  <a:lnTo>
                    <a:pt x="487" y="230"/>
                  </a:lnTo>
                  <a:lnTo>
                    <a:pt x="487" y="232"/>
                  </a:lnTo>
                  <a:lnTo>
                    <a:pt x="487" y="234"/>
                  </a:lnTo>
                  <a:lnTo>
                    <a:pt x="486" y="234"/>
                  </a:lnTo>
                  <a:lnTo>
                    <a:pt x="487" y="237"/>
                  </a:lnTo>
                  <a:lnTo>
                    <a:pt x="489" y="237"/>
                  </a:lnTo>
                  <a:lnTo>
                    <a:pt x="492" y="237"/>
                  </a:lnTo>
                  <a:lnTo>
                    <a:pt x="492" y="238"/>
                  </a:lnTo>
                  <a:lnTo>
                    <a:pt x="493" y="238"/>
                  </a:lnTo>
                  <a:lnTo>
                    <a:pt x="493" y="240"/>
                  </a:lnTo>
                  <a:lnTo>
                    <a:pt x="495" y="240"/>
                  </a:lnTo>
                  <a:lnTo>
                    <a:pt x="495" y="241"/>
                  </a:lnTo>
                  <a:lnTo>
                    <a:pt x="495" y="243"/>
                  </a:lnTo>
                  <a:lnTo>
                    <a:pt x="496" y="246"/>
                  </a:lnTo>
                  <a:lnTo>
                    <a:pt x="496" y="248"/>
                  </a:lnTo>
                  <a:lnTo>
                    <a:pt x="495" y="248"/>
                  </a:lnTo>
                  <a:lnTo>
                    <a:pt x="495" y="249"/>
                  </a:lnTo>
                  <a:lnTo>
                    <a:pt x="493" y="251"/>
                  </a:lnTo>
                  <a:lnTo>
                    <a:pt x="493" y="252"/>
                  </a:lnTo>
                  <a:lnTo>
                    <a:pt x="493" y="255"/>
                  </a:lnTo>
                  <a:lnTo>
                    <a:pt x="493" y="257"/>
                  </a:lnTo>
                  <a:lnTo>
                    <a:pt x="493" y="260"/>
                  </a:lnTo>
                  <a:lnTo>
                    <a:pt x="492" y="260"/>
                  </a:lnTo>
                  <a:lnTo>
                    <a:pt x="493" y="261"/>
                  </a:lnTo>
                  <a:lnTo>
                    <a:pt x="493" y="263"/>
                  </a:lnTo>
                  <a:lnTo>
                    <a:pt x="493" y="264"/>
                  </a:lnTo>
                  <a:lnTo>
                    <a:pt x="492" y="266"/>
                  </a:lnTo>
                  <a:lnTo>
                    <a:pt x="490" y="267"/>
                  </a:lnTo>
                  <a:lnTo>
                    <a:pt x="490" y="269"/>
                  </a:lnTo>
                  <a:lnTo>
                    <a:pt x="490" y="271"/>
                  </a:lnTo>
                  <a:lnTo>
                    <a:pt x="490" y="272"/>
                  </a:lnTo>
                  <a:lnTo>
                    <a:pt x="490" y="274"/>
                  </a:lnTo>
                  <a:lnTo>
                    <a:pt x="490" y="275"/>
                  </a:lnTo>
                  <a:lnTo>
                    <a:pt x="489" y="275"/>
                  </a:lnTo>
                  <a:lnTo>
                    <a:pt x="489" y="277"/>
                  </a:lnTo>
                  <a:lnTo>
                    <a:pt x="489" y="280"/>
                  </a:lnTo>
                  <a:lnTo>
                    <a:pt x="489" y="281"/>
                  </a:lnTo>
                  <a:lnTo>
                    <a:pt x="490" y="281"/>
                  </a:lnTo>
                  <a:lnTo>
                    <a:pt x="490" y="284"/>
                  </a:lnTo>
                  <a:lnTo>
                    <a:pt x="490" y="286"/>
                  </a:lnTo>
                  <a:lnTo>
                    <a:pt x="492" y="286"/>
                  </a:lnTo>
                  <a:lnTo>
                    <a:pt x="493" y="287"/>
                  </a:lnTo>
                  <a:lnTo>
                    <a:pt x="493" y="289"/>
                  </a:lnTo>
                  <a:lnTo>
                    <a:pt x="495" y="289"/>
                  </a:lnTo>
                  <a:lnTo>
                    <a:pt x="495" y="290"/>
                  </a:lnTo>
                  <a:lnTo>
                    <a:pt x="495" y="292"/>
                  </a:lnTo>
                  <a:lnTo>
                    <a:pt x="496" y="295"/>
                  </a:lnTo>
                  <a:lnTo>
                    <a:pt x="498" y="297"/>
                  </a:lnTo>
                  <a:lnTo>
                    <a:pt x="496" y="297"/>
                  </a:lnTo>
                  <a:lnTo>
                    <a:pt x="496" y="298"/>
                  </a:lnTo>
                  <a:lnTo>
                    <a:pt x="496" y="300"/>
                  </a:lnTo>
                  <a:lnTo>
                    <a:pt x="495" y="301"/>
                  </a:lnTo>
                  <a:lnTo>
                    <a:pt x="493" y="301"/>
                  </a:lnTo>
                  <a:lnTo>
                    <a:pt x="493" y="303"/>
                  </a:lnTo>
                  <a:lnTo>
                    <a:pt x="495" y="304"/>
                  </a:lnTo>
                  <a:lnTo>
                    <a:pt x="495" y="306"/>
                  </a:lnTo>
                  <a:lnTo>
                    <a:pt x="496" y="306"/>
                  </a:lnTo>
                  <a:lnTo>
                    <a:pt x="499" y="312"/>
                  </a:lnTo>
                  <a:lnTo>
                    <a:pt x="501" y="314"/>
                  </a:lnTo>
                  <a:lnTo>
                    <a:pt x="504" y="315"/>
                  </a:lnTo>
                  <a:lnTo>
                    <a:pt x="506" y="318"/>
                  </a:lnTo>
                  <a:lnTo>
                    <a:pt x="507" y="318"/>
                  </a:lnTo>
                  <a:lnTo>
                    <a:pt x="506" y="320"/>
                  </a:lnTo>
                  <a:lnTo>
                    <a:pt x="506" y="321"/>
                  </a:lnTo>
                  <a:lnTo>
                    <a:pt x="507" y="324"/>
                  </a:lnTo>
                  <a:lnTo>
                    <a:pt x="509" y="324"/>
                  </a:lnTo>
                  <a:lnTo>
                    <a:pt x="509" y="329"/>
                  </a:lnTo>
                  <a:lnTo>
                    <a:pt x="509" y="331"/>
                  </a:lnTo>
                  <a:lnTo>
                    <a:pt x="510" y="331"/>
                  </a:lnTo>
                  <a:lnTo>
                    <a:pt x="510" y="332"/>
                  </a:lnTo>
                  <a:lnTo>
                    <a:pt x="512" y="334"/>
                  </a:lnTo>
                  <a:lnTo>
                    <a:pt x="512" y="335"/>
                  </a:lnTo>
                  <a:lnTo>
                    <a:pt x="515" y="338"/>
                  </a:lnTo>
                  <a:lnTo>
                    <a:pt x="520" y="341"/>
                  </a:lnTo>
                  <a:lnTo>
                    <a:pt x="521" y="341"/>
                  </a:lnTo>
                  <a:lnTo>
                    <a:pt x="520" y="343"/>
                  </a:lnTo>
                  <a:lnTo>
                    <a:pt x="518" y="345"/>
                  </a:lnTo>
                  <a:lnTo>
                    <a:pt x="517" y="345"/>
                  </a:lnTo>
                  <a:lnTo>
                    <a:pt x="515" y="345"/>
                  </a:lnTo>
                  <a:lnTo>
                    <a:pt x="515" y="343"/>
                  </a:lnTo>
                  <a:lnTo>
                    <a:pt x="513" y="343"/>
                  </a:lnTo>
                  <a:lnTo>
                    <a:pt x="512" y="345"/>
                  </a:lnTo>
                  <a:lnTo>
                    <a:pt x="510" y="346"/>
                  </a:lnTo>
                  <a:lnTo>
                    <a:pt x="510" y="348"/>
                  </a:lnTo>
                  <a:lnTo>
                    <a:pt x="512" y="349"/>
                  </a:lnTo>
                  <a:lnTo>
                    <a:pt x="513" y="349"/>
                  </a:lnTo>
                  <a:lnTo>
                    <a:pt x="515" y="349"/>
                  </a:lnTo>
                  <a:lnTo>
                    <a:pt x="513" y="351"/>
                  </a:lnTo>
                  <a:lnTo>
                    <a:pt x="515" y="352"/>
                  </a:lnTo>
                  <a:lnTo>
                    <a:pt x="517" y="354"/>
                  </a:lnTo>
                  <a:lnTo>
                    <a:pt x="518" y="354"/>
                  </a:lnTo>
                  <a:lnTo>
                    <a:pt x="517" y="355"/>
                  </a:lnTo>
                  <a:lnTo>
                    <a:pt x="518" y="357"/>
                  </a:lnTo>
                  <a:lnTo>
                    <a:pt x="518" y="360"/>
                  </a:lnTo>
                  <a:lnTo>
                    <a:pt x="518" y="363"/>
                  </a:lnTo>
                  <a:lnTo>
                    <a:pt x="518" y="366"/>
                  </a:lnTo>
                  <a:lnTo>
                    <a:pt x="518" y="368"/>
                  </a:lnTo>
                  <a:lnTo>
                    <a:pt x="518" y="369"/>
                  </a:lnTo>
                  <a:lnTo>
                    <a:pt x="517" y="371"/>
                  </a:lnTo>
                  <a:lnTo>
                    <a:pt x="513" y="372"/>
                  </a:lnTo>
                  <a:lnTo>
                    <a:pt x="513" y="374"/>
                  </a:lnTo>
                  <a:lnTo>
                    <a:pt x="513" y="375"/>
                  </a:lnTo>
                  <a:lnTo>
                    <a:pt x="513" y="377"/>
                  </a:lnTo>
                  <a:lnTo>
                    <a:pt x="512" y="378"/>
                  </a:lnTo>
                  <a:lnTo>
                    <a:pt x="509" y="380"/>
                  </a:lnTo>
                  <a:lnTo>
                    <a:pt x="499" y="380"/>
                  </a:lnTo>
                  <a:lnTo>
                    <a:pt x="498" y="382"/>
                  </a:lnTo>
                  <a:lnTo>
                    <a:pt x="496" y="382"/>
                  </a:lnTo>
                  <a:lnTo>
                    <a:pt x="496" y="383"/>
                  </a:lnTo>
                  <a:lnTo>
                    <a:pt x="495" y="386"/>
                  </a:lnTo>
                  <a:lnTo>
                    <a:pt x="490" y="391"/>
                  </a:lnTo>
                  <a:lnTo>
                    <a:pt x="489" y="392"/>
                  </a:lnTo>
                  <a:lnTo>
                    <a:pt x="486" y="394"/>
                  </a:lnTo>
                  <a:lnTo>
                    <a:pt x="484" y="397"/>
                  </a:lnTo>
                  <a:lnTo>
                    <a:pt x="472" y="409"/>
                  </a:lnTo>
                  <a:lnTo>
                    <a:pt x="470" y="412"/>
                  </a:lnTo>
                  <a:lnTo>
                    <a:pt x="469" y="414"/>
                  </a:lnTo>
                  <a:lnTo>
                    <a:pt x="467" y="415"/>
                  </a:lnTo>
                  <a:lnTo>
                    <a:pt x="461" y="423"/>
                  </a:lnTo>
                  <a:lnTo>
                    <a:pt x="458" y="426"/>
                  </a:lnTo>
                  <a:lnTo>
                    <a:pt x="458" y="428"/>
                  </a:lnTo>
                  <a:lnTo>
                    <a:pt x="458" y="429"/>
                  </a:lnTo>
                  <a:lnTo>
                    <a:pt x="456" y="429"/>
                  </a:lnTo>
                  <a:lnTo>
                    <a:pt x="455" y="431"/>
                  </a:lnTo>
                  <a:lnTo>
                    <a:pt x="452" y="437"/>
                  </a:lnTo>
                  <a:lnTo>
                    <a:pt x="450" y="437"/>
                  </a:lnTo>
                  <a:lnTo>
                    <a:pt x="449" y="438"/>
                  </a:lnTo>
                  <a:lnTo>
                    <a:pt x="447" y="442"/>
                  </a:lnTo>
                  <a:lnTo>
                    <a:pt x="444" y="446"/>
                  </a:lnTo>
                  <a:lnTo>
                    <a:pt x="443" y="449"/>
                  </a:lnTo>
                  <a:lnTo>
                    <a:pt x="444" y="452"/>
                  </a:lnTo>
                  <a:lnTo>
                    <a:pt x="444" y="454"/>
                  </a:lnTo>
                  <a:lnTo>
                    <a:pt x="444" y="457"/>
                  </a:lnTo>
                  <a:lnTo>
                    <a:pt x="444" y="458"/>
                  </a:lnTo>
                  <a:lnTo>
                    <a:pt x="446" y="460"/>
                  </a:lnTo>
                  <a:lnTo>
                    <a:pt x="446" y="461"/>
                  </a:lnTo>
                  <a:lnTo>
                    <a:pt x="447" y="461"/>
                  </a:lnTo>
                  <a:lnTo>
                    <a:pt x="447" y="463"/>
                  </a:lnTo>
                  <a:lnTo>
                    <a:pt x="447" y="471"/>
                  </a:lnTo>
                  <a:lnTo>
                    <a:pt x="447" y="474"/>
                  </a:lnTo>
                  <a:lnTo>
                    <a:pt x="446" y="477"/>
                  </a:lnTo>
                  <a:lnTo>
                    <a:pt x="446" y="479"/>
                  </a:lnTo>
                  <a:lnTo>
                    <a:pt x="444" y="479"/>
                  </a:lnTo>
                  <a:lnTo>
                    <a:pt x="446" y="480"/>
                  </a:lnTo>
                  <a:lnTo>
                    <a:pt x="446" y="479"/>
                  </a:lnTo>
                  <a:lnTo>
                    <a:pt x="447" y="479"/>
                  </a:lnTo>
                  <a:lnTo>
                    <a:pt x="449" y="480"/>
                  </a:lnTo>
                  <a:lnTo>
                    <a:pt x="450" y="483"/>
                  </a:lnTo>
                  <a:lnTo>
                    <a:pt x="453" y="485"/>
                  </a:lnTo>
                  <a:lnTo>
                    <a:pt x="453" y="486"/>
                  </a:lnTo>
                  <a:lnTo>
                    <a:pt x="453" y="488"/>
                  </a:lnTo>
                  <a:lnTo>
                    <a:pt x="453" y="489"/>
                  </a:lnTo>
                  <a:lnTo>
                    <a:pt x="453" y="491"/>
                  </a:lnTo>
                  <a:lnTo>
                    <a:pt x="455" y="491"/>
                  </a:lnTo>
                  <a:lnTo>
                    <a:pt x="453" y="492"/>
                  </a:lnTo>
                  <a:lnTo>
                    <a:pt x="452" y="491"/>
                  </a:lnTo>
                  <a:lnTo>
                    <a:pt x="450" y="491"/>
                  </a:lnTo>
                  <a:lnTo>
                    <a:pt x="449" y="489"/>
                  </a:lnTo>
                  <a:lnTo>
                    <a:pt x="449" y="488"/>
                  </a:lnTo>
                  <a:lnTo>
                    <a:pt x="447" y="488"/>
                  </a:lnTo>
                  <a:lnTo>
                    <a:pt x="447" y="489"/>
                  </a:lnTo>
                  <a:lnTo>
                    <a:pt x="444" y="489"/>
                  </a:lnTo>
                  <a:lnTo>
                    <a:pt x="443" y="488"/>
                  </a:lnTo>
                  <a:lnTo>
                    <a:pt x="441" y="488"/>
                  </a:lnTo>
                  <a:lnTo>
                    <a:pt x="440" y="486"/>
                  </a:lnTo>
                  <a:lnTo>
                    <a:pt x="438" y="485"/>
                  </a:lnTo>
                  <a:lnTo>
                    <a:pt x="438" y="486"/>
                  </a:lnTo>
                  <a:lnTo>
                    <a:pt x="435" y="485"/>
                  </a:lnTo>
                  <a:lnTo>
                    <a:pt x="432" y="485"/>
                  </a:lnTo>
                  <a:lnTo>
                    <a:pt x="429" y="485"/>
                  </a:lnTo>
                  <a:lnTo>
                    <a:pt x="427" y="482"/>
                  </a:lnTo>
                  <a:lnTo>
                    <a:pt x="425" y="482"/>
                  </a:lnTo>
                  <a:lnTo>
                    <a:pt x="422" y="482"/>
                  </a:lnTo>
                  <a:lnTo>
                    <a:pt x="421" y="482"/>
                  </a:lnTo>
                  <a:lnTo>
                    <a:pt x="419" y="480"/>
                  </a:lnTo>
                  <a:lnTo>
                    <a:pt x="419" y="479"/>
                  </a:lnTo>
                  <a:lnTo>
                    <a:pt x="418" y="479"/>
                  </a:lnTo>
                  <a:lnTo>
                    <a:pt x="416" y="479"/>
                  </a:lnTo>
                  <a:lnTo>
                    <a:pt x="415" y="477"/>
                  </a:lnTo>
                  <a:lnTo>
                    <a:pt x="412" y="477"/>
                  </a:lnTo>
                  <a:lnTo>
                    <a:pt x="410" y="475"/>
                  </a:lnTo>
                  <a:lnTo>
                    <a:pt x="410" y="472"/>
                  </a:lnTo>
                  <a:lnTo>
                    <a:pt x="409" y="469"/>
                  </a:lnTo>
                  <a:lnTo>
                    <a:pt x="407" y="468"/>
                  </a:lnTo>
                  <a:lnTo>
                    <a:pt x="406" y="466"/>
                  </a:lnTo>
                  <a:lnTo>
                    <a:pt x="403" y="464"/>
                  </a:lnTo>
                  <a:lnTo>
                    <a:pt x="401" y="463"/>
                  </a:lnTo>
                  <a:lnTo>
                    <a:pt x="399" y="461"/>
                  </a:lnTo>
                  <a:lnTo>
                    <a:pt x="398" y="463"/>
                  </a:lnTo>
                  <a:lnTo>
                    <a:pt x="396" y="463"/>
                  </a:lnTo>
                  <a:lnTo>
                    <a:pt x="396" y="464"/>
                  </a:lnTo>
                  <a:lnTo>
                    <a:pt x="396" y="463"/>
                  </a:lnTo>
                  <a:lnTo>
                    <a:pt x="393" y="461"/>
                  </a:lnTo>
                  <a:lnTo>
                    <a:pt x="393" y="460"/>
                  </a:lnTo>
                  <a:lnTo>
                    <a:pt x="392" y="460"/>
                  </a:lnTo>
                  <a:lnTo>
                    <a:pt x="390" y="460"/>
                  </a:lnTo>
                  <a:lnTo>
                    <a:pt x="390" y="458"/>
                  </a:lnTo>
                  <a:lnTo>
                    <a:pt x="389" y="458"/>
                  </a:lnTo>
                  <a:lnTo>
                    <a:pt x="384" y="458"/>
                  </a:lnTo>
                  <a:lnTo>
                    <a:pt x="382" y="458"/>
                  </a:lnTo>
                  <a:lnTo>
                    <a:pt x="381" y="460"/>
                  </a:lnTo>
                  <a:lnTo>
                    <a:pt x="379" y="460"/>
                  </a:lnTo>
                  <a:lnTo>
                    <a:pt x="375" y="458"/>
                  </a:lnTo>
                  <a:lnTo>
                    <a:pt x="372" y="457"/>
                  </a:lnTo>
                  <a:lnTo>
                    <a:pt x="370" y="455"/>
                  </a:lnTo>
                  <a:lnTo>
                    <a:pt x="370" y="457"/>
                  </a:lnTo>
                  <a:lnTo>
                    <a:pt x="369" y="458"/>
                  </a:lnTo>
                  <a:lnTo>
                    <a:pt x="367" y="460"/>
                  </a:lnTo>
                  <a:lnTo>
                    <a:pt x="366" y="460"/>
                  </a:lnTo>
                  <a:lnTo>
                    <a:pt x="364" y="458"/>
                  </a:lnTo>
                  <a:lnTo>
                    <a:pt x="362" y="458"/>
                  </a:lnTo>
                  <a:lnTo>
                    <a:pt x="361" y="458"/>
                  </a:lnTo>
                  <a:lnTo>
                    <a:pt x="359" y="458"/>
                  </a:lnTo>
                  <a:lnTo>
                    <a:pt x="359" y="460"/>
                  </a:lnTo>
                  <a:lnTo>
                    <a:pt x="359" y="461"/>
                  </a:lnTo>
                  <a:lnTo>
                    <a:pt x="361" y="461"/>
                  </a:lnTo>
                  <a:lnTo>
                    <a:pt x="361" y="463"/>
                  </a:lnTo>
                  <a:lnTo>
                    <a:pt x="359" y="463"/>
                  </a:lnTo>
                  <a:lnTo>
                    <a:pt x="358" y="464"/>
                  </a:lnTo>
                  <a:lnTo>
                    <a:pt x="356" y="464"/>
                  </a:lnTo>
                  <a:lnTo>
                    <a:pt x="355" y="468"/>
                  </a:lnTo>
                  <a:lnTo>
                    <a:pt x="353" y="469"/>
                  </a:lnTo>
                  <a:lnTo>
                    <a:pt x="352" y="469"/>
                  </a:lnTo>
                  <a:lnTo>
                    <a:pt x="352" y="468"/>
                  </a:lnTo>
                  <a:lnTo>
                    <a:pt x="350" y="468"/>
                  </a:lnTo>
                  <a:lnTo>
                    <a:pt x="348" y="466"/>
                  </a:lnTo>
                  <a:lnTo>
                    <a:pt x="347" y="466"/>
                  </a:lnTo>
                  <a:lnTo>
                    <a:pt x="345" y="466"/>
                  </a:lnTo>
                  <a:lnTo>
                    <a:pt x="341" y="460"/>
                  </a:lnTo>
                  <a:lnTo>
                    <a:pt x="338" y="460"/>
                  </a:lnTo>
                  <a:lnTo>
                    <a:pt x="336" y="460"/>
                  </a:lnTo>
                  <a:lnTo>
                    <a:pt x="335" y="461"/>
                  </a:lnTo>
                  <a:lnTo>
                    <a:pt x="333" y="463"/>
                  </a:lnTo>
                  <a:lnTo>
                    <a:pt x="332" y="461"/>
                  </a:lnTo>
                  <a:lnTo>
                    <a:pt x="329" y="460"/>
                  </a:lnTo>
                  <a:lnTo>
                    <a:pt x="327" y="460"/>
                  </a:lnTo>
                  <a:lnTo>
                    <a:pt x="327" y="461"/>
                  </a:lnTo>
                  <a:lnTo>
                    <a:pt x="324" y="461"/>
                  </a:lnTo>
                  <a:lnTo>
                    <a:pt x="322" y="460"/>
                  </a:lnTo>
                  <a:lnTo>
                    <a:pt x="321" y="461"/>
                  </a:lnTo>
                  <a:lnTo>
                    <a:pt x="321" y="463"/>
                  </a:lnTo>
                  <a:lnTo>
                    <a:pt x="321" y="464"/>
                  </a:lnTo>
                  <a:lnTo>
                    <a:pt x="319" y="464"/>
                  </a:lnTo>
                  <a:lnTo>
                    <a:pt x="316" y="464"/>
                  </a:lnTo>
                  <a:lnTo>
                    <a:pt x="315" y="466"/>
                  </a:lnTo>
                  <a:lnTo>
                    <a:pt x="315" y="468"/>
                  </a:lnTo>
                  <a:lnTo>
                    <a:pt x="313" y="468"/>
                  </a:lnTo>
                  <a:lnTo>
                    <a:pt x="311" y="468"/>
                  </a:lnTo>
                  <a:lnTo>
                    <a:pt x="311" y="469"/>
                  </a:lnTo>
                  <a:lnTo>
                    <a:pt x="310" y="471"/>
                  </a:lnTo>
                  <a:lnTo>
                    <a:pt x="310" y="472"/>
                  </a:lnTo>
                  <a:lnTo>
                    <a:pt x="310" y="475"/>
                  </a:lnTo>
                  <a:lnTo>
                    <a:pt x="308" y="477"/>
                  </a:lnTo>
                  <a:lnTo>
                    <a:pt x="308" y="479"/>
                  </a:lnTo>
                  <a:lnTo>
                    <a:pt x="305" y="477"/>
                  </a:lnTo>
                  <a:lnTo>
                    <a:pt x="304" y="475"/>
                  </a:lnTo>
                  <a:lnTo>
                    <a:pt x="302" y="474"/>
                  </a:lnTo>
                  <a:lnTo>
                    <a:pt x="301" y="474"/>
                  </a:lnTo>
                  <a:lnTo>
                    <a:pt x="299" y="475"/>
                  </a:lnTo>
                  <a:lnTo>
                    <a:pt x="298" y="475"/>
                  </a:lnTo>
                  <a:lnTo>
                    <a:pt x="298" y="477"/>
                  </a:lnTo>
                  <a:lnTo>
                    <a:pt x="296" y="477"/>
                  </a:lnTo>
                  <a:lnTo>
                    <a:pt x="295" y="477"/>
                  </a:lnTo>
                  <a:lnTo>
                    <a:pt x="293" y="477"/>
                  </a:lnTo>
                  <a:lnTo>
                    <a:pt x="292" y="475"/>
                  </a:lnTo>
                  <a:lnTo>
                    <a:pt x="292" y="474"/>
                  </a:lnTo>
                  <a:lnTo>
                    <a:pt x="295" y="471"/>
                  </a:lnTo>
                  <a:lnTo>
                    <a:pt x="295" y="469"/>
                  </a:lnTo>
                  <a:lnTo>
                    <a:pt x="293" y="469"/>
                  </a:lnTo>
                  <a:lnTo>
                    <a:pt x="293" y="468"/>
                  </a:lnTo>
                  <a:lnTo>
                    <a:pt x="295" y="468"/>
                  </a:lnTo>
                  <a:lnTo>
                    <a:pt x="295" y="463"/>
                  </a:lnTo>
                  <a:lnTo>
                    <a:pt x="293" y="461"/>
                  </a:lnTo>
                  <a:lnTo>
                    <a:pt x="293" y="460"/>
                  </a:lnTo>
                  <a:lnTo>
                    <a:pt x="292" y="461"/>
                  </a:lnTo>
                  <a:lnTo>
                    <a:pt x="290" y="461"/>
                  </a:lnTo>
                  <a:lnTo>
                    <a:pt x="289" y="461"/>
                  </a:lnTo>
                  <a:lnTo>
                    <a:pt x="285" y="460"/>
                  </a:lnTo>
                  <a:lnTo>
                    <a:pt x="285" y="458"/>
                  </a:lnTo>
                  <a:lnTo>
                    <a:pt x="285" y="457"/>
                  </a:lnTo>
                  <a:lnTo>
                    <a:pt x="287" y="457"/>
                  </a:lnTo>
                  <a:lnTo>
                    <a:pt x="284" y="457"/>
                  </a:lnTo>
                  <a:lnTo>
                    <a:pt x="282" y="457"/>
                  </a:lnTo>
                  <a:lnTo>
                    <a:pt x="282" y="455"/>
                  </a:lnTo>
                  <a:lnTo>
                    <a:pt x="281" y="452"/>
                  </a:lnTo>
                  <a:lnTo>
                    <a:pt x="281" y="449"/>
                  </a:lnTo>
                  <a:lnTo>
                    <a:pt x="279" y="448"/>
                  </a:lnTo>
                  <a:lnTo>
                    <a:pt x="278" y="446"/>
                  </a:lnTo>
                  <a:lnTo>
                    <a:pt x="278" y="445"/>
                  </a:lnTo>
                  <a:lnTo>
                    <a:pt x="276" y="445"/>
                  </a:lnTo>
                  <a:lnTo>
                    <a:pt x="271" y="449"/>
                  </a:lnTo>
                  <a:lnTo>
                    <a:pt x="270" y="451"/>
                  </a:lnTo>
                  <a:lnTo>
                    <a:pt x="268" y="451"/>
                  </a:lnTo>
                  <a:lnTo>
                    <a:pt x="267" y="451"/>
                  </a:lnTo>
                  <a:lnTo>
                    <a:pt x="265" y="451"/>
                  </a:lnTo>
                  <a:lnTo>
                    <a:pt x="265" y="452"/>
                  </a:lnTo>
                  <a:lnTo>
                    <a:pt x="264" y="455"/>
                  </a:lnTo>
                  <a:lnTo>
                    <a:pt x="264" y="457"/>
                  </a:lnTo>
                  <a:lnTo>
                    <a:pt x="262" y="457"/>
                  </a:lnTo>
                  <a:lnTo>
                    <a:pt x="262" y="458"/>
                  </a:lnTo>
                  <a:lnTo>
                    <a:pt x="262" y="460"/>
                  </a:lnTo>
                  <a:lnTo>
                    <a:pt x="261" y="460"/>
                  </a:lnTo>
                  <a:lnTo>
                    <a:pt x="259" y="461"/>
                  </a:lnTo>
                  <a:lnTo>
                    <a:pt x="258" y="460"/>
                  </a:lnTo>
                  <a:lnTo>
                    <a:pt x="256" y="460"/>
                  </a:lnTo>
                  <a:lnTo>
                    <a:pt x="253" y="461"/>
                  </a:lnTo>
                  <a:lnTo>
                    <a:pt x="252" y="461"/>
                  </a:lnTo>
                  <a:lnTo>
                    <a:pt x="252" y="460"/>
                  </a:lnTo>
                  <a:lnTo>
                    <a:pt x="252" y="457"/>
                  </a:lnTo>
                  <a:lnTo>
                    <a:pt x="252" y="455"/>
                  </a:lnTo>
                  <a:lnTo>
                    <a:pt x="250" y="454"/>
                  </a:lnTo>
                  <a:lnTo>
                    <a:pt x="252" y="452"/>
                  </a:lnTo>
                  <a:lnTo>
                    <a:pt x="250" y="452"/>
                  </a:lnTo>
                  <a:lnTo>
                    <a:pt x="244" y="451"/>
                  </a:lnTo>
                  <a:close/>
                </a:path>
              </a:pathLst>
            </a:custGeom>
            <a:pattFill prst="wdUpDiag">
              <a:fgClr>
                <a:srgbClr val="E97132"/>
              </a:fgClr>
              <a:bgClr>
                <a:srgbClr val="007855"/>
              </a:bgClr>
            </a:pattFill>
            <a:ln w="3175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177792" indent="-177792" defTabSz="711165">
                <a:defRPr/>
              </a:pPr>
              <a:endParaRPr lang="en-US" sz="2000" kern="0">
                <a:solidFill>
                  <a:srgbClr val="FFFFFF"/>
                </a:solidFill>
                <a:latin typeface="Arial" panose="020B0604020202020204"/>
              </a:endParaRPr>
            </a:p>
          </p:txBody>
        </p:sp>
        <p:sp>
          <p:nvSpPr>
            <p:cNvPr id="42" name="Freeform 261">
              <a:extLst>
                <a:ext uri="{FF2B5EF4-FFF2-40B4-BE49-F238E27FC236}">
                  <a16:creationId xmlns:a16="http://schemas.microsoft.com/office/drawing/2014/main" id="{6B1B870C-56EA-2EDA-C426-3B17186A37BF}"/>
                </a:ext>
              </a:extLst>
            </p:cNvPr>
            <p:cNvSpPr>
              <a:spLocks/>
            </p:cNvSpPr>
            <p:nvPr/>
          </p:nvSpPr>
          <p:spPr bwMode="auto">
            <a:xfrm>
              <a:off x="7564004" y="4402138"/>
              <a:ext cx="64944" cy="44739"/>
            </a:xfrm>
            <a:custGeom>
              <a:avLst/>
              <a:gdLst>
                <a:gd name="T0" fmla="*/ 45 w 45"/>
                <a:gd name="T1" fmla="*/ 22 h 31"/>
                <a:gd name="T2" fmla="*/ 43 w 45"/>
                <a:gd name="T3" fmla="*/ 22 h 31"/>
                <a:gd name="T4" fmla="*/ 43 w 45"/>
                <a:gd name="T5" fmla="*/ 23 h 31"/>
                <a:gd name="T6" fmla="*/ 42 w 45"/>
                <a:gd name="T7" fmla="*/ 23 h 31"/>
                <a:gd name="T8" fmla="*/ 45 w 45"/>
                <a:gd name="T9" fmla="*/ 25 h 31"/>
                <a:gd name="T10" fmla="*/ 45 w 45"/>
                <a:gd name="T11" fmla="*/ 26 h 31"/>
                <a:gd name="T12" fmla="*/ 42 w 45"/>
                <a:gd name="T13" fmla="*/ 28 h 31"/>
                <a:gd name="T14" fmla="*/ 40 w 45"/>
                <a:gd name="T15" fmla="*/ 29 h 31"/>
                <a:gd name="T16" fmla="*/ 33 w 45"/>
                <a:gd name="T17" fmla="*/ 28 h 31"/>
                <a:gd name="T18" fmla="*/ 29 w 45"/>
                <a:gd name="T19" fmla="*/ 28 h 31"/>
                <a:gd name="T20" fmla="*/ 26 w 45"/>
                <a:gd name="T21" fmla="*/ 29 h 31"/>
                <a:gd name="T22" fmla="*/ 25 w 45"/>
                <a:gd name="T23" fmla="*/ 31 h 31"/>
                <a:gd name="T24" fmla="*/ 23 w 45"/>
                <a:gd name="T25" fmla="*/ 31 h 31"/>
                <a:gd name="T26" fmla="*/ 19 w 45"/>
                <a:gd name="T27" fmla="*/ 28 h 31"/>
                <a:gd name="T28" fmla="*/ 16 w 45"/>
                <a:gd name="T29" fmla="*/ 25 h 31"/>
                <a:gd name="T30" fmla="*/ 9 w 45"/>
                <a:gd name="T31" fmla="*/ 22 h 31"/>
                <a:gd name="T32" fmla="*/ 8 w 45"/>
                <a:gd name="T33" fmla="*/ 22 h 31"/>
                <a:gd name="T34" fmla="*/ 5 w 45"/>
                <a:gd name="T35" fmla="*/ 20 h 31"/>
                <a:gd name="T36" fmla="*/ 2 w 45"/>
                <a:gd name="T37" fmla="*/ 19 h 31"/>
                <a:gd name="T38" fmla="*/ 0 w 45"/>
                <a:gd name="T39" fmla="*/ 19 h 31"/>
                <a:gd name="T40" fmla="*/ 0 w 45"/>
                <a:gd name="T41" fmla="*/ 17 h 31"/>
                <a:gd name="T42" fmla="*/ 0 w 45"/>
                <a:gd name="T43" fmla="*/ 16 h 31"/>
                <a:gd name="T44" fmla="*/ 2 w 45"/>
                <a:gd name="T45" fmla="*/ 14 h 31"/>
                <a:gd name="T46" fmla="*/ 3 w 45"/>
                <a:gd name="T47" fmla="*/ 14 h 31"/>
                <a:gd name="T48" fmla="*/ 5 w 45"/>
                <a:gd name="T49" fmla="*/ 14 h 31"/>
                <a:gd name="T50" fmla="*/ 6 w 45"/>
                <a:gd name="T51" fmla="*/ 13 h 31"/>
                <a:gd name="T52" fmla="*/ 5 w 45"/>
                <a:gd name="T53" fmla="*/ 13 h 31"/>
                <a:gd name="T54" fmla="*/ 2 w 45"/>
                <a:gd name="T55" fmla="*/ 8 h 31"/>
                <a:gd name="T56" fmla="*/ 2 w 45"/>
                <a:gd name="T57" fmla="*/ 6 h 31"/>
                <a:gd name="T58" fmla="*/ 2 w 45"/>
                <a:gd name="T59" fmla="*/ 5 h 31"/>
                <a:gd name="T60" fmla="*/ 5 w 45"/>
                <a:gd name="T61" fmla="*/ 2 h 31"/>
                <a:gd name="T62" fmla="*/ 13 w 45"/>
                <a:gd name="T63" fmla="*/ 0 h 31"/>
                <a:gd name="T64" fmla="*/ 14 w 45"/>
                <a:gd name="T65" fmla="*/ 2 h 31"/>
                <a:gd name="T66" fmla="*/ 16 w 45"/>
                <a:gd name="T67" fmla="*/ 3 h 31"/>
                <a:gd name="T68" fmla="*/ 17 w 45"/>
                <a:gd name="T69" fmla="*/ 3 h 31"/>
                <a:gd name="T70" fmla="*/ 19 w 45"/>
                <a:gd name="T71" fmla="*/ 5 h 31"/>
                <a:gd name="T72" fmla="*/ 20 w 45"/>
                <a:gd name="T73" fmla="*/ 8 h 31"/>
                <a:gd name="T74" fmla="*/ 20 w 45"/>
                <a:gd name="T75" fmla="*/ 9 h 31"/>
                <a:gd name="T76" fmla="*/ 22 w 45"/>
                <a:gd name="T77" fmla="*/ 9 h 31"/>
                <a:gd name="T78" fmla="*/ 31 w 45"/>
                <a:gd name="T79" fmla="*/ 14 h 31"/>
                <a:gd name="T80" fmla="*/ 31 w 45"/>
                <a:gd name="T81" fmla="*/ 13 h 31"/>
                <a:gd name="T82" fmla="*/ 29 w 45"/>
                <a:gd name="T83" fmla="*/ 13 h 31"/>
                <a:gd name="T84" fmla="*/ 29 w 45"/>
                <a:gd name="T85" fmla="*/ 11 h 31"/>
                <a:gd name="T86" fmla="*/ 31 w 45"/>
                <a:gd name="T87" fmla="*/ 9 h 31"/>
                <a:gd name="T88" fmla="*/ 33 w 45"/>
                <a:gd name="T89" fmla="*/ 9 h 31"/>
                <a:gd name="T90" fmla="*/ 34 w 45"/>
                <a:gd name="T91" fmla="*/ 9 h 31"/>
                <a:gd name="T92" fmla="*/ 34 w 45"/>
                <a:gd name="T93" fmla="*/ 8 h 31"/>
                <a:gd name="T94" fmla="*/ 34 w 45"/>
                <a:gd name="T95" fmla="*/ 6 h 31"/>
                <a:gd name="T96" fmla="*/ 34 w 45"/>
                <a:gd name="T97" fmla="*/ 5 h 31"/>
                <a:gd name="T98" fmla="*/ 39 w 45"/>
                <a:gd name="T99" fmla="*/ 9 h 31"/>
                <a:gd name="T100" fmla="*/ 40 w 45"/>
                <a:gd name="T101" fmla="*/ 13 h 31"/>
                <a:gd name="T102" fmla="*/ 42 w 45"/>
                <a:gd name="T103" fmla="*/ 13 h 31"/>
                <a:gd name="T104" fmla="*/ 40 w 45"/>
                <a:gd name="T105" fmla="*/ 13 h 31"/>
                <a:gd name="T106" fmla="*/ 42 w 45"/>
                <a:gd name="T107" fmla="*/ 16 h 31"/>
                <a:gd name="T108" fmla="*/ 43 w 45"/>
                <a:gd name="T109" fmla="*/ 17 h 31"/>
                <a:gd name="T110" fmla="*/ 45 w 45"/>
                <a:gd name="T111" fmla="*/ 17 h 31"/>
                <a:gd name="T112" fmla="*/ 45 w 45"/>
                <a:gd name="T113" fmla="*/ 19 h 31"/>
                <a:gd name="T114" fmla="*/ 45 w 45"/>
                <a:gd name="T115" fmla="*/ 20 h 31"/>
                <a:gd name="T116" fmla="*/ 45 w 45"/>
                <a:gd name="T117" fmla="*/ 2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5" h="31">
                  <a:moveTo>
                    <a:pt x="45" y="22"/>
                  </a:moveTo>
                  <a:lnTo>
                    <a:pt x="43" y="22"/>
                  </a:lnTo>
                  <a:lnTo>
                    <a:pt x="43" y="23"/>
                  </a:lnTo>
                  <a:lnTo>
                    <a:pt x="42" y="23"/>
                  </a:lnTo>
                  <a:lnTo>
                    <a:pt x="45" y="25"/>
                  </a:lnTo>
                  <a:lnTo>
                    <a:pt x="45" y="26"/>
                  </a:lnTo>
                  <a:lnTo>
                    <a:pt x="42" y="28"/>
                  </a:lnTo>
                  <a:lnTo>
                    <a:pt x="40" y="29"/>
                  </a:lnTo>
                  <a:lnTo>
                    <a:pt x="33" y="28"/>
                  </a:lnTo>
                  <a:lnTo>
                    <a:pt x="29" y="28"/>
                  </a:lnTo>
                  <a:lnTo>
                    <a:pt x="26" y="29"/>
                  </a:lnTo>
                  <a:lnTo>
                    <a:pt x="25" y="31"/>
                  </a:lnTo>
                  <a:lnTo>
                    <a:pt x="23" y="31"/>
                  </a:lnTo>
                  <a:lnTo>
                    <a:pt x="19" y="28"/>
                  </a:lnTo>
                  <a:lnTo>
                    <a:pt x="16" y="25"/>
                  </a:lnTo>
                  <a:lnTo>
                    <a:pt x="9" y="22"/>
                  </a:lnTo>
                  <a:lnTo>
                    <a:pt x="8" y="22"/>
                  </a:lnTo>
                  <a:lnTo>
                    <a:pt x="5" y="20"/>
                  </a:lnTo>
                  <a:lnTo>
                    <a:pt x="2" y="19"/>
                  </a:lnTo>
                  <a:lnTo>
                    <a:pt x="0" y="19"/>
                  </a:lnTo>
                  <a:lnTo>
                    <a:pt x="0" y="17"/>
                  </a:lnTo>
                  <a:lnTo>
                    <a:pt x="0" y="16"/>
                  </a:lnTo>
                  <a:lnTo>
                    <a:pt x="2" y="14"/>
                  </a:lnTo>
                  <a:lnTo>
                    <a:pt x="3" y="14"/>
                  </a:lnTo>
                  <a:lnTo>
                    <a:pt x="5" y="14"/>
                  </a:lnTo>
                  <a:lnTo>
                    <a:pt x="6" y="13"/>
                  </a:lnTo>
                  <a:lnTo>
                    <a:pt x="5" y="13"/>
                  </a:lnTo>
                  <a:lnTo>
                    <a:pt x="2" y="8"/>
                  </a:lnTo>
                  <a:lnTo>
                    <a:pt x="2" y="6"/>
                  </a:lnTo>
                  <a:lnTo>
                    <a:pt x="2" y="5"/>
                  </a:lnTo>
                  <a:lnTo>
                    <a:pt x="5" y="2"/>
                  </a:lnTo>
                  <a:lnTo>
                    <a:pt x="13" y="0"/>
                  </a:lnTo>
                  <a:lnTo>
                    <a:pt x="14" y="2"/>
                  </a:lnTo>
                  <a:lnTo>
                    <a:pt x="16" y="3"/>
                  </a:lnTo>
                  <a:lnTo>
                    <a:pt x="17" y="3"/>
                  </a:lnTo>
                  <a:lnTo>
                    <a:pt x="19" y="5"/>
                  </a:lnTo>
                  <a:lnTo>
                    <a:pt x="20" y="8"/>
                  </a:lnTo>
                  <a:lnTo>
                    <a:pt x="20" y="9"/>
                  </a:lnTo>
                  <a:lnTo>
                    <a:pt x="22" y="9"/>
                  </a:lnTo>
                  <a:lnTo>
                    <a:pt x="31" y="14"/>
                  </a:lnTo>
                  <a:lnTo>
                    <a:pt x="31" y="13"/>
                  </a:lnTo>
                  <a:lnTo>
                    <a:pt x="29" y="13"/>
                  </a:lnTo>
                  <a:lnTo>
                    <a:pt x="29" y="11"/>
                  </a:lnTo>
                  <a:lnTo>
                    <a:pt x="31" y="9"/>
                  </a:lnTo>
                  <a:lnTo>
                    <a:pt x="33" y="9"/>
                  </a:lnTo>
                  <a:lnTo>
                    <a:pt x="34" y="9"/>
                  </a:lnTo>
                  <a:lnTo>
                    <a:pt x="34" y="8"/>
                  </a:lnTo>
                  <a:lnTo>
                    <a:pt x="34" y="6"/>
                  </a:lnTo>
                  <a:lnTo>
                    <a:pt x="34" y="5"/>
                  </a:lnTo>
                  <a:lnTo>
                    <a:pt x="39" y="9"/>
                  </a:lnTo>
                  <a:lnTo>
                    <a:pt x="40" y="13"/>
                  </a:lnTo>
                  <a:lnTo>
                    <a:pt x="42" y="13"/>
                  </a:lnTo>
                  <a:lnTo>
                    <a:pt x="40" y="13"/>
                  </a:lnTo>
                  <a:lnTo>
                    <a:pt x="42" y="16"/>
                  </a:lnTo>
                  <a:lnTo>
                    <a:pt x="43" y="17"/>
                  </a:lnTo>
                  <a:lnTo>
                    <a:pt x="45" y="17"/>
                  </a:lnTo>
                  <a:lnTo>
                    <a:pt x="45" y="19"/>
                  </a:lnTo>
                  <a:lnTo>
                    <a:pt x="45" y="20"/>
                  </a:lnTo>
                  <a:lnTo>
                    <a:pt x="45" y="22"/>
                  </a:lnTo>
                  <a:close/>
                </a:path>
              </a:pathLst>
            </a:custGeom>
            <a:solidFill>
              <a:srgbClr val="007855"/>
            </a:solidFill>
            <a:ln w="3175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177792" indent="-177792" defTabSz="711165">
                <a:defRPr/>
              </a:pPr>
              <a:endParaRPr lang="en-US" sz="2000" kern="0">
                <a:solidFill>
                  <a:srgbClr val="FFFFFF"/>
                </a:solidFill>
                <a:latin typeface="Arial" panose="020B0604020202020204"/>
              </a:endParaRPr>
            </a:p>
          </p:txBody>
        </p:sp>
        <p:sp>
          <p:nvSpPr>
            <p:cNvPr id="43" name="Freeform 285">
              <a:extLst>
                <a:ext uri="{FF2B5EF4-FFF2-40B4-BE49-F238E27FC236}">
                  <a16:creationId xmlns:a16="http://schemas.microsoft.com/office/drawing/2014/main" id="{A4F348F4-058E-8450-2B52-488BE3621D04}"/>
                </a:ext>
              </a:extLst>
            </p:cNvPr>
            <p:cNvSpPr>
              <a:spLocks/>
            </p:cNvSpPr>
            <p:nvPr/>
          </p:nvSpPr>
          <p:spPr bwMode="auto">
            <a:xfrm>
              <a:off x="6125153" y="4364615"/>
              <a:ext cx="207818" cy="157307"/>
            </a:xfrm>
            <a:custGeom>
              <a:avLst/>
              <a:gdLst>
                <a:gd name="T0" fmla="*/ 56 w 144"/>
                <a:gd name="T1" fmla="*/ 20 h 109"/>
                <a:gd name="T2" fmla="*/ 62 w 144"/>
                <a:gd name="T3" fmla="*/ 12 h 109"/>
                <a:gd name="T4" fmla="*/ 74 w 144"/>
                <a:gd name="T5" fmla="*/ 8 h 109"/>
                <a:gd name="T6" fmla="*/ 88 w 144"/>
                <a:gd name="T7" fmla="*/ 0 h 109"/>
                <a:gd name="T8" fmla="*/ 105 w 144"/>
                <a:gd name="T9" fmla="*/ 3 h 109"/>
                <a:gd name="T10" fmla="*/ 111 w 144"/>
                <a:gd name="T11" fmla="*/ 15 h 109"/>
                <a:gd name="T12" fmla="*/ 114 w 144"/>
                <a:gd name="T13" fmla="*/ 21 h 109"/>
                <a:gd name="T14" fmla="*/ 121 w 144"/>
                <a:gd name="T15" fmla="*/ 31 h 109"/>
                <a:gd name="T16" fmla="*/ 124 w 144"/>
                <a:gd name="T17" fmla="*/ 37 h 109"/>
                <a:gd name="T18" fmla="*/ 124 w 144"/>
                <a:gd name="T19" fmla="*/ 37 h 109"/>
                <a:gd name="T20" fmla="*/ 128 w 144"/>
                <a:gd name="T21" fmla="*/ 46 h 109"/>
                <a:gd name="T22" fmla="*/ 119 w 144"/>
                <a:gd name="T23" fmla="*/ 52 h 109"/>
                <a:gd name="T24" fmla="*/ 121 w 144"/>
                <a:gd name="T25" fmla="*/ 55 h 109"/>
                <a:gd name="T26" fmla="*/ 130 w 144"/>
                <a:gd name="T27" fmla="*/ 54 h 109"/>
                <a:gd name="T28" fmla="*/ 139 w 144"/>
                <a:gd name="T29" fmla="*/ 60 h 109"/>
                <a:gd name="T30" fmla="*/ 142 w 144"/>
                <a:gd name="T31" fmla="*/ 71 h 109"/>
                <a:gd name="T32" fmla="*/ 141 w 144"/>
                <a:gd name="T33" fmla="*/ 79 h 109"/>
                <a:gd name="T34" fmla="*/ 136 w 144"/>
                <a:gd name="T35" fmla="*/ 79 h 109"/>
                <a:gd name="T36" fmla="*/ 136 w 144"/>
                <a:gd name="T37" fmla="*/ 68 h 109"/>
                <a:gd name="T38" fmla="*/ 128 w 144"/>
                <a:gd name="T39" fmla="*/ 65 h 109"/>
                <a:gd name="T40" fmla="*/ 131 w 144"/>
                <a:gd name="T41" fmla="*/ 69 h 109"/>
                <a:gd name="T42" fmla="*/ 128 w 144"/>
                <a:gd name="T43" fmla="*/ 82 h 109"/>
                <a:gd name="T44" fmla="*/ 136 w 144"/>
                <a:gd name="T45" fmla="*/ 86 h 109"/>
                <a:gd name="T46" fmla="*/ 127 w 144"/>
                <a:gd name="T47" fmla="*/ 91 h 109"/>
                <a:gd name="T48" fmla="*/ 121 w 144"/>
                <a:gd name="T49" fmla="*/ 99 h 109"/>
                <a:gd name="T50" fmla="*/ 114 w 144"/>
                <a:gd name="T51" fmla="*/ 108 h 109"/>
                <a:gd name="T52" fmla="*/ 105 w 144"/>
                <a:gd name="T53" fmla="*/ 106 h 109"/>
                <a:gd name="T54" fmla="*/ 99 w 144"/>
                <a:gd name="T55" fmla="*/ 105 h 109"/>
                <a:gd name="T56" fmla="*/ 95 w 144"/>
                <a:gd name="T57" fmla="*/ 103 h 109"/>
                <a:gd name="T58" fmla="*/ 90 w 144"/>
                <a:gd name="T59" fmla="*/ 108 h 109"/>
                <a:gd name="T60" fmla="*/ 80 w 144"/>
                <a:gd name="T61" fmla="*/ 109 h 109"/>
                <a:gd name="T62" fmla="*/ 80 w 144"/>
                <a:gd name="T63" fmla="*/ 100 h 109"/>
                <a:gd name="T64" fmla="*/ 74 w 144"/>
                <a:gd name="T65" fmla="*/ 97 h 109"/>
                <a:gd name="T66" fmla="*/ 70 w 144"/>
                <a:gd name="T67" fmla="*/ 89 h 109"/>
                <a:gd name="T68" fmla="*/ 65 w 144"/>
                <a:gd name="T69" fmla="*/ 80 h 109"/>
                <a:gd name="T70" fmla="*/ 53 w 144"/>
                <a:gd name="T71" fmla="*/ 83 h 109"/>
                <a:gd name="T72" fmla="*/ 53 w 144"/>
                <a:gd name="T73" fmla="*/ 88 h 109"/>
                <a:gd name="T74" fmla="*/ 50 w 144"/>
                <a:gd name="T75" fmla="*/ 94 h 109"/>
                <a:gd name="T76" fmla="*/ 47 w 144"/>
                <a:gd name="T77" fmla="*/ 100 h 109"/>
                <a:gd name="T78" fmla="*/ 40 w 144"/>
                <a:gd name="T79" fmla="*/ 102 h 109"/>
                <a:gd name="T80" fmla="*/ 36 w 144"/>
                <a:gd name="T81" fmla="*/ 102 h 109"/>
                <a:gd name="T82" fmla="*/ 21 w 144"/>
                <a:gd name="T83" fmla="*/ 95 h 109"/>
                <a:gd name="T84" fmla="*/ 14 w 144"/>
                <a:gd name="T85" fmla="*/ 86 h 109"/>
                <a:gd name="T86" fmla="*/ 7 w 144"/>
                <a:gd name="T87" fmla="*/ 80 h 109"/>
                <a:gd name="T88" fmla="*/ 2 w 144"/>
                <a:gd name="T89" fmla="*/ 71 h 109"/>
                <a:gd name="T90" fmla="*/ 10 w 144"/>
                <a:gd name="T91" fmla="*/ 65 h 109"/>
                <a:gd name="T92" fmla="*/ 25 w 144"/>
                <a:gd name="T93" fmla="*/ 57 h 109"/>
                <a:gd name="T94" fmla="*/ 17 w 144"/>
                <a:gd name="T95" fmla="*/ 55 h 109"/>
                <a:gd name="T96" fmla="*/ 13 w 144"/>
                <a:gd name="T97" fmla="*/ 51 h 109"/>
                <a:gd name="T98" fmla="*/ 24 w 144"/>
                <a:gd name="T99" fmla="*/ 49 h 109"/>
                <a:gd name="T100" fmla="*/ 33 w 144"/>
                <a:gd name="T101" fmla="*/ 48 h 109"/>
                <a:gd name="T102" fmla="*/ 39 w 144"/>
                <a:gd name="T103" fmla="*/ 34 h 109"/>
                <a:gd name="T104" fmla="*/ 40 w 144"/>
                <a:gd name="T105" fmla="*/ 2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44" h="109">
                  <a:moveTo>
                    <a:pt x="48" y="17"/>
                  </a:moveTo>
                  <a:lnTo>
                    <a:pt x="48" y="18"/>
                  </a:lnTo>
                  <a:lnTo>
                    <a:pt x="51" y="18"/>
                  </a:lnTo>
                  <a:lnTo>
                    <a:pt x="53" y="18"/>
                  </a:lnTo>
                  <a:lnTo>
                    <a:pt x="54" y="20"/>
                  </a:lnTo>
                  <a:lnTo>
                    <a:pt x="56" y="20"/>
                  </a:lnTo>
                  <a:lnTo>
                    <a:pt x="58" y="20"/>
                  </a:lnTo>
                  <a:lnTo>
                    <a:pt x="59" y="18"/>
                  </a:lnTo>
                  <a:lnTo>
                    <a:pt x="61" y="17"/>
                  </a:lnTo>
                  <a:lnTo>
                    <a:pt x="61" y="15"/>
                  </a:lnTo>
                  <a:lnTo>
                    <a:pt x="61" y="14"/>
                  </a:lnTo>
                  <a:lnTo>
                    <a:pt x="62" y="12"/>
                  </a:lnTo>
                  <a:lnTo>
                    <a:pt x="62" y="11"/>
                  </a:lnTo>
                  <a:lnTo>
                    <a:pt x="64" y="8"/>
                  </a:lnTo>
                  <a:lnTo>
                    <a:pt x="64" y="6"/>
                  </a:lnTo>
                  <a:lnTo>
                    <a:pt x="67" y="8"/>
                  </a:lnTo>
                  <a:lnTo>
                    <a:pt x="68" y="8"/>
                  </a:lnTo>
                  <a:lnTo>
                    <a:pt x="74" y="8"/>
                  </a:lnTo>
                  <a:lnTo>
                    <a:pt x="80" y="5"/>
                  </a:lnTo>
                  <a:lnTo>
                    <a:pt x="84" y="5"/>
                  </a:lnTo>
                  <a:lnTo>
                    <a:pt x="85" y="3"/>
                  </a:lnTo>
                  <a:lnTo>
                    <a:pt x="87" y="2"/>
                  </a:lnTo>
                  <a:lnTo>
                    <a:pt x="88" y="2"/>
                  </a:lnTo>
                  <a:lnTo>
                    <a:pt x="88" y="0"/>
                  </a:lnTo>
                  <a:lnTo>
                    <a:pt x="91" y="2"/>
                  </a:lnTo>
                  <a:lnTo>
                    <a:pt x="95" y="2"/>
                  </a:lnTo>
                  <a:lnTo>
                    <a:pt x="101" y="5"/>
                  </a:lnTo>
                  <a:lnTo>
                    <a:pt x="102" y="5"/>
                  </a:lnTo>
                  <a:lnTo>
                    <a:pt x="104" y="3"/>
                  </a:lnTo>
                  <a:lnTo>
                    <a:pt x="105" y="3"/>
                  </a:lnTo>
                  <a:lnTo>
                    <a:pt x="107" y="3"/>
                  </a:lnTo>
                  <a:lnTo>
                    <a:pt x="108" y="5"/>
                  </a:lnTo>
                  <a:lnTo>
                    <a:pt x="110" y="5"/>
                  </a:lnTo>
                  <a:lnTo>
                    <a:pt x="111" y="8"/>
                  </a:lnTo>
                  <a:lnTo>
                    <a:pt x="111" y="14"/>
                  </a:lnTo>
                  <a:lnTo>
                    <a:pt x="111" y="15"/>
                  </a:lnTo>
                  <a:lnTo>
                    <a:pt x="110" y="17"/>
                  </a:lnTo>
                  <a:lnTo>
                    <a:pt x="111" y="17"/>
                  </a:lnTo>
                  <a:lnTo>
                    <a:pt x="113" y="17"/>
                  </a:lnTo>
                  <a:lnTo>
                    <a:pt x="114" y="18"/>
                  </a:lnTo>
                  <a:lnTo>
                    <a:pt x="114" y="20"/>
                  </a:lnTo>
                  <a:lnTo>
                    <a:pt x="114" y="21"/>
                  </a:lnTo>
                  <a:lnTo>
                    <a:pt x="114" y="25"/>
                  </a:lnTo>
                  <a:lnTo>
                    <a:pt x="116" y="25"/>
                  </a:lnTo>
                  <a:lnTo>
                    <a:pt x="117" y="26"/>
                  </a:lnTo>
                  <a:lnTo>
                    <a:pt x="119" y="28"/>
                  </a:lnTo>
                  <a:lnTo>
                    <a:pt x="119" y="29"/>
                  </a:lnTo>
                  <a:lnTo>
                    <a:pt x="121" y="31"/>
                  </a:lnTo>
                  <a:lnTo>
                    <a:pt x="121" y="32"/>
                  </a:lnTo>
                  <a:lnTo>
                    <a:pt x="122" y="32"/>
                  </a:lnTo>
                  <a:lnTo>
                    <a:pt x="122" y="34"/>
                  </a:lnTo>
                  <a:lnTo>
                    <a:pt x="122" y="35"/>
                  </a:lnTo>
                  <a:lnTo>
                    <a:pt x="124" y="35"/>
                  </a:lnTo>
                  <a:lnTo>
                    <a:pt x="124" y="37"/>
                  </a:lnTo>
                  <a:lnTo>
                    <a:pt x="124" y="40"/>
                  </a:lnTo>
                  <a:lnTo>
                    <a:pt x="125" y="40"/>
                  </a:lnTo>
                  <a:lnTo>
                    <a:pt x="127" y="42"/>
                  </a:lnTo>
                  <a:lnTo>
                    <a:pt x="128" y="43"/>
                  </a:lnTo>
                  <a:lnTo>
                    <a:pt x="127" y="42"/>
                  </a:lnTo>
                  <a:lnTo>
                    <a:pt x="124" y="37"/>
                  </a:lnTo>
                  <a:lnTo>
                    <a:pt x="125" y="35"/>
                  </a:lnTo>
                  <a:lnTo>
                    <a:pt x="127" y="37"/>
                  </a:lnTo>
                  <a:lnTo>
                    <a:pt x="128" y="39"/>
                  </a:lnTo>
                  <a:lnTo>
                    <a:pt x="130" y="42"/>
                  </a:lnTo>
                  <a:lnTo>
                    <a:pt x="130" y="45"/>
                  </a:lnTo>
                  <a:lnTo>
                    <a:pt x="128" y="46"/>
                  </a:lnTo>
                  <a:lnTo>
                    <a:pt x="128" y="48"/>
                  </a:lnTo>
                  <a:lnTo>
                    <a:pt x="127" y="49"/>
                  </a:lnTo>
                  <a:lnTo>
                    <a:pt x="122" y="49"/>
                  </a:lnTo>
                  <a:lnTo>
                    <a:pt x="122" y="51"/>
                  </a:lnTo>
                  <a:lnTo>
                    <a:pt x="121" y="51"/>
                  </a:lnTo>
                  <a:lnTo>
                    <a:pt x="119" y="52"/>
                  </a:lnTo>
                  <a:lnTo>
                    <a:pt x="117" y="55"/>
                  </a:lnTo>
                  <a:lnTo>
                    <a:pt x="117" y="57"/>
                  </a:lnTo>
                  <a:lnTo>
                    <a:pt x="117" y="58"/>
                  </a:lnTo>
                  <a:lnTo>
                    <a:pt x="119" y="58"/>
                  </a:lnTo>
                  <a:lnTo>
                    <a:pt x="121" y="57"/>
                  </a:lnTo>
                  <a:lnTo>
                    <a:pt x="121" y="55"/>
                  </a:lnTo>
                  <a:lnTo>
                    <a:pt x="122" y="55"/>
                  </a:lnTo>
                  <a:lnTo>
                    <a:pt x="124" y="54"/>
                  </a:lnTo>
                  <a:lnTo>
                    <a:pt x="125" y="52"/>
                  </a:lnTo>
                  <a:lnTo>
                    <a:pt x="127" y="52"/>
                  </a:lnTo>
                  <a:lnTo>
                    <a:pt x="128" y="54"/>
                  </a:lnTo>
                  <a:lnTo>
                    <a:pt x="130" y="54"/>
                  </a:lnTo>
                  <a:lnTo>
                    <a:pt x="136" y="52"/>
                  </a:lnTo>
                  <a:lnTo>
                    <a:pt x="136" y="54"/>
                  </a:lnTo>
                  <a:lnTo>
                    <a:pt x="138" y="54"/>
                  </a:lnTo>
                  <a:lnTo>
                    <a:pt x="138" y="55"/>
                  </a:lnTo>
                  <a:lnTo>
                    <a:pt x="138" y="57"/>
                  </a:lnTo>
                  <a:lnTo>
                    <a:pt x="139" y="60"/>
                  </a:lnTo>
                  <a:lnTo>
                    <a:pt x="139" y="62"/>
                  </a:lnTo>
                  <a:lnTo>
                    <a:pt x="141" y="62"/>
                  </a:lnTo>
                  <a:lnTo>
                    <a:pt x="141" y="66"/>
                  </a:lnTo>
                  <a:lnTo>
                    <a:pt x="142" y="69"/>
                  </a:lnTo>
                  <a:lnTo>
                    <a:pt x="144" y="69"/>
                  </a:lnTo>
                  <a:lnTo>
                    <a:pt x="142" y="71"/>
                  </a:lnTo>
                  <a:lnTo>
                    <a:pt x="142" y="72"/>
                  </a:lnTo>
                  <a:lnTo>
                    <a:pt x="142" y="74"/>
                  </a:lnTo>
                  <a:lnTo>
                    <a:pt x="141" y="76"/>
                  </a:lnTo>
                  <a:lnTo>
                    <a:pt x="142" y="77"/>
                  </a:lnTo>
                  <a:lnTo>
                    <a:pt x="142" y="79"/>
                  </a:lnTo>
                  <a:lnTo>
                    <a:pt x="141" y="79"/>
                  </a:lnTo>
                  <a:lnTo>
                    <a:pt x="141" y="80"/>
                  </a:lnTo>
                  <a:lnTo>
                    <a:pt x="141" y="82"/>
                  </a:lnTo>
                  <a:lnTo>
                    <a:pt x="139" y="83"/>
                  </a:lnTo>
                  <a:lnTo>
                    <a:pt x="138" y="82"/>
                  </a:lnTo>
                  <a:lnTo>
                    <a:pt x="138" y="79"/>
                  </a:lnTo>
                  <a:lnTo>
                    <a:pt x="136" y="79"/>
                  </a:lnTo>
                  <a:lnTo>
                    <a:pt x="136" y="77"/>
                  </a:lnTo>
                  <a:lnTo>
                    <a:pt x="136" y="76"/>
                  </a:lnTo>
                  <a:lnTo>
                    <a:pt x="138" y="74"/>
                  </a:lnTo>
                  <a:lnTo>
                    <a:pt x="138" y="72"/>
                  </a:lnTo>
                  <a:lnTo>
                    <a:pt x="138" y="69"/>
                  </a:lnTo>
                  <a:lnTo>
                    <a:pt x="136" y="68"/>
                  </a:lnTo>
                  <a:lnTo>
                    <a:pt x="136" y="66"/>
                  </a:lnTo>
                  <a:lnTo>
                    <a:pt x="131" y="62"/>
                  </a:lnTo>
                  <a:lnTo>
                    <a:pt x="130" y="62"/>
                  </a:lnTo>
                  <a:lnTo>
                    <a:pt x="128" y="62"/>
                  </a:lnTo>
                  <a:lnTo>
                    <a:pt x="130" y="63"/>
                  </a:lnTo>
                  <a:lnTo>
                    <a:pt x="128" y="65"/>
                  </a:lnTo>
                  <a:lnTo>
                    <a:pt x="130" y="66"/>
                  </a:lnTo>
                  <a:lnTo>
                    <a:pt x="133" y="66"/>
                  </a:lnTo>
                  <a:lnTo>
                    <a:pt x="131" y="68"/>
                  </a:lnTo>
                  <a:lnTo>
                    <a:pt x="130" y="68"/>
                  </a:lnTo>
                  <a:lnTo>
                    <a:pt x="133" y="69"/>
                  </a:lnTo>
                  <a:lnTo>
                    <a:pt x="131" y="69"/>
                  </a:lnTo>
                  <a:lnTo>
                    <a:pt x="131" y="71"/>
                  </a:lnTo>
                  <a:lnTo>
                    <a:pt x="133" y="72"/>
                  </a:lnTo>
                  <a:lnTo>
                    <a:pt x="133" y="74"/>
                  </a:lnTo>
                  <a:lnTo>
                    <a:pt x="131" y="79"/>
                  </a:lnTo>
                  <a:lnTo>
                    <a:pt x="130" y="80"/>
                  </a:lnTo>
                  <a:lnTo>
                    <a:pt x="128" y="82"/>
                  </a:lnTo>
                  <a:lnTo>
                    <a:pt x="131" y="80"/>
                  </a:lnTo>
                  <a:lnTo>
                    <a:pt x="133" y="80"/>
                  </a:lnTo>
                  <a:lnTo>
                    <a:pt x="136" y="79"/>
                  </a:lnTo>
                  <a:lnTo>
                    <a:pt x="138" y="80"/>
                  </a:lnTo>
                  <a:lnTo>
                    <a:pt x="138" y="83"/>
                  </a:lnTo>
                  <a:lnTo>
                    <a:pt x="136" y="86"/>
                  </a:lnTo>
                  <a:lnTo>
                    <a:pt x="136" y="88"/>
                  </a:lnTo>
                  <a:lnTo>
                    <a:pt x="133" y="91"/>
                  </a:lnTo>
                  <a:lnTo>
                    <a:pt x="133" y="92"/>
                  </a:lnTo>
                  <a:lnTo>
                    <a:pt x="131" y="92"/>
                  </a:lnTo>
                  <a:lnTo>
                    <a:pt x="130" y="91"/>
                  </a:lnTo>
                  <a:lnTo>
                    <a:pt x="127" y="91"/>
                  </a:lnTo>
                  <a:lnTo>
                    <a:pt x="125" y="91"/>
                  </a:lnTo>
                  <a:lnTo>
                    <a:pt x="122" y="92"/>
                  </a:lnTo>
                  <a:lnTo>
                    <a:pt x="121" y="92"/>
                  </a:lnTo>
                  <a:lnTo>
                    <a:pt x="121" y="94"/>
                  </a:lnTo>
                  <a:lnTo>
                    <a:pt x="121" y="97"/>
                  </a:lnTo>
                  <a:lnTo>
                    <a:pt x="121" y="99"/>
                  </a:lnTo>
                  <a:lnTo>
                    <a:pt x="121" y="100"/>
                  </a:lnTo>
                  <a:lnTo>
                    <a:pt x="119" y="102"/>
                  </a:lnTo>
                  <a:lnTo>
                    <a:pt x="119" y="103"/>
                  </a:lnTo>
                  <a:lnTo>
                    <a:pt x="117" y="105"/>
                  </a:lnTo>
                  <a:lnTo>
                    <a:pt x="116" y="106"/>
                  </a:lnTo>
                  <a:lnTo>
                    <a:pt x="114" y="108"/>
                  </a:lnTo>
                  <a:lnTo>
                    <a:pt x="111" y="109"/>
                  </a:lnTo>
                  <a:lnTo>
                    <a:pt x="110" y="109"/>
                  </a:lnTo>
                  <a:lnTo>
                    <a:pt x="108" y="109"/>
                  </a:lnTo>
                  <a:lnTo>
                    <a:pt x="108" y="108"/>
                  </a:lnTo>
                  <a:lnTo>
                    <a:pt x="110" y="108"/>
                  </a:lnTo>
                  <a:lnTo>
                    <a:pt x="105" y="106"/>
                  </a:lnTo>
                  <a:lnTo>
                    <a:pt x="104" y="106"/>
                  </a:lnTo>
                  <a:lnTo>
                    <a:pt x="104" y="105"/>
                  </a:lnTo>
                  <a:lnTo>
                    <a:pt x="102" y="105"/>
                  </a:lnTo>
                  <a:lnTo>
                    <a:pt x="101" y="105"/>
                  </a:lnTo>
                  <a:lnTo>
                    <a:pt x="99" y="103"/>
                  </a:lnTo>
                  <a:lnTo>
                    <a:pt x="99" y="105"/>
                  </a:lnTo>
                  <a:lnTo>
                    <a:pt x="99" y="103"/>
                  </a:lnTo>
                  <a:lnTo>
                    <a:pt x="98" y="103"/>
                  </a:lnTo>
                  <a:lnTo>
                    <a:pt x="98" y="105"/>
                  </a:lnTo>
                  <a:lnTo>
                    <a:pt x="96" y="105"/>
                  </a:lnTo>
                  <a:lnTo>
                    <a:pt x="96" y="103"/>
                  </a:lnTo>
                  <a:lnTo>
                    <a:pt x="95" y="103"/>
                  </a:lnTo>
                  <a:lnTo>
                    <a:pt x="95" y="105"/>
                  </a:lnTo>
                  <a:lnTo>
                    <a:pt x="95" y="106"/>
                  </a:lnTo>
                  <a:lnTo>
                    <a:pt x="95" y="108"/>
                  </a:lnTo>
                  <a:lnTo>
                    <a:pt x="93" y="108"/>
                  </a:lnTo>
                  <a:lnTo>
                    <a:pt x="91" y="108"/>
                  </a:lnTo>
                  <a:lnTo>
                    <a:pt x="90" y="108"/>
                  </a:lnTo>
                  <a:lnTo>
                    <a:pt x="90" y="106"/>
                  </a:lnTo>
                  <a:lnTo>
                    <a:pt x="88" y="106"/>
                  </a:lnTo>
                  <a:lnTo>
                    <a:pt x="84" y="108"/>
                  </a:lnTo>
                  <a:lnTo>
                    <a:pt x="82" y="108"/>
                  </a:lnTo>
                  <a:lnTo>
                    <a:pt x="82" y="109"/>
                  </a:lnTo>
                  <a:lnTo>
                    <a:pt x="80" y="109"/>
                  </a:lnTo>
                  <a:lnTo>
                    <a:pt x="79" y="108"/>
                  </a:lnTo>
                  <a:lnTo>
                    <a:pt x="79" y="106"/>
                  </a:lnTo>
                  <a:lnTo>
                    <a:pt x="79" y="105"/>
                  </a:lnTo>
                  <a:lnTo>
                    <a:pt x="79" y="103"/>
                  </a:lnTo>
                  <a:lnTo>
                    <a:pt x="80" y="102"/>
                  </a:lnTo>
                  <a:lnTo>
                    <a:pt x="80" y="100"/>
                  </a:lnTo>
                  <a:lnTo>
                    <a:pt x="80" y="99"/>
                  </a:lnTo>
                  <a:lnTo>
                    <a:pt x="79" y="97"/>
                  </a:lnTo>
                  <a:lnTo>
                    <a:pt x="77" y="95"/>
                  </a:lnTo>
                  <a:lnTo>
                    <a:pt x="76" y="95"/>
                  </a:lnTo>
                  <a:lnTo>
                    <a:pt x="76" y="97"/>
                  </a:lnTo>
                  <a:lnTo>
                    <a:pt x="74" y="97"/>
                  </a:lnTo>
                  <a:lnTo>
                    <a:pt x="74" y="95"/>
                  </a:lnTo>
                  <a:lnTo>
                    <a:pt x="73" y="95"/>
                  </a:lnTo>
                  <a:lnTo>
                    <a:pt x="71" y="94"/>
                  </a:lnTo>
                  <a:lnTo>
                    <a:pt x="71" y="92"/>
                  </a:lnTo>
                  <a:lnTo>
                    <a:pt x="70" y="91"/>
                  </a:lnTo>
                  <a:lnTo>
                    <a:pt x="70" y="89"/>
                  </a:lnTo>
                  <a:lnTo>
                    <a:pt x="68" y="88"/>
                  </a:lnTo>
                  <a:lnTo>
                    <a:pt x="68" y="86"/>
                  </a:lnTo>
                  <a:lnTo>
                    <a:pt x="68" y="85"/>
                  </a:lnTo>
                  <a:lnTo>
                    <a:pt x="68" y="83"/>
                  </a:lnTo>
                  <a:lnTo>
                    <a:pt x="67" y="82"/>
                  </a:lnTo>
                  <a:lnTo>
                    <a:pt x="65" y="80"/>
                  </a:lnTo>
                  <a:lnTo>
                    <a:pt x="62" y="77"/>
                  </a:lnTo>
                  <a:lnTo>
                    <a:pt x="61" y="76"/>
                  </a:lnTo>
                  <a:lnTo>
                    <a:pt x="59" y="77"/>
                  </a:lnTo>
                  <a:lnTo>
                    <a:pt x="58" y="79"/>
                  </a:lnTo>
                  <a:lnTo>
                    <a:pt x="54" y="82"/>
                  </a:lnTo>
                  <a:lnTo>
                    <a:pt x="53" y="83"/>
                  </a:lnTo>
                  <a:lnTo>
                    <a:pt x="51" y="83"/>
                  </a:lnTo>
                  <a:lnTo>
                    <a:pt x="51" y="85"/>
                  </a:lnTo>
                  <a:lnTo>
                    <a:pt x="51" y="86"/>
                  </a:lnTo>
                  <a:lnTo>
                    <a:pt x="50" y="86"/>
                  </a:lnTo>
                  <a:lnTo>
                    <a:pt x="51" y="86"/>
                  </a:lnTo>
                  <a:lnTo>
                    <a:pt x="53" y="88"/>
                  </a:lnTo>
                  <a:lnTo>
                    <a:pt x="51" y="89"/>
                  </a:lnTo>
                  <a:lnTo>
                    <a:pt x="54" y="91"/>
                  </a:lnTo>
                  <a:lnTo>
                    <a:pt x="53" y="91"/>
                  </a:lnTo>
                  <a:lnTo>
                    <a:pt x="53" y="92"/>
                  </a:lnTo>
                  <a:lnTo>
                    <a:pt x="53" y="94"/>
                  </a:lnTo>
                  <a:lnTo>
                    <a:pt x="50" y="94"/>
                  </a:lnTo>
                  <a:lnTo>
                    <a:pt x="48" y="95"/>
                  </a:lnTo>
                  <a:lnTo>
                    <a:pt x="48" y="97"/>
                  </a:lnTo>
                  <a:lnTo>
                    <a:pt x="48" y="99"/>
                  </a:lnTo>
                  <a:lnTo>
                    <a:pt x="48" y="100"/>
                  </a:lnTo>
                  <a:lnTo>
                    <a:pt x="47" y="102"/>
                  </a:lnTo>
                  <a:lnTo>
                    <a:pt x="47" y="100"/>
                  </a:lnTo>
                  <a:lnTo>
                    <a:pt x="47" y="99"/>
                  </a:lnTo>
                  <a:lnTo>
                    <a:pt x="45" y="99"/>
                  </a:lnTo>
                  <a:lnTo>
                    <a:pt x="44" y="100"/>
                  </a:lnTo>
                  <a:lnTo>
                    <a:pt x="45" y="103"/>
                  </a:lnTo>
                  <a:lnTo>
                    <a:pt x="42" y="102"/>
                  </a:lnTo>
                  <a:lnTo>
                    <a:pt x="40" y="102"/>
                  </a:lnTo>
                  <a:lnTo>
                    <a:pt x="40" y="100"/>
                  </a:lnTo>
                  <a:lnTo>
                    <a:pt x="39" y="102"/>
                  </a:lnTo>
                  <a:lnTo>
                    <a:pt x="39" y="100"/>
                  </a:lnTo>
                  <a:lnTo>
                    <a:pt x="40" y="100"/>
                  </a:lnTo>
                  <a:lnTo>
                    <a:pt x="39" y="100"/>
                  </a:lnTo>
                  <a:lnTo>
                    <a:pt x="36" y="102"/>
                  </a:lnTo>
                  <a:lnTo>
                    <a:pt x="30" y="100"/>
                  </a:lnTo>
                  <a:lnTo>
                    <a:pt x="30" y="99"/>
                  </a:lnTo>
                  <a:lnTo>
                    <a:pt x="28" y="99"/>
                  </a:lnTo>
                  <a:lnTo>
                    <a:pt x="25" y="95"/>
                  </a:lnTo>
                  <a:lnTo>
                    <a:pt x="24" y="95"/>
                  </a:lnTo>
                  <a:lnTo>
                    <a:pt x="21" y="95"/>
                  </a:lnTo>
                  <a:lnTo>
                    <a:pt x="17" y="95"/>
                  </a:lnTo>
                  <a:lnTo>
                    <a:pt x="17" y="94"/>
                  </a:lnTo>
                  <a:lnTo>
                    <a:pt x="16" y="92"/>
                  </a:lnTo>
                  <a:lnTo>
                    <a:pt x="16" y="89"/>
                  </a:lnTo>
                  <a:lnTo>
                    <a:pt x="16" y="88"/>
                  </a:lnTo>
                  <a:lnTo>
                    <a:pt x="14" y="86"/>
                  </a:lnTo>
                  <a:lnTo>
                    <a:pt x="13" y="86"/>
                  </a:lnTo>
                  <a:lnTo>
                    <a:pt x="11" y="85"/>
                  </a:lnTo>
                  <a:lnTo>
                    <a:pt x="11" y="83"/>
                  </a:lnTo>
                  <a:lnTo>
                    <a:pt x="10" y="82"/>
                  </a:lnTo>
                  <a:lnTo>
                    <a:pt x="8" y="82"/>
                  </a:lnTo>
                  <a:lnTo>
                    <a:pt x="7" y="80"/>
                  </a:lnTo>
                  <a:lnTo>
                    <a:pt x="5" y="79"/>
                  </a:lnTo>
                  <a:lnTo>
                    <a:pt x="3" y="76"/>
                  </a:lnTo>
                  <a:lnTo>
                    <a:pt x="2" y="74"/>
                  </a:lnTo>
                  <a:lnTo>
                    <a:pt x="2" y="72"/>
                  </a:lnTo>
                  <a:lnTo>
                    <a:pt x="0" y="72"/>
                  </a:lnTo>
                  <a:lnTo>
                    <a:pt x="2" y="71"/>
                  </a:lnTo>
                  <a:lnTo>
                    <a:pt x="5" y="71"/>
                  </a:lnTo>
                  <a:lnTo>
                    <a:pt x="5" y="69"/>
                  </a:lnTo>
                  <a:lnTo>
                    <a:pt x="7" y="69"/>
                  </a:lnTo>
                  <a:lnTo>
                    <a:pt x="7" y="68"/>
                  </a:lnTo>
                  <a:lnTo>
                    <a:pt x="8" y="66"/>
                  </a:lnTo>
                  <a:lnTo>
                    <a:pt x="10" y="65"/>
                  </a:lnTo>
                  <a:lnTo>
                    <a:pt x="13" y="65"/>
                  </a:lnTo>
                  <a:lnTo>
                    <a:pt x="16" y="66"/>
                  </a:lnTo>
                  <a:lnTo>
                    <a:pt x="17" y="65"/>
                  </a:lnTo>
                  <a:lnTo>
                    <a:pt x="22" y="60"/>
                  </a:lnTo>
                  <a:lnTo>
                    <a:pt x="25" y="58"/>
                  </a:lnTo>
                  <a:lnTo>
                    <a:pt x="25" y="57"/>
                  </a:lnTo>
                  <a:lnTo>
                    <a:pt x="24" y="57"/>
                  </a:lnTo>
                  <a:lnTo>
                    <a:pt x="22" y="58"/>
                  </a:lnTo>
                  <a:lnTo>
                    <a:pt x="21" y="57"/>
                  </a:lnTo>
                  <a:lnTo>
                    <a:pt x="19" y="55"/>
                  </a:lnTo>
                  <a:lnTo>
                    <a:pt x="17" y="57"/>
                  </a:lnTo>
                  <a:lnTo>
                    <a:pt x="17" y="55"/>
                  </a:lnTo>
                  <a:lnTo>
                    <a:pt x="16" y="55"/>
                  </a:lnTo>
                  <a:lnTo>
                    <a:pt x="16" y="54"/>
                  </a:lnTo>
                  <a:lnTo>
                    <a:pt x="14" y="54"/>
                  </a:lnTo>
                  <a:lnTo>
                    <a:pt x="14" y="52"/>
                  </a:lnTo>
                  <a:lnTo>
                    <a:pt x="14" y="51"/>
                  </a:lnTo>
                  <a:lnTo>
                    <a:pt x="13" y="51"/>
                  </a:lnTo>
                  <a:lnTo>
                    <a:pt x="16" y="49"/>
                  </a:lnTo>
                  <a:lnTo>
                    <a:pt x="17" y="48"/>
                  </a:lnTo>
                  <a:lnTo>
                    <a:pt x="19" y="48"/>
                  </a:lnTo>
                  <a:lnTo>
                    <a:pt x="21" y="49"/>
                  </a:lnTo>
                  <a:lnTo>
                    <a:pt x="22" y="49"/>
                  </a:lnTo>
                  <a:lnTo>
                    <a:pt x="24" y="49"/>
                  </a:lnTo>
                  <a:lnTo>
                    <a:pt x="25" y="49"/>
                  </a:lnTo>
                  <a:lnTo>
                    <a:pt x="27" y="46"/>
                  </a:lnTo>
                  <a:lnTo>
                    <a:pt x="28" y="46"/>
                  </a:lnTo>
                  <a:lnTo>
                    <a:pt x="30" y="46"/>
                  </a:lnTo>
                  <a:lnTo>
                    <a:pt x="31" y="46"/>
                  </a:lnTo>
                  <a:lnTo>
                    <a:pt x="33" y="48"/>
                  </a:lnTo>
                  <a:lnTo>
                    <a:pt x="33" y="46"/>
                  </a:lnTo>
                  <a:lnTo>
                    <a:pt x="33" y="43"/>
                  </a:lnTo>
                  <a:lnTo>
                    <a:pt x="33" y="42"/>
                  </a:lnTo>
                  <a:lnTo>
                    <a:pt x="37" y="37"/>
                  </a:lnTo>
                  <a:lnTo>
                    <a:pt x="37" y="35"/>
                  </a:lnTo>
                  <a:lnTo>
                    <a:pt x="39" y="34"/>
                  </a:lnTo>
                  <a:lnTo>
                    <a:pt x="39" y="32"/>
                  </a:lnTo>
                  <a:lnTo>
                    <a:pt x="37" y="31"/>
                  </a:lnTo>
                  <a:lnTo>
                    <a:pt x="39" y="29"/>
                  </a:lnTo>
                  <a:lnTo>
                    <a:pt x="40" y="29"/>
                  </a:lnTo>
                  <a:lnTo>
                    <a:pt x="40" y="28"/>
                  </a:lnTo>
                  <a:lnTo>
                    <a:pt x="40" y="25"/>
                  </a:lnTo>
                  <a:lnTo>
                    <a:pt x="40" y="23"/>
                  </a:lnTo>
                  <a:lnTo>
                    <a:pt x="42" y="20"/>
                  </a:lnTo>
                  <a:lnTo>
                    <a:pt x="44" y="20"/>
                  </a:lnTo>
                  <a:lnTo>
                    <a:pt x="47" y="18"/>
                  </a:lnTo>
                  <a:lnTo>
                    <a:pt x="48" y="17"/>
                  </a:lnTo>
                  <a:close/>
                </a:path>
              </a:pathLst>
            </a:custGeom>
            <a:solidFill>
              <a:srgbClr val="494949"/>
            </a:solidFill>
            <a:ln w="3175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177792" indent="-177792" defTabSz="711165">
                <a:defRPr/>
              </a:pPr>
              <a:endParaRPr lang="en-US" sz="2000" kern="0">
                <a:solidFill>
                  <a:srgbClr val="FFFFFF"/>
                </a:solidFill>
                <a:latin typeface="Arial" panose="020B0604020202020204"/>
              </a:endParaRPr>
            </a:p>
          </p:txBody>
        </p:sp>
        <p:grpSp>
          <p:nvGrpSpPr>
            <p:cNvPr id="44" name="Group 390">
              <a:extLst>
                <a:ext uri="{FF2B5EF4-FFF2-40B4-BE49-F238E27FC236}">
                  <a16:creationId xmlns:a16="http://schemas.microsoft.com/office/drawing/2014/main" id="{F918EB3C-2303-BEC3-B80F-10B3FDCE6F26}"/>
                </a:ext>
              </a:extLst>
            </p:cNvPr>
            <p:cNvGrpSpPr/>
            <p:nvPr/>
          </p:nvGrpSpPr>
          <p:grpSpPr>
            <a:xfrm>
              <a:off x="7177232" y="4410797"/>
              <a:ext cx="689841" cy="913535"/>
              <a:chOff x="5507038" y="5314431"/>
              <a:chExt cx="758825" cy="1004888"/>
            </a:xfrm>
          </p:grpSpPr>
          <p:sp>
            <p:nvSpPr>
              <p:cNvPr id="183" name="Freeform 23">
                <a:extLst>
                  <a:ext uri="{FF2B5EF4-FFF2-40B4-BE49-F238E27FC236}">
                    <a16:creationId xmlns:a16="http://schemas.microsoft.com/office/drawing/2014/main" id="{45E1F3AC-AB0A-440F-0462-D61EB17B3E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07038" y="5314431"/>
                <a:ext cx="758825" cy="1004888"/>
              </a:xfrm>
              <a:custGeom>
                <a:avLst/>
                <a:gdLst>
                  <a:gd name="T0" fmla="*/ 394 w 478"/>
                  <a:gd name="T1" fmla="*/ 542 h 633"/>
                  <a:gd name="T2" fmla="*/ 365 w 478"/>
                  <a:gd name="T3" fmla="*/ 579 h 633"/>
                  <a:gd name="T4" fmla="*/ 371 w 478"/>
                  <a:gd name="T5" fmla="*/ 618 h 633"/>
                  <a:gd name="T6" fmla="*/ 333 w 478"/>
                  <a:gd name="T7" fmla="*/ 603 h 633"/>
                  <a:gd name="T8" fmla="*/ 293 w 478"/>
                  <a:gd name="T9" fmla="*/ 616 h 633"/>
                  <a:gd name="T10" fmla="*/ 260 w 478"/>
                  <a:gd name="T11" fmla="*/ 613 h 633"/>
                  <a:gd name="T12" fmla="*/ 234 w 478"/>
                  <a:gd name="T13" fmla="*/ 629 h 633"/>
                  <a:gd name="T14" fmla="*/ 213 w 478"/>
                  <a:gd name="T15" fmla="*/ 613 h 633"/>
                  <a:gd name="T16" fmla="*/ 156 w 478"/>
                  <a:gd name="T17" fmla="*/ 601 h 633"/>
                  <a:gd name="T18" fmla="*/ 134 w 478"/>
                  <a:gd name="T19" fmla="*/ 600 h 633"/>
                  <a:gd name="T20" fmla="*/ 128 w 478"/>
                  <a:gd name="T21" fmla="*/ 609 h 633"/>
                  <a:gd name="T22" fmla="*/ 90 w 478"/>
                  <a:gd name="T23" fmla="*/ 604 h 633"/>
                  <a:gd name="T24" fmla="*/ 97 w 478"/>
                  <a:gd name="T25" fmla="*/ 556 h 633"/>
                  <a:gd name="T26" fmla="*/ 111 w 478"/>
                  <a:gd name="T27" fmla="*/ 519 h 633"/>
                  <a:gd name="T28" fmla="*/ 85 w 478"/>
                  <a:gd name="T29" fmla="*/ 490 h 633"/>
                  <a:gd name="T30" fmla="*/ 51 w 478"/>
                  <a:gd name="T31" fmla="*/ 482 h 633"/>
                  <a:gd name="T32" fmla="*/ 26 w 478"/>
                  <a:gd name="T33" fmla="*/ 459 h 633"/>
                  <a:gd name="T34" fmla="*/ 16 w 478"/>
                  <a:gd name="T35" fmla="*/ 421 h 633"/>
                  <a:gd name="T36" fmla="*/ 26 w 478"/>
                  <a:gd name="T37" fmla="*/ 395 h 633"/>
                  <a:gd name="T38" fmla="*/ 16 w 478"/>
                  <a:gd name="T39" fmla="*/ 367 h 633"/>
                  <a:gd name="T40" fmla="*/ 2 w 478"/>
                  <a:gd name="T41" fmla="*/ 338 h 633"/>
                  <a:gd name="T42" fmla="*/ 19 w 478"/>
                  <a:gd name="T43" fmla="*/ 305 h 633"/>
                  <a:gd name="T44" fmla="*/ 13 w 478"/>
                  <a:gd name="T45" fmla="*/ 265 h 633"/>
                  <a:gd name="T46" fmla="*/ 48 w 478"/>
                  <a:gd name="T47" fmla="*/ 261 h 633"/>
                  <a:gd name="T48" fmla="*/ 62 w 478"/>
                  <a:gd name="T49" fmla="*/ 221 h 633"/>
                  <a:gd name="T50" fmla="*/ 62 w 478"/>
                  <a:gd name="T51" fmla="*/ 199 h 633"/>
                  <a:gd name="T52" fmla="*/ 65 w 478"/>
                  <a:gd name="T53" fmla="*/ 139 h 633"/>
                  <a:gd name="T54" fmla="*/ 117 w 478"/>
                  <a:gd name="T55" fmla="*/ 116 h 633"/>
                  <a:gd name="T56" fmla="*/ 125 w 478"/>
                  <a:gd name="T57" fmla="*/ 122 h 633"/>
                  <a:gd name="T58" fmla="*/ 140 w 478"/>
                  <a:gd name="T59" fmla="*/ 117 h 633"/>
                  <a:gd name="T60" fmla="*/ 177 w 478"/>
                  <a:gd name="T61" fmla="*/ 93 h 633"/>
                  <a:gd name="T62" fmla="*/ 186 w 478"/>
                  <a:gd name="T63" fmla="*/ 104 h 633"/>
                  <a:gd name="T64" fmla="*/ 164 w 478"/>
                  <a:gd name="T65" fmla="*/ 70 h 633"/>
                  <a:gd name="T66" fmla="*/ 146 w 478"/>
                  <a:gd name="T67" fmla="*/ 56 h 633"/>
                  <a:gd name="T68" fmla="*/ 156 w 478"/>
                  <a:gd name="T69" fmla="*/ 28 h 633"/>
                  <a:gd name="T70" fmla="*/ 177 w 478"/>
                  <a:gd name="T71" fmla="*/ 10 h 633"/>
                  <a:gd name="T72" fmla="*/ 217 w 478"/>
                  <a:gd name="T73" fmla="*/ 19 h 633"/>
                  <a:gd name="T74" fmla="*/ 227 w 478"/>
                  <a:gd name="T75" fmla="*/ 45 h 633"/>
                  <a:gd name="T76" fmla="*/ 267 w 478"/>
                  <a:gd name="T77" fmla="*/ 47 h 633"/>
                  <a:gd name="T78" fmla="*/ 257 w 478"/>
                  <a:gd name="T79" fmla="*/ 80 h 633"/>
                  <a:gd name="T80" fmla="*/ 293 w 478"/>
                  <a:gd name="T81" fmla="*/ 83 h 633"/>
                  <a:gd name="T82" fmla="*/ 327 w 478"/>
                  <a:gd name="T83" fmla="*/ 65 h 633"/>
                  <a:gd name="T84" fmla="*/ 354 w 478"/>
                  <a:gd name="T85" fmla="*/ 44 h 633"/>
                  <a:gd name="T86" fmla="*/ 344 w 478"/>
                  <a:gd name="T87" fmla="*/ 54 h 633"/>
                  <a:gd name="T88" fmla="*/ 362 w 478"/>
                  <a:gd name="T89" fmla="*/ 47 h 633"/>
                  <a:gd name="T90" fmla="*/ 382 w 478"/>
                  <a:gd name="T91" fmla="*/ 57 h 633"/>
                  <a:gd name="T92" fmla="*/ 410 w 478"/>
                  <a:gd name="T93" fmla="*/ 68 h 633"/>
                  <a:gd name="T94" fmla="*/ 425 w 478"/>
                  <a:gd name="T95" fmla="*/ 100 h 633"/>
                  <a:gd name="T96" fmla="*/ 445 w 478"/>
                  <a:gd name="T97" fmla="*/ 142 h 633"/>
                  <a:gd name="T98" fmla="*/ 437 w 478"/>
                  <a:gd name="T99" fmla="*/ 187 h 633"/>
                  <a:gd name="T100" fmla="*/ 461 w 478"/>
                  <a:gd name="T101" fmla="*/ 239 h 633"/>
                  <a:gd name="T102" fmla="*/ 461 w 478"/>
                  <a:gd name="T103" fmla="*/ 290 h 633"/>
                  <a:gd name="T104" fmla="*/ 471 w 478"/>
                  <a:gd name="T105" fmla="*/ 338 h 633"/>
                  <a:gd name="T106" fmla="*/ 448 w 478"/>
                  <a:gd name="T107" fmla="*/ 334 h 633"/>
                  <a:gd name="T108" fmla="*/ 425 w 478"/>
                  <a:gd name="T109" fmla="*/ 353 h 633"/>
                  <a:gd name="T110" fmla="*/ 391 w 478"/>
                  <a:gd name="T111" fmla="*/ 368 h 633"/>
                  <a:gd name="T112" fmla="*/ 353 w 478"/>
                  <a:gd name="T113" fmla="*/ 387 h 633"/>
                  <a:gd name="T114" fmla="*/ 324 w 478"/>
                  <a:gd name="T115" fmla="*/ 393 h 633"/>
                  <a:gd name="T116" fmla="*/ 345 w 478"/>
                  <a:gd name="T117" fmla="*/ 432 h 633"/>
                  <a:gd name="T118" fmla="*/ 357 w 478"/>
                  <a:gd name="T119" fmla="*/ 467 h 633"/>
                  <a:gd name="T120" fmla="*/ 396 w 478"/>
                  <a:gd name="T121" fmla="*/ 504 h 6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478" h="633">
                    <a:moveTo>
                      <a:pt x="415" y="518"/>
                    </a:moveTo>
                    <a:lnTo>
                      <a:pt x="413" y="521"/>
                    </a:lnTo>
                    <a:lnTo>
                      <a:pt x="415" y="523"/>
                    </a:lnTo>
                    <a:lnTo>
                      <a:pt x="415" y="524"/>
                    </a:lnTo>
                    <a:lnTo>
                      <a:pt x="415" y="527"/>
                    </a:lnTo>
                    <a:lnTo>
                      <a:pt x="415" y="529"/>
                    </a:lnTo>
                    <a:lnTo>
                      <a:pt x="415" y="530"/>
                    </a:lnTo>
                    <a:lnTo>
                      <a:pt x="413" y="530"/>
                    </a:lnTo>
                    <a:lnTo>
                      <a:pt x="413" y="533"/>
                    </a:lnTo>
                    <a:lnTo>
                      <a:pt x="411" y="533"/>
                    </a:lnTo>
                    <a:lnTo>
                      <a:pt x="410" y="533"/>
                    </a:lnTo>
                    <a:lnTo>
                      <a:pt x="410" y="535"/>
                    </a:lnTo>
                    <a:lnTo>
                      <a:pt x="410" y="536"/>
                    </a:lnTo>
                    <a:lnTo>
                      <a:pt x="407" y="536"/>
                    </a:lnTo>
                    <a:lnTo>
                      <a:pt x="407" y="535"/>
                    </a:lnTo>
                    <a:lnTo>
                      <a:pt x="405" y="533"/>
                    </a:lnTo>
                    <a:lnTo>
                      <a:pt x="399" y="532"/>
                    </a:lnTo>
                    <a:lnTo>
                      <a:pt x="397" y="532"/>
                    </a:lnTo>
                    <a:lnTo>
                      <a:pt x="396" y="533"/>
                    </a:lnTo>
                    <a:lnTo>
                      <a:pt x="394" y="533"/>
                    </a:lnTo>
                    <a:lnTo>
                      <a:pt x="396" y="535"/>
                    </a:lnTo>
                    <a:lnTo>
                      <a:pt x="396" y="536"/>
                    </a:lnTo>
                    <a:lnTo>
                      <a:pt x="396" y="538"/>
                    </a:lnTo>
                    <a:lnTo>
                      <a:pt x="396" y="539"/>
                    </a:lnTo>
                    <a:lnTo>
                      <a:pt x="394" y="539"/>
                    </a:lnTo>
                    <a:lnTo>
                      <a:pt x="394" y="541"/>
                    </a:lnTo>
                    <a:lnTo>
                      <a:pt x="394" y="542"/>
                    </a:lnTo>
                    <a:lnTo>
                      <a:pt x="394" y="544"/>
                    </a:lnTo>
                    <a:lnTo>
                      <a:pt x="394" y="545"/>
                    </a:lnTo>
                    <a:lnTo>
                      <a:pt x="394" y="547"/>
                    </a:lnTo>
                    <a:lnTo>
                      <a:pt x="393" y="549"/>
                    </a:lnTo>
                    <a:lnTo>
                      <a:pt x="388" y="552"/>
                    </a:lnTo>
                    <a:lnTo>
                      <a:pt x="387" y="553"/>
                    </a:lnTo>
                    <a:lnTo>
                      <a:pt x="379" y="555"/>
                    </a:lnTo>
                    <a:lnTo>
                      <a:pt x="374" y="556"/>
                    </a:lnTo>
                    <a:lnTo>
                      <a:pt x="373" y="558"/>
                    </a:lnTo>
                    <a:lnTo>
                      <a:pt x="371" y="560"/>
                    </a:lnTo>
                    <a:lnTo>
                      <a:pt x="370" y="561"/>
                    </a:lnTo>
                    <a:lnTo>
                      <a:pt x="368" y="561"/>
                    </a:lnTo>
                    <a:lnTo>
                      <a:pt x="365" y="561"/>
                    </a:lnTo>
                    <a:lnTo>
                      <a:pt x="365" y="563"/>
                    </a:lnTo>
                    <a:lnTo>
                      <a:pt x="364" y="564"/>
                    </a:lnTo>
                    <a:lnTo>
                      <a:pt x="364" y="566"/>
                    </a:lnTo>
                    <a:lnTo>
                      <a:pt x="361" y="566"/>
                    </a:lnTo>
                    <a:lnTo>
                      <a:pt x="361" y="567"/>
                    </a:lnTo>
                    <a:lnTo>
                      <a:pt x="359" y="567"/>
                    </a:lnTo>
                    <a:lnTo>
                      <a:pt x="359" y="569"/>
                    </a:lnTo>
                    <a:lnTo>
                      <a:pt x="359" y="570"/>
                    </a:lnTo>
                    <a:lnTo>
                      <a:pt x="359" y="572"/>
                    </a:lnTo>
                    <a:lnTo>
                      <a:pt x="361" y="572"/>
                    </a:lnTo>
                    <a:lnTo>
                      <a:pt x="364" y="576"/>
                    </a:lnTo>
                    <a:lnTo>
                      <a:pt x="364" y="578"/>
                    </a:lnTo>
                    <a:lnTo>
                      <a:pt x="364" y="579"/>
                    </a:lnTo>
                    <a:lnTo>
                      <a:pt x="365" y="579"/>
                    </a:lnTo>
                    <a:lnTo>
                      <a:pt x="365" y="581"/>
                    </a:lnTo>
                    <a:lnTo>
                      <a:pt x="367" y="581"/>
                    </a:lnTo>
                    <a:lnTo>
                      <a:pt x="367" y="582"/>
                    </a:lnTo>
                    <a:lnTo>
                      <a:pt x="368" y="582"/>
                    </a:lnTo>
                    <a:lnTo>
                      <a:pt x="370" y="587"/>
                    </a:lnTo>
                    <a:lnTo>
                      <a:pt x="371" y="589"/>
                    </a:lnTo>
                    <a:lnTo>
                      <a:pt x="368" y="595"/>
                    </a:lnTo>
                    <a:lnTo>
                      <a:pt x="368" y="597"/>
                    </a:lnTo>
                    <a:lnTo>
                      <a:pt x="368" y="598"/>
                    </a:lnTo>
                    <a:lnTo>
                      <a:pt x="367" y="600"/>
                    </a:lnTo>
                    <a:lnTo>
                      <a:pt x="370" y="600"/>
                    </a:lnTo>
                    <a:lnTo>
                      <a:pt x="371" y="600"/>
                    </a:lnTo>
                    <a:lnTo>
                      <a:pt x="373" y="600"/>
                    </a:lnTo>
                    <a:lnTo>
                      <a:pt x="374" y="600"/>
                    </a:lnTo>
                    <a:lnTo>
                      <a:pt x="374" y="601"/>
                    </a:lnTo>
                    <a:lnTo>
                      <a:pt x="376" y="603"/>
                    </a:lnTo>
                    <a:lnTo>
                      <a:pt x="376" y="604"/>
                    </a:lnTo>
                    <a:lnTo>
                      <a:pt x="376" y="606"/>
                    </a:lnTo>
                    <a:lnTo>
                      <a:pt x="376" y="607"/>
                    </a:lnTo>
                    <a:lnTo>
                      <a:pt x="376" y="609"/>
                    </a:lnTo>
                    <a:lnTo>
                      <a:pt x="374" y="610"/>
                    </a:lnTo>
                    <a:lnTo>
                      <a:pt x="374" y="612"/>
                    </a:lnTo>
                    <a:lnTo>
                      <a:pt x="374" y="613"/>
                    </a:lnTo>
                    <a:lnTo>
                      <a:pt x="374" y="615"/>
                    </a:lnTo>
                    <a:lnTo>
                      <a:pt x="374" y="616"/>
                    </a:lnTo>
                    <a:lnTo>
                      <a:pt x="373" y="618"/>
                    </a:lnTo>
                    <a:lnTo>
                      <a:pt x="371" y="618"/>
                    </a:lnTo>
                    <a:lnTo>
                      <a:pt x="370" y="618"/>
                    </a:lnTo>
                    <a:lnTo>
                      <a:pt x="368" y="618"/>
                    </a:lnTo>
                    <a:lnTo>
                      <a:pt x="367" y="616"/>
                    </a:lnTo>
                    <a:lnTo>
                      <a:pt x="364" y="613"/>
                    </a:lnTo>
                    <a:lnTo>
                      <a:pt x="362" y="613"/>
                    </a:lnTo>
                    <a:lnTo>
                      <a:pt x="361" y="612"/>
                    </a:lnTo>
                    <a:lnTo>
                      <a:pt x="361" y="610"/>
                    </a:lnTo>
                    <a:lnTo>
                      <a:pt x="361" y="609"/>
                    </a:lnTo>
                    <a:lnTo>
                      <a:pt x="362" y="607"/>
                    </a:lnTo>
                    <a:lnTo>
                      <a:pt x="361" y="606"/>
                    </a:lnTo>
                    <a:lnTo>
                      <a:pt x="359" y="604"/>
                    </a:lnTo>
                    <a:lnTo>
                      <a:pt x="361" y="603"/>
                    </a:lnTo>
                    <a:lnTo>
                      <a:pt x="359" y="603"/>
                    </a:lnTo>
                    <a:lnTo>
                      <a:pt x="356" y="603"/>
                    </a:lnTo>
                    <a:lnTo>
                      <a:pt x="354" y="603"/>
                    </a:lnTo>
                    <a:lnTo>
                      <a:pt x="353" y="603"/>
                    </a:lnTo>
                    <a:lnTo>
                      <a:pt x="351" y="604"/>
                    </a:lnTo>
                    <a:lnTo>
                      <a:pt x="350" y="606"/>
                    </a:lnTo>
                    <a:lnTo>
                      <a:pt x="348" y="606"/>
                    </a:lnTo>
                    <a:lnTo>
                      <a:pt x="347" y="606"/>
                    </a:lnTo>
                    <a:lnTo>
                      <a:pt x="345" y="606"/>
                    </a:lnTo>
                    <a:lnTo>
                      <a:pt x="344" y="604"/>
                    </a:lnTo>
                    <a:lnTo>
                      <a:pt x="342" y="601"/>
                    </a:lnTo>
                    <a:lnTo>
                      <a:pt x="339" y="603"/>
                    </a:lnTo>
                    <a:lnTo>
                      <a:pt x="336" y="601"/>
                    </a:lnTo>
                    <a:lnTo>
                      <a:pt x="334" y="601"/>
                    </a:lnTo>
                    <a:lnTo>
                      <a:pt x="333" y="603"/>
                    </a:lnTo>
                    <a:lnTo>
                      <a:pt x="333" y="601"/>
                    </a:lnTo>
                    <a:lnTo>
                      <a:pt x="331" y="601"/>
                    </a:lnTo>
                    <a:lnTo>
                      <a:pt x="333" y="600"/>
                    </a:lnTo>
                    <a:lnTo>
                      <a:pt x="333" y="598"/>
                    </a:lnTo>
                    <a:lnTo>
                      <a:pt x="331" y="598"/>
                    </a:lnTo>
                    <a:lnTo>
                      <a:pt x="331" y="600"/>
                    </a:lnTo>
                    <a:lnTo>
                      <a:pt x="330" y="600"/>
                    </a:lnTo>
                    <a:lnTo>
                      <a:pt x="330" y="601"/>
                    </a:lnTo>
                    <a:lnTo>
                      <a:pt x="331" y="603"/>
                    </a:lnTo>
                    <a:lnTo>
                      <a:pt x="331" y="604"/>
                    </a:lnTo>
                    <a:lnTo>
                      <a:pt x="331" y="606"/>
                    </a:lnTo>
                    <a:lnTo>
                      <a:pt x="330" y="607"/>
                    </a:lnTo>
                    <a:lnTo>
                      <a:pt x="328" y="609"/>
                    </a:lnTo>
                    <a:lnTo>
                      <a:pt x="317" y="607"/>
                    </a:lnTo>
                    <a:lnTo>
                      <a:pt x="313" y="609"/>
                    </a:lnTo>
                    <a:lnTo>
                      <a:pt x="311" y="609"/>
                    </a:lnTo>
                    <a:lnTo>
                      <a:pt x="311" y="610"/>
                    </a:lnTo>
                    <a:lnTo>
                      <a:pt x="308" y="610"/>
                    </a:lnTo>
                    <a:lnTo>
                      <a:pt x="304" y="610"/>
                    </a:lnTo>
                    <a:lnTo>
                      <a:pt x="302" y="609"/>
                    </a:lnTo>
                    <a:lnTo>
                      <a:pt x="301" y="609"/>
                    </a:lnTo>
                    <a:lnTo>
                      <a:pt x="299" y="610"/>
                    </a:lnTo>
                    <a:lnTo>
                      <a:pt x="299" y="612"/>
                    </a:lnTo>
                    <a:lnTo>
                      <a:pt x="297" y="613"/>
                    </a:lnTo>
                    <a:lnTo>
                      <a:pt x="297" y="615"/>
                    </a:lnTo>
                    <a:lnTo>
                      <a:pt x="296" y="615"/>
                    </a:lnTo>
                    <a:lnTo>
                      <a:pt x="293" y="616"/>
                    </a:lnTo>
                    <a:lnTo>
                      <a:pt x="293" y="615"/>
                    </a:lnTo>
                    <a:lnTo>
                      <a:pt x="291" y="615"/>
                    </a:lnTo>
                    <a:lnTo>
                      <a:pt x="290" y="615"/>
                    </a:lnTo>
                    <a:lnTo>
                      <a:pt x="287" y="618"/>
                    </a:lnTo>
                    <a:lnTo>
                      <a:pt x="288" y="618"/>
                    </a:lnTo>
                    <a:lnTo>
                      <a:pt x="288" y="619"/>
                    </a:lnTo>
                    <a:lnTo>
                      <a:pt x="288" y="621"/>
                    </a:lnTo>
                    <a:lnTo>
                      <a:pt x="285" y="621"/>
                    </a:lnTo>
                    <a:lnTo>
                      <a:pt x="284" y="621"/>
                    </a:lnTo>
                    <a:lnTo>
                      <a:pt x="284" y="623"/>
                    </a:lnTo>
                    <a:lnTo>
                      <a:pt x="282" y="623"/>
                    </a:lnTo>
                    <a:lnTo>
                      <a:pt x="282" y="624"/>
                    </a:lnTo>
                    <a:lnTo>
                      <a:pt x="281" y="624"/>
                    </a:lnTo>
                    <a:lnTo>
                      <a:pt x="279" y="624"/>
                    </a:lnTo>
                    <a:lnTo>
                      <a:pt x="279" y="623"/>
                    </a:lnTo>
                    <a:lnTo>
                      <a:pt x="279" y="621"/>
                    </a:lnTo>
                    <a:lnTo>
                      <a:pt x="277" y="623"/>
                    </a:lnTo>
                    <a:lnTo>
                      <a:pt x="274" y="624"/>
                    </a:lnTo>
                    <a:lnTo>
                      <a:pt x="273" y="624"/>
                    </a:lnTo>
                    <a:lnTo>
                      <a:pt x="267" y="624"/>
                    </a:lnTo>
                    <a:lnTo>
                      <a:pt x="267" y="623"/>
                    </a:lnTo>
                    <a:lnTo>
                      <a:pt x="267" y="621"/>
                    </a:lnTo>
                    <a:lnTo>
                      <a:pt x="264" y="618"/>
                    </a:lnTo>
                    <a:lnTo>
                      <a:pt x="260" y="616"/>
                    </a:lnTo>
                    <a:lnTo>
                      <a:pt x="262" y="615"/>
                    </a:lnTo>
                    <a:lnTo>
                      <a:pt x="262" y="613"/>
                    </a:lnTo>
                    <a:lnTo>
                      <a:pt x="260" y="613"/>
                    </a:lnTo>
                    <a:lnTo>
                      <a:pt x="259" y="613"/>
                    </a:lnTo>
                    <a:lnTo>
                      <a:pt x="257" y="615"/>
                    </a:lnTo>
                    <a:lnTo>
                      <a:pt x="256" y="615"/>
                    </a:lnTo>
                    <a:lnTo>
                      <a:pt x="254" y="613"/>
                    </a:lnTo>
                    <a:lnTo>
                      <a:pt x="248" y="612"/>
                    </a:lnTo>
                    <a:lnTo>
                      <a:pt x="247" y="612"/>
                    </a:lnTo>
                    <a:lnTo>
                      <a:pt x="245" y="613"/>
                    </a:lnTo>
                    <a:lnTo>
                      <a:pt x="244" y="613"/>
                    </a:lnTo>
                    <a:lnTo>
                      <a:pt x="242" y="613"/>
                    </a:lnTo>
                    <a:lnTo>
                      <a:pt x="241" y="613"/>
                    </a:lnTo>
                    <a:lnTo>
                      <a:pt x="241" y="612"/>
                    </a:lnTo>
                    <a:lnTo>
                      <a:pt x="241" y="610"/>
                    </a:lnTo>
                    <a:lnTo>
                      <a:pt x="239" y="610"/>
                    </a:lnTo>
                    <a:lnTo>
                      <a:pt x="237" y="610"/>
                    </a:lnTo>
                    <a:lnTo>
                      <a:pt x="237" y="612"/>
                    </a:lnTo>
                    <a:lnTo>
                      <a:pt x="239" y="612"/>
                    </a:lnTo>
                    <a:lnTo>
                      <a:pt x="239" y="613"/>
                    </a:lnTo>
                    <a:lnTo>
                      <a:pt x="239" y="616"/>
                    </a:lnTo>
                    <a:lnTo>
                      <a:pt x="239" y="618"/>
                    </a:lnTo>
                    <a:lnTo>
                      <a:pt x="241" y="619"/>
                    </a:lnTo>
                    <a:lnTo>
                      <a:pt x="241" y="621"/>
                    </a:lnTo>
                    <a:lnTo>
                      <a:pt x="239" y="623"/>
                    </a:lnTo>
                    <a:lnTo>
                      <a:pt x="239" y="624"/>
                    </a:lnTo>
                    <a:lnTo>
                      <a:pt x="237" y="626"/>
                    </a:lnTo>
                    <a:lnTo>
                      <a:pt x="236" y="626"/>
                    </a:lnTo>
                    <a:lnTo>
                      <a:pt x="236" y="627"/>
                    </a:lnTo>
                    <a:lnTo>
                      <a:pt x="234" y="629"/>
                    </a:lnTo>
                    <a:lnTo>
                      <a:pt x="233" y="630"/>
                    </a:lnTo>
                    <a:lnTo>
                      <a:pt x="233" y="632"/>
                    </a:lnTo>
                    <a:lnTo>
                      <a:pt x="230" y="633"/>
                    </a:lnTo>
                    <a:lnTo>
                      <a:pt x="228" y="633"/>
                    </a:lnTo>
                    <a:lnTo>
                      <a:pt x="225" y="633"/>
                    </a:lnTo>
                    <a:lnTo>
                      <a:pt x="225" y="632"/>
                    </a:lnTo>
                    <a:lnTo>
                      <a:pt x="227" y="632"/>
                    </a:lnTo>
                    <a:lnTo>
                      <a:pt x="227" y="630"/>
                    </a:lnTo>
                    <a:lnTo>
                      <a:pt x="227" y="627"/>
                    </a:lnTo>
                    <a:lnTo>
                      <a:pt x="227" y="626"/>
                    </a:lnTo>
                    <a:lnTo>
                      <a:pt x="223" y="626"/>
                    </a:lnTo>
                    <a:lnTo>
                      <a:pt x="223" y="627"/>
                    </a:lnTo>
                    <a:lnTo>
                      <a:pt x="222" y="626"/>
                    </a:lnTo>
                    <a:lnTo>
                      <a:pt x="222" y="627"/>
                    </a:lnTo>
                    <a:lnTo>
                      <a:pt x="220" y="627"/>
                    </a:lnTo>
                    <a:lnTo>
                      <a:pt x="220" y="626"/>
                    </a:lnTo>
                    <a:lnTo>
                      <a:pt x="220" y="624"/>
                    </a:lnTo>
                    <a:lnTo>
                      <a:pt x="219" y="623"/>
                    </a:lnTo>
                    <a:lnTo>
                      <a:pt x="220" y="623"/>
                    </a:lnTo>
                    <a:lnTo>
                      <a:pt x="220" y="621"/>
                    </a:lnTo>
                    <a:lnTo>
                      <a:pt x="217" y="616"/>
                    </a:lnTo>
                    <a:lnTo>
                      <a:pt x="217" y="618"/>
                    </a:lnTo>
                    <a:lnTo>
                      <a:pt x="216" y="618"/>
                    </a:lnTo>
                    <a:lnTo>
                      <a:pt x="216" y="616"/>
                    </a:lnTo>
                    <a:lnTo>
                      <a:pt x="214" y="615"/>
                    </a:lnTo>
                    <a:lnTo>
                      <a:pt x="214" y="613"/>
                    </a:lnTo>
                    <a:lnTo>
                      <a:pt x="213" y="613"/>
                    </a:lnTo>
                    <a:lnTo>
                      <a:pt x="211" y="613"/>
                    </a:lnTo>
                    <a:lnTo>
                      <a:pt x="210" y="613"/>
                    </a:lnTo>
                    <a:lnTo>
                      <a:pt x="208" y="613"/>
                    </a:lnTo>
                    <a:lnTo>
                      <a:pt x="207" y="613"/>
                    </a:lnTo>
                    <a:lnTo>
                      <a:pt x="207" y="612"/>
                    </a:lnTo>
                    <a:lnTo>
                      <a:pt x="207" y="610"/>
                    </a:lnTo>
                    <a:lnTo>
                      <a:pt x="205" y="610"/>
                    </a:lnTo>
                    <a:lnTo>
                      <a:pt x="205" y="609"/>
                    </a:lnTo>
                    <a:lnTo>
                      <a:pt x="204" y="609"/>
                    </a:lnTo>
                    <a:lnTo>
                      <a:pt x="204" y="610"/>
                    </a:lnTo>
                    <a:lnTo>
                      <a:pt x="202" y="612"/>
                    </a:lnTo>
                    <a:lnTo>
                      <a:pt x="201" y="613"/>
                    </a:lnTo>
                    <a:lnTo>
                      <a:pt x="199" y="615"/>
                    </a:lnTo>
                    <a:lnTo>
                      <a:pt x="196" y="615"/>
                    </a:lnTo>
                    <a:lnTo>
                      <a:pt x="193" y="613"/>
                    </a:lnTo>
                    <a:lnTo>
                      <a:pt x="179" y="604"/>
                    </a:lnTo>
                    <a:lnTo>
                      <a:pt x="177" y="604"/>
                    </a:lnTo>
                    <a:lnTo>
                      <a:pt x="174" y="604"/>
                    </a:lnTo>
                    <a:lnTo>
                      <a:pt x="174" y="603"/>
                    </a:lnTo>
                    <a:lnTo>
                      <a:pt x="171" y="603"/>
                    </a:lnTo>
                    <a:lnTo>
                      <a:pt x="165" y="603"/>
                    </a:lnTo>
                    <a:lnTo>
                      <a:pt x="164" y="604"/>
                    </a:lnTo>
                    <a:lnTo>
                      <a:pt x="162" y="604"/>
                    </a:lnTo>
                    <a:lnTo>
                      <a:pt x="159" y="604"/>
                    </a:lnTo>
                    <a:lnTo>
                      <a:pt x="157" y="603"/>
                    </a:lnTo>
                    <a:lnTo>
                      <a:pt x="156" y="603"/>
                    </a:lnTo>
                    <a:lnTo>
                      <a:pt x="156" y="601"/>
                    </a:lnTo>
                    <a:lnTo>
                      <a:pt x="157" y="601"/>
                    </a:lnTo>
                    <a:lnTo>
                      <a:pt x="156" y="600"/>
                    </a:lnTo>
                    <a:lnTo>
                      <a:pt x="154" y="600"/>
                    </a:lnTo>
                    <a:lnTo>
                      <a:pt x="153" y="600"/>
                    </a:lnTo>
                    <a:lnTo>
                      <a:pt x="153" y="601"/>
                    </a:lnTo>
                    <a:lnTo>
                      <a:pt x="150" y="601"/>
                    </a:lnTo>
                    <a:lnTo>
                      <a:pt x="150" y="600"/>
                    </a:lnTo>
                    <a:lnTo>
                      <a:pt x="148" y="600"/>
                    </a:lnTo>
                    <a:lnTo>
                      <a:pt x="150" y="598"/>
                    </a:lnTo>
                    <a:lnTo>
                      <a:pt x="150" y="597"/>
                    </a:lnTo>
                    <a:lnTo>
                      <a:pt x="148" y="597"/>
                    </a:lnTo>
                    <a:lnTo>
                      <a:pt x="148" y="595"/>
                    </a:lnTo>
                    <a:lnTo>
                      <a:pt x="146" y="595"/>
                    </a:lnTo>
                    <a:lnTo>
                      <a:pt x="146" y="593"/>
                    </a:lnTo>
                    <a:lnTo>
                      <a:pt x="145" y="593"/>
                    </a:lnTo>
                    <a:lnTo>
                      <a:pt x="145" y="597"/>
                    </a:lnTo>
                    <a:lnTo>
                      <a:pt x="143" y="597"/>
                    </a:lnTo>
                    <a:lnTo>
                      <a:pt x="143" y="595"/>
                    </a:lnTo>
                    <a:lnTo>
                      <a:pt x="143" y="593"/>
                    </a:lnTo>
                    <a:lnTo>
                      <a:pt x="142" y="593"/>
                    </a:lnTo>
                    <a:lnTo>
                      <a:pt x="140" y="593"/>
                    </a:lnTo>
                    <a:lnTo>
                      <a:pt x="140" y="595"/>
                    </a:lnTo>
                    <a:lnTo>
                      <a:pt x="137" y="595"/>
                    </a:lnTo>
                    <a:lnTo>
                      <a:pt x="136" y="597"/>
                    </a:lnTo>
                    <a:lnTo>
                      <a:pt x="136" y="598"/>
                    </a:lnTo>
                    <a:lnTo>
                      <a:pt x="136" y="600"/>
                    </a:lnTo>
                    <a:lnTo>
                      <a:pt x="134" y="600"/>
                    </a:lnTo>
                    <a:lnTo>
                      <a:pt x="133" y="600"/>
                    </a:lnTo>
                    <a:lnTo>
                      <a:pt x="133" y="601"/>
                    </a:lnTo>
                    <a:lnTo>
                      <a:pt x="133" y="603"/>
                    </a:lnTo>
                    <a:lnTo>
                      <a:pt x="134" y="604"/>
                    </a:lnTo>
                    <a:lnTo>
                      <a:pt x="136" y="604"/>
                    </a:lnTo>
                    <a:lnTo>
                      <a:pt x="136" y="606"/>
                    </a:lnTo>
                    <a:lnTo>
                      <a:pt x="137" y="606"/>
                    </a:lnTo>
                    <a:lnTo>
                      <a:pt x="137" y="604"/>
                    </a:lnTo>
                    <a:lnTo>
                      <a:pt x="139" y="604"/>
                    </a:lnTo>
                    <a:lnTo>
                      <a:pt x="142" y="604"/>
                    </a:lnTo>
                    <a:lnTo>
                      <a:pt x="143" y="604"/>
                    </a:lnTo>
                    <a:lnTo>
                      <a:pt x="143" y="606"/>
                    </a:lnTo>
                    <a:lnTo>
                      <a:pt x="142" y="606"/>
                    </a:lnTo>
                    <a:lnTo>
                      <a:pt x="143" y="607"/>
                    </a:lnTo>
                    <a:lnTo>
                      <a:pt x="142" y="607"/>
                    </a:lnTo>
                    <a:lnTo>
                      <a:pt x="142" y="609"/>
                    </a:lnTo>
                    <a:lnTo>
                      <a:pt x="140" y="609"/>
                    </a:lnTo>
                    <a:lnTo>
                      <a:pt x="140" y="607"/>
                    </a:lnTo>
                    <a:lnTo>
                      <a:pt x="139" y="607"/>
                    </a:lnTo>
                    <a:lnTo>
                      <a:pt x="137" y="607"/>
                    </a:lnTo>
                    <a:lnTo>
                      <a:pt x="136" y="607"/>
                    </a:lnTo>
                    <a:lnTo>
                      <a:pt x="136" y="609"/>
                    </a:lnTo>
                    <a:lnTo>
                      <a:pt x="136" y="610"/>
                    </a:lnTo>
                    <a:lnTo>
                      <a:pt x="134" y="610"/>
                    </a:lnTo>
                    <a:lnTo>
                      <a:pt x="131" y="610"/>
                    </a:lnTo>
                    <a:lnTo>
                      <a:pt x="130" y="609"/>
                    </a:lnTo>
                    <a:lnTo>
                      <a:pt x="128" y="609"/>
                    </a:lnTo>
                    <a:lnTo>
                      <a:pt x="128" y="607"/>
                    </a:lnTo>
                    <a:lnTo>
                      <a:pt x="127" y="607"/>
                    </a:lnTo>
                    <a:lnTo>
                      <a:pt x="125" y="607"/>
                    </a:lnTo>
                    <a:lnTo>
                      <a:pt x="122" y="607"/>
                    </a:lnTo>
                    <a:lnTo>
                      <a:pt x="120" y="609"/>
                    </a:lnTo>
                    <a:lnTo>
                      <a:pt x="119" y="609"/>
                    </a:lnTo>
                    <a:lnTo>
                      <a:pt x="117" y="610"/>
                    </a:lnTo>
                    <a:lnTo>
                      <a:pt x="114" y="612"/>
                    </a:lnTo>
                    <a:lnTo>
                      <a:pt x="108" y="612"/>
                    </a:lnTo>
                    <a:lnTo>
                      <a:pt x="108" y="610"/>
                    </a:lnTo>
                    <a:lnTo>
                      <a:pt x="106" y="609"/>
                    </a:lnTo>
                    <a:lnTo>
                      <a:pt x="103" y="609"/>
                    </a:lnTo>
                    <a:lnTo>
                      <a:pt x="102" y="610"/>
                    </a:lnTo>
                    <a:lnTo>
                      <a:pt x="102" y="612"/>
                    </a:lnTo>
                    <a:lnTo>
                      <a:pt x="100" y="612"/>
                    </a:lnTo>
                    <a:lnTo>
                      <a:pt x="99" y="612"/>
                    </a:lnTo>
                    <a:lnTo>
                      <a:pt x="96" y="613"/>
                    </a:lnTo>
                    <a:lnTo>
                      <a:pt x="94" y="612"/>
                    </a:lnTo>
                    <a:lnTo>
                      <a:pt x="93" y="612"/>
                    </a:lnTo>
                    <a:lnTo>
                      <a:pt x="94" y="612"/>
                    </a:lnTo>
                    <a:lnTo>
                      <a:pt x="94" y="610"/>
                    </a:lnTo>
                    <a:lnTo>
                      <a:pt x="94" y="609"/>
                    </a:lnTo>
                    <a:lnTo>
                      <a:pt x="91" y="610"/>
                    </a:lnTo>
                    <a:lnTo>
                      <a:pt x="91" y="609"/>
                    </a:lnTo>
                    <a:lnTo>
                      <a:pt x="91" y="607"/>
                    </a:lnTo>
                    <a:lnTo>
                      <a:pt x="90" y="607"/>
                    </a:lnTo>
                    <a:lnTo>
                      <a:pt x="90" y="604"/>
                    </a:lnTo>
                    <a:lnTo>
                      <a:pt x="88" y="603"/>
                    </a:lnTo>
                    <a:lnTo>
                      <a:pt x="87" y="601"/>
                    </a:lnTo>
                    <a:lnTo>
                      <a:pt x="87" y="600"/>
                    </a:lnTo>
                    <a:lnTo>
                      <a:pt x="88" y="598"/>
                    </a:lnTo>
                    <a:lnTo>
                      <a:pt x="88" y="597"/>
                    </a:lnTo>
                    <a:lnTo>
                      <a:pt x="88" y="595"/>
                    </a:lnTo>
                    <a:lnTo>
                      <a:pt x="88" y="593"/>
                    </a:lnTo>
                    <a:lnTo>
                      <a:pt x="88" y="590"/>
                    </a:lnTo>
                    <a:lnTo>
                      <a:pt x="90" y="590"/>
                    </a:lnTo>
                    <a:lnTo>
                      <a:pt x="90" y="589"/>
                    </a:lnTo>
                    <a:lnTo>
                      <a:pt x="90" y="587"/>
                    </a:lnTo>
                    <a:lnTo>
                      <a:pt x="90" y="586"/>
                    </a:lnTo>
                    <a:lnTo>
                      <a:pt x="91" y="584"/>
                    </a:lnTo>
                    <a:lnTo>
                      <a:pt x="91" y="582"/>
                    </a:lnTo>
                    <a:lnTo>
                      <a:pt x="93" y="581"/>
                    </a:lnTo>
                    <a:lnTo>
                      <a:pt x="93" y="579"/>
                    </a:lnTo>
                    <a:lnTo>
                      <a:pt x="93" y="578"/>
                    </a:lnTo>
                    <a:lnTo>
                      <a:pt x="91" y="573"/>
                    </a:lnTo>
                    <a:lnTo>
                      <a:pt x="90" y="570"/>
                    </a:lnTo>
                    <a:lnTo>
                      <a:pt x="91" y="569"/>
                    </a:lnTo>
                    <a:lnTo>
                      <a:pt x="91" y="567"/>
                    </a:lnTo>
                    <a:lnTo>
                      <a:pt x="91" y="566"/>
                    </a:lnTo>
                    <a:lnTo>
                      <a:pt x="93" y="566"/>
                    </a:lnTo>
                    <a:lnTo>
                      <a:pt x="93" y="564"/>
                    </a:lnTo>
                    <a:lnTo>
                      <a:pt x="96" y="560"/>
                    </a:lnTo>
                    <a:lnTo>
                      <a:pt x="96" y="558"/>
                    </a:lnTo>
                    <a:lnTo>
                      <a:pt x="97" y="556"/>
                    </a:lnTo>
                    <a:lnTo>
                      <a:pt x="97" y="555"/>
                    </a:lnTo>
                    <a:lnTo>
                      <a:pt x="97" y="553"/>
                    </a:lnTo>
                    <a:lnTo>
                      <a:pt x="97" y="552"/>
                    </a:lnTo>
                    <a:lnTo>
                      <a:pt x="99" y="552"/>
                    </a:lnTo>
                    <a:lnTo>
                      <a:pt x="99" y="550"/>
                    </a:lnTo>
                    <a:lnTo>
                      <a:pt x="99" y="549"/>
                    </a:lnTo>
                    <a:lnTo>
                      <a:pt x="99" y="547"/>
                    </a:lnTo>
                    <a:lnTo>
                      <a:pt x="99" y="545"/>
                    </a:lnTo>
                    <a:lnTo>
                      <a:pt x="99" y="544"/>
                    </a:lnTo>
                    <a:lnTo>
                      <a:pt x="99" y="542"/>
                    </a:lnTo>
                    <a:lnTo>
                      <a:pt x="100" y="542"/>
                    </a:lnTo>
                    <a:lnTo>
                      <a:pt x="100" y="541"/>
                    </a:lnTo>
                    <a:lnTo>
                      <a:pt x="100" y="539"/>
                    </a:lnTo>
                    <a:lnTo>
                      <a:pt x="100" y="538"/>
                    </a:lnTo>
                    <a:lnTo>
                      <a:pt x="102" y="538"/>
                    </a:lnTo>
                    <a:lnTo>
                      <a:pt x="103" y="536"/>
                    </a:lnTo>
                    <a:lnTo>
                      <a:pt x="102" y="535"/>
                    </a:lnTo>
                    <a:lnTo>
                      <a:pt x="102" y="532"/>
                    </a:lnTo>
                    <a:lnTo>
                      <a:pt x="102" y="529"/>
                    </a:lnTo>
                    <a:lnTo>
                      <a:pt x="105" y="526"/>
                    </a:lnTo>
                    <a:lnTo>
                      <a:pt x="106" y="526"/>
                    </a:lnTo>
                    <a:lnTo>
                      <a:pt x="106" y="524"/>
                    </a:lnTo>
                    <a:lnTo>
                      <a:pt x="108" y="523"/>
                    </a:lnTo>
                    <a:lnTo>
                      <a:pt x="109" y="523"/>
                    </a:lnTo>
                    <a:lnTo>
                      <a:pt x="109" y="521"/>
                    </a:lnTo>
                    <a:lnTo>
                      <a:pt x="111" y="521"/>
                    </a:lnTo>
                    <a:lnTo>
                      <a:pt x="111" y="519"/>
                    </a:lnTo>
                    <a:lnTo>
                      <a:pt x="111" y="518"/>
                    </a:lnTo>
                    <a:lnTo>
                      <a:pt x="113" y="518"/>
                    </a:lnTo>
                    <a:lnTo>
                      <a:pt x="114" y="518"/>
                    </a:lnTo>
                    <a:lnTo>
                      <a:pt x="114" y="516"/>
                    </a:lnTo>
                    <a:lnTo>
                      <a:pt x="114" y="515"/>
                    </a:lnTo>
                    <a:lnTo>
                      <a:pt x="117" y="515"/>
                    </a:lnTo>
                    <a:lnTo>
                      <a:pt x="117" y="513"/>
                    </a:lnTo>
                    <a:lnTo>
                      <a:pt x="120" y="507"/>
                    </a:lnTo>
                    <a:lnTo>
                      <a:pt x="122" y="504"/>
                    </a:lnTo>
                    <a:lnTo>
                      <a:pt x="123" y="502"/>
                    </a:lnTo>
                    <a:lnTo>
                      <a:pt x="122" y="501"/>
                    </a:lnTo>
                    <a:lnTo>
                      <a:pt x="117" y="501"/>
                    </a:lnTo>
                    <a:lnTo>
                      <a:pt x="109" y="496"/>
                    </a:lnTo>
                    <a:lnTo>
                      <a:pt x="108" y="496"/>
                    </a:lnTo>
                    <a:lnTo>
                      <a:pt x="105" y="496"/>
                    </a:lnTo>
                    <a:lnTo>
                      <a:pt x="100" y="495"/>
                    </a:lnTo>
                    <a:lnTo>
                      <a:pt x="99" y="496"/>
                    </a:lnTo>
                    <a:lnTo>
                      <a:pt x="97" y="496"/>
                    </a:lnTo>
                    <a:lnTo>
                      <a:pt x="96" y="496"/>
                    </a:lnTo>
                    <a:lnTo>
                      <a:pt x="94" y="496"/>
                    </a:lnTo>
                    <a:lnTo>
                      <a:pt x="93" y="496"/>
                    </a:lnTo>
                    <a:lnTo>
                      <a:pt x="93" y="495"/>
                    </a:lnTo>
                    <a:lnTo>
                      <a:pt x="91" y="493"/>
                    </a:lnTo>
                    <a:lnTo>
                      <a:pt x="88" y="493"/>
                    </a:lnTo>
                    <a:lnTo>
                      <a:pt x="88" y="492"/>
                    </a:lnTo>
                    <a:lnTo>
                      <a:pt x="87" y="492"/>
                    </a:lnTo>
                    <a:lnTo>
                      <a:pt x="85" y="490"/>
                    </a:lnTo>
                    <a:lnTo>
                      <a:pt x="85" y="489"/>
                    </a:lnTo>
                    <a:lnTo>
                      <a:pt x="85" y="487"/>
                    </a:lnTo>
                    <a:lnTo>
                      <a:pt x="82" y="487"/>
                    </a:lnTo>
                    <a:lnTo>
                      <a:pt x="82" y="486"/>
                    </a:lnTo>
                    <a:lnTo>
                      <a:pt x="80" y="486"/>
                    </a:lnTo>
                    <a:lnTo>
                      <a:pt x="79" y="487"/>
                    </a:lnTo>
                    <a:lnTo>
                      <a:pt x="79" y="489"/>
                    </a:lnTo>
                    <a:lnTo>
                      <a:pt x="77" y="489"/>
                    </a:lnTo>
                    <a:lnTo>
                      <a:pt x="76" y="489"/>
                    </a:lnTo>
                    <a:lnTo>
                      <a:pt x="76" y="490"/>
                    </a:lnTo>
                    <a:lnTo>
                      <a:pt x="74" y="490"/>
                    </a:lnTo>
                    <a:lnTo>
                      <a:pt x="72" y="490"/>
                    </a:lnTo>
                    <a:lnTo>
                      <a:pt x="68" y="490"/>
                    </a:lnTo>
                    <a:lnTo>
                      <a:pt x="66" y="489"/>
                    </a:lnTo>
                    <a:lnTo>
                      <a:pt x="65" y="487"/>
                    </a:lnTo>
                    <a:lnTo>
                      <a:pt x="63" y="489"/>
                    </a:lnTo>
                    <a:lnTo>
                      <a:pt x="65" y="489"/>
                    </a:lnTo>
                    <a:lnTo>
                      <a:pt x="65" y="490"/>
                    </a:lnTo>
                    <a:lnTo>
                      <a:pt x="63" y="490"/>
                    </a:lnTo>
                    <a:lnTo>
                      <a:pt x="62" y="490"/>
                    </a:lnTo>
                    <a:lnTo>
                      <a:pt x="60" y="487"/>
                    </a:lnTo>
                    <a:lnTo>
                      <a:pt x="60" y="484"/>
                    </a:lnTo>
                    <a:lnTo>
                      <a:pt x="57" y="482"/>
                    </a:lnTo>
                    <a:lnTo>
                      <a:pt x="56" y="482"/>
                    </a:lnTo>
                    <a:lnTo>
                      <a:pt x="54" y="482"/>
                    </a:lnTo>
                    <a:lnTo>
                      <a:pt x="53" y="482"/>
                    </a:lnTo>
                    <a:lnTo>
                      <a:pt x="51" y="482"/>
                    </a:lnTo>
                    <a:lnTo>
                      <a:pt x="51" y="484"/>
                    </a:lnTo>
                    <a:lnTo>
                      <a:pt x="53" y="484"/>
                    </a:lnTo>
                    <a:lnTo>
                      <a:pt x="53" y="486"/>
                    </a:lnTo>
                    <a:lnTo>
                      <a:pt x="51" y="487"/>
                    </a:lnTo>
                    <a:lnTo>
                      <a:pt x="48" y="487"/>
                    </a:lnTo>
                    <a:lnTo>
                      <a:pt x="46" y="487"/>
                    </a:lnTo>
                    <a:lnTo>
                      <a:pt x="45" y="487"/>
                    </a:lnTo>
                    <a:lnTo>
                      <a:pt x="45" y="486"/>
                    </a:lnTo>
                    <a:lnTo>
                      <a:pt x="45" y="484"/>
                    </a:lnTo>
                    <a:lnTo>
                      <a:pt x="45" y="482"/>
                    </a:lnTo>
                    <a:lnTo>
                      <a:pt x="43" y="482"/>
                    </a:lnTo>
                    <a:lnTo>
                      <a:pt x="43" y="481"/>
                    </a:lnTo>
                    <a:lnTo>
                      <a:pt x="43" y="479"/>
                    </a:lnTo>
                    <a:lnTo>
                      <a:pt x="42" y="479"/>
                    </a:lnTo>
                    <a:lnTo>
                      <a:pt x="42" y="478"/>
                    </a:lnTo>
                    <a:lnTo>
                      <a:pt x="39" y="475"/>
                    </a:lnTo>
                    <a:lnTo>
                      <a:pt x="37" y="473"/>
                    </a:lnTo>
                    <a:lnTo>
                      <a:pt x="37" y="471"/>
                    </a:lnTo>
                    <a:lnTo>
                      <a:pt x="39" y="471"/>
                    </a:lnTo>
                    <a:lnTo>
                      <a:pt x="39" y="470"/>
                    </a:lnTo>
                    <a:lnTo>
                      <a:pt x="36" y="467"/>
                    </a:lnTo>
                    <a:lnTo>
                      <a:pt x="36" y="465"/>
                    </a:lnTo>
                    <a:lnTo>
                      <a:pt x="34" y="464"/>
                    </a:lnTo>
                    <a:lnTo>
                      <a:pt x="29" y="462"/>
                    </a:lnTo>
                    <a:lnTo>
                      <a:pt x="28" y="462"/>
                    </a:lnTo>
                    <a:lnTo>
                      <a:pt x="26" y="462"/>
                    </a:lnTo>
                    <a:lnTo>
                      <a:pt x="26" y="459"/>
                    </a:lnTo>
                    <a:lnTo>
                      <a:pt x="26" y="458"/>
                    </a:lnTo>
                    <a:lnTo>
                      <a:pt x="26" y="456"/>
                    </a:lnTo>
                    <a:lnTo>
                      <a:pt x="26" y="453"/>
                    </a:lnTo>
                    <a:lnTo>
                      <a:pt x="28" y="452"/>
                    </a:lnTo>
                    <a:lnTo>
                      <a:pt x="29" y="450"/>
                    </a:lnTo>
                    <a:lnTo>
                      <a:pt x="29" y="449"/>
                    </a:lnTo>
                    <a:lnTo>
                      <a:pt x="29" y="447"/>
                    </a:lnTo>
                    <a:lnTo>
                      <a:pt x="29" y="445"/>
                    </a:lnTo>
                    <a:lnTo>
                      <a:pt x="34" y="442"/>
                    </a:lnTo>
                    <a:lnTo>
                      <a:pt x="34" y="441"/>
                    </a:lnTo>
                    <a:lnTo>
                      <a:pt x="34" y="439"/>
                    </a:lnTo>
                    <a:lnTo>
                      <a:pt x="34" y="438"/>
                    </a:lnTo>
                    <a:lnTo>
                      <a:pt x="34" y="436"/>
                    </a:lnTo>
                    <a:lnTo>
                      <a:pt x="34" y="435"/>
                    </a:lnTo>
                    <a:lnTo>
                      <a:pt x="32" y="435"/>
                    </a:lnTo>
                    <a:lnTo>
                      <a:pt x="29" y="435"/>
                    </a:lnTo>
                    <a:lnTo>
                      <a:pt x="28" y="433"/>
                    </a:lnTo>
                    <a:lnTo>
                      <a:pt x="26" y="432"/>
                    </a:lnTo>
                    <a:lnTo>
                      <a:pt x="25" y="432"/>
                    </a:lnTo>
                    <a:lnTo>
                      <a:pt x="23" y="432"/>
                    </a:lnTo>
                    <a:lnTo>
                      <a:pt x="23" y="430"/>
                    </a:lnTo>
                    <a:lnTo>
                      <a:pt x="20" y="429"/>
                    </a:lnTo>
                    <a:lnTo>
                      <a:pt x="19" y="424"/>
                    </a:lnTo>
                    <a:lnTo>
                      <a:pt x="17" y="422"/>
                    </a:lnTo>
                    <a:lnTo>
                      <a:pt x="17" y="424"/>
                    </a:lnTo>
                    <a:lnTo>
                      <a:pt x="17" y="422"/>
                    </a:lnTo>
                    <a:lnTo>
                      <a:pt x="16" y="421"/>
                    </a:lnTo>
                    <a:lnTo>
                      <a:pt x="14" y="419"/>
                    </a:lnTo>
                    <a:lnTo>
                      <a:pt x="14" y="418"/>
                    </a:lnTo>
                    <a:lnTo>
                      <a:pt x="14" y="416"/>
                    </a:lnTo>
                    <a:lnTo>
                      <a:pt x="14" y="415"/>
                    </a:lnTo>
                    <a:lnTo>
                      <a:pt x="14" y="413"/>
                    </a:lnTo>
                    <a:lnTo>
                      <a:pt x="14" y="412"/>
                    </a:lnTo>
                    <a:lnTo>
                      <a:pt x="14" y="410"/>
                    </a:lnTo>
                    <a:lnTo>
                      <a:pt x="14" y="408"/>
                    </a:lnTo>
                    <a:lnTo>
                      <a:pt x="16" y="408"/>
                    </a:lnTo>
                    <a:lnTo>
                      <a:pt x="16" y="407"/>
                    </a:lnTo>
                    <a:lnTo>
                      <a:pt x="14" y="407"/>
                    </a:lnTo>
                    <a:lnTo>
                      <a:pt x="14" y="405"/>
                    </a:lnTo>
                    <a:lnTo>
                      <a:pt x="16" y="405"/>
                    </a:lnTo>
                    <a:lnTo>
                      <a:pt x="17" y="405"/>
                    </a:lnTo>
                    <a:lnTo>
                      <a:pt x="17" y="404"/>
                    </a:lnTo>
                    <a:lnTo>
                      <a:pt x="17" y="402"/>
                    </a:lnTo>
                    <a:lnTo>
                      <a:pt x="16" y="401"/>
                    </a:lnTo>
                    <a:lnTo>
                      <a:pt x="17" y="401"/>
                    </a:lnTo>
                    <a:lnTo>
                      <a:pt x="17" y="399"/>
                    </a:lnTo>
                    <a:lnTo>
                      <a:pt x="19" y="399"/>
                    </a:lnTo>
                    <a:lnTo>
                      <a:pt x="22" y="398"/>
                    </a:lnTo>
                    <a:lnTo>
                      <a:pt x="23" y="398"/>
                    </a:lnTo>
                    <a:lnTo>
                      <a:pt x="22" y="396"/>
                    </a:lnTo>
                    <a:lnTo>
                      <a:pt x="23" y="395"/>
                    </a:lnTo>
                    <a:lnTo>
                      <a:pt x="23" y="393"/>
                    </a:lnTo>
                    <a:lnTo>
                      <a:pt x="25" y="395"/>
                    </a:lnTo>
                    <a:lnTo>
                      <a:pt x="26" y="395"/>
                    </a:lnTo>
                    <a:lnTo>
                      <a:pt x="28" y="395"/>
                    </a:lnTo>
                    <a:lnTo>
                      <a:pt x="28" y="393"/>
                    </a:lnTo>
                    <a:lnTo>
                      <a:pt x="28" y="392"/>
                    </a:lnTo>
                    <a:lnTo>
                      <a:pt x="26" y="389"/>
                    </a:lnTo>
                    <a:lnTo>
                      <a:pt x="26" y="387"/>
                    </a:lnTo>
                    <a:lnTo>
                      <a:pt x="26" y="385"/>
                    </a:lnTo>
                    <a:lnTo>
                      <a:pt x="26" y="384"/>
                    </a:lnTo>
                    <a:lnTo>
                      <a:pt x="26" y="382"/>
                    </a:lnTo>
                    <a:lnTo>
                      <a:pt x="25" y="382"/>
                    </a:lnTo>
                    <a:lnTo>
                      <a:pt x="25" y="381"/>
                    </a:lnTo>
                    <a:lnTo>
                      <a:pt x="26" y="379"/>
                    </a:lnTo>
                    <a:lnTo>
                      <a:pt x="25" y="379"/>
                    </a:lnTo>
                    <a:lnTo>
                      <a:pt x="23" y="379"/>
                    </a:lnTo>
                    <a:lnTo>
                      <a:pt x="22" y="379"/>
                    </a:lnTo>
                    <a:lnTo>
                      <a:pt x="20" y="379"/>
                    </a:lnTo>
                    <a:lnTo>
                      <a:pt x="19" y="379"/>
                    </a:lnTo>
                    <a:lnTo>
                      <a:pt x="19" y="378"/>
                    </a:lnTo>
                    <a:lnTo>
                      <a:pt x="17" y="378"/>
                    </a:lnTo>
                    <a:lnTo>
                      <a:pt x="17" y="376"/>
                    </a:lnTo>
                    <a:lnTo>
                      <a:pt x="17" y="375"/>
                    </a:lnTo>
                    <a:lnTo>
                      <a:pt x="17" y="373"/>
                    </a:lnTo>
                    <a:lnTo>
                      <a:pt x="19" y="371"/>
                    </a:lnTo>
                    <a:lnTo>
                      <a:pt x="20" y="371"/>
                    </a:lnTo>
                    <a:lnTo>
                      <a:pt x="22" y="370"/>
                    </a:lnTo>
                    <a:lnTo>
                      <a:pt x="22" y="368"/>
                    </a:lnTo>
                    <a:lnTo>
                      <a:pt x="17" y="368"/>
                    </a:lnTo>
                    <a:lnTo>
                      <a:pt x="16" y="367"/>
                    </a:lnTo>
                    <a:lnTo>
                      <a:pt x="17" y="367"/>
                    </a:lnTo>
                    <a:lnTo>
                      <a:pt x="14" y="362"/>
                    </a:lnTo>
                    <a:lnTo>
                      <a:pt x="13" y="361"/>
                    </a:lnTo>
                    <a:lnTo>
                      <a:pt x="9" y="361"/>
                    </a:lnTo>
                    <a:lnTo>
                      <a:pt x="9" y="359"/>
                    </a:lnTo>
                    <a:lnTo>
                      <a:pt x="8" y="358"/>
                    </a:lnTo>
                    <a:lnTo>
                      <a:pt x="8" y="356"/>
                    </a:lnTo>
                    <a:lnTo>
                      <a:pt x="6" y="355"/>
                    </a:lnTo>
                    <a:lnTo>
                      <a:pt x="8" y="355"/>
                    </a:lnTo>
                    <a:lnTo>
                      <a:pt x="8" y="353"/>
                    </a:lnTo>
                    <a:lnTo>
                      <a:pt x="8" y="352"/>
                    </a:lnTo>
                    <a:lnTo>
                      <a:pt x="9" y="350"/>
                    </a:lnTo>
                    <a:lnTo>
                      <a:pt x="11" y="350"/>
                    </a:lnTo>
                    <a:lnTo>
                      <a:pt x="11" y="348"/>
                    </a:lnTo>
                    <a:lnTo>
                      <a:pt x="11" y="347"/>
                    </a:lnTo>
                    <a:lnTo>
                      <a:pt x="11" y="345"/>
                    </a:lnTo>
                    <a:lnTo>
                      <a:pt x="13" y="345"/>
                    </a:lnTo>
                    <a:lnTo>
                      <a:pt x="9" y="344"/>
                    </a:lnTo>
                    <a:lnTo>
                      <a:pt x="8" y="342"/>
                    </a:lnTo>
                    <a:lnTo>
                      <a:pt x="8" y="341"/>
                    </a:lnTo>
                    <a:lnTo>
                      <a:pt x="9" y="339"/>
                    </a:lnTo>
                    <a:lnTo>
                      <a:pt x="8" y="339"/>
                    </a:lnTo>
                    <a:lnTo>
                      <a:pt x="6" y="339"/>
                    </a:lnTo>
                    <a:lnTo>
                      <a:pt x="5" y="339"/>
                    </a:lnTo>
                    <a:lnTo>
                      <a:pt x="3" y="339"/>
                    </a:lnTo>
                    <a:lnTo>
                      <a:pt x="2" y="341"/>
                    </a:lnTo>
                    <a:lnTo>
                      <a:pt x="2" y="338"/>
                    </a:lnTo>
                    <a:lnTo>
                      <a:pt x="2" y="336"/>
                    </a:lnTo>
                    <a:lnTo>
                      <a:pt x="0" y="333"/>
                    </a:lnTo>
                    <a:lnTo>
                      <a:pt x="2" y="333"/>
                    </a:lnTo>
                    <a:lnTo>
                      <a:pt x="3" y="333"/>
                    </a:lnTo>
                    <a:lnTo>
                      <a:pt x="3" y="334"/>
                    </a:lnTo>
                    <a:lnTo>
                      <a:pt x="5" y="334"/>
                    </a:lnTo>
                    <a:lnTo>
                      <a:pt x="6" y="334"/>
                    </a:lnTo>
                    <a:lnTo>
                      <a:pt x="6" y="331"/>
                    </a:lnTo>
                    <a:lnTo>
                      <a:pt x="8" y="331"/>
                    </a:lnTo>
                    <a:lnTo>
                      <a:pt x="13" y="327"/>
                    </a:lnTo>
                    <a:lnTo>
                      <a:pt x="16" y="325"/>
                    </a:lnTo>
                    <a:lnTo>
                      <a:pt x="16" y="324"/>
                    </a:lnTo>
                    <a:lnTo>
                      <a:pt x="16" y="322"/>
                    </a:lnTo>
                    <a:lnTo>
                      <a:pt x="17" y="322"/>
                    </a:lnTo>
                    <a:lnTo>
                      <a:pt x="16" y="322"/>
                    </a:lnTo>
                    <a:lnTo>
                      <a:pt x="13" y="324"/>
                    </a:lnTo>
                    <a:lnTo>
                      <a:pt x="11" y="324"/>
                    </a:lnTo>
                    <a:lnTo>
                      <a:pt x="11" y="322"/>
                    </a:lnTo>
                    <a:lnTo>
                      <a:pt x="11" y="319"/>
                    </a:lnTo>
                    <a:lnTo>
                      <a:pt x="13" y="318"/>
                    </a:lnTo>
                    <a:lnTo>
                      <a:pt x="14" y="316"/>
                    </a:lnTo>
                    <a:lnTo>
                      <a:pt x="16" y="311"/>
                    </a:lnTo>
                    <a:lnTo>
                      <a:pt x="17" y="310"/>
                    </a:lnTo>
                    <a:lnTo>
                      <a:pt x="19" y="310"/>
                    </a:lnTo>
                    <a:lnTo>
                      <a:pt x="19" y="308"/>
                    </a:lnTo>
                    <a:lnTo>
                      <a:pt x="19" y="307"/>
                    </a:lnTo>
                    <a:lnTo>
                      <a:pt x="19" y="305"/>
                    </a:lnTo>
                    <a:lnTo>
                      <a:pt x="19" y="304"/>
                    </a:lnTo>
                    <a:lnTo>
                      <a:pt x="19" y="302"/>
                    </a:lnTo>
                    <a:lnTo>
                      <a:pt x="19" y="301"/>
                    </a:lnTo>
                    <a:lnTo>
                      <a:pt x="19" y="299"/>
                    </a:lnTo>
                    <a:lnTo>
                      <a:pt x="19" y="297"/>
                    </a:lnTo>
                    <a:lnTo>
                      <a:pt x="19" y="294"/>
                    </a:lnTo>
                    <a:lnTo>
                      <a:pt x="17" y="293"/>
                    </a:lnTo>
                    <a:lnTo>
                      <a:pt x="13" y="288"/>
                    </a:lnTo>
                    <a:lnTo>
                      <a:pt x="13" y="287"/>
                    </a:lnTo>
                    <a:lnTo>
                      <a:pt x="13" y="285"/>
                    </a:lnTo>
                    <a:lnTo>
                      <a:pt x="14" y="284"/>
                    </a:lnTo>
                    <a:lnTo>
                      <a:pt x="9" y="282"/>
                    </a:lnTo>
                    <a:lnTo>
                      <a:pt x="9" y="281"/>
                    </a:lnTo>
                    <a:lnTo>
                      <a:pt x="9" y="278"/>
                    </a:lnTo>
                    <a:lnTo>
                      <a:pt x="8" y="276"/>
                    </a:lnTo>
                    <a:lnTo>
                      <a:pt x="6" y="276"/>
                    </a:lnTo>
                    <a:lnTo>
                      <a:pt x="5" y="276"/>
                    </a:lnTo>
                    <a:lnTo>
                      <a:pt x="6" y="274"/>
                    </a:lnTo>
                    <a:lnTo>
                      <a:pt x="6" y="273"/>
                    </a:lnTo>
                    <a:lnTo>
                      <a:pt x="6" y="271"/>
                    </a:lnTo>
                    <a:lnTo>
                      <a:pt x="5" y="270"/>
                    </a:lnTo>
                    <a:lnTo>
                      <a:pt x="6" y="268"/>
                    </a:lnTo>
                    <a:lnTo>
                      <a:pt x="8" y="268"/>
                    </a:lnTo>
                    <a:lnTo>
                      <a:pt x="9" y="268"/>
                    </a:lnTo>
                    <a:lnTo>
                      <a:pt x="9" y="267"/>
                    </a:lnTo>
                    <a:lnTo>
                      <a:pt x="11" y="267"/>
                    </a:lnTo>
                    <a:lnTo>
                      <a:pt x="13" y="265"/>
                    </a:lnTo>
                    <a:lnTo>
                      <a:pt x="14" y="267"/>
                    </a:lnTo>
                    <a:lnTo>
                      <a:pt x="16" y="267"/>
                    </a:lnTo>
                    <a:lnTo>
                      <a:pt x="17" y="267"/>
                    </a:lnTo>
                    <a:lnTo>
                      <a:pt x="16" y="265"/>
                    </a:lnTo>
                    <a:lnTo>
                      <a:pt x="14" y="264"/>
                    </a:lnTo>
                    <a:lnTo>
                      <a:pt x="13" y="264"/>
                    </a:lnTo>
                    <a:lnTo>
                      <a:pt x="16" y="262"/>
                    </a:lnTo>
                    <a:lnTo>
                      <a:pt x="17" y="264"/>
                    </a:lnTo>
                    <a:lnTo>
                      <a:pt x="19" y="265"/>
                    </a:lnTo>
                    <a:lnTo>
                      <a:pt x="20" y="265"/>
                    </a:lnTo>
                    <a:lnTo>
                      <a:pt x="22" y="265"/>
                    </a:lnTo>
                    <a:lnTo>
                      <a:pt x="23" y="265"/>
                    </a:lnTo>
                    <a:lnTo>
                      <a:pt x="23" y="267"/>
                    </a:lnTo>
                    <a:lnTo>
                      <a:pt x="25" y="267"/>
                    </a:lnTo>
                    <a:lnTo>
                      <a:pt x="26" y="267"/>
                    </a:lnTo>
                    <a:lnTo>
                      <a:pt x="26" y="268"/>
                    </a:lnTo>
                    <a:lnTo>
                      <a:pt x="28" y="268"/>
                    </a:lnTo>
                    <a:lnTo>
                      <a:pt x="28" y="267"/>
                    </a:lnTo>
                    <a:lnTo>
                      <a:pt x="28" y="265"/>
                    </a:lnTo>
                    <a:lnTo>
                      <a:pt x="31" y="267"/>
                    </a:lnTo>
                    <a:lnTo>
                      <a:pt x="32" y="267"/>
                    </a:lnTo>
                    <a:lnTo>
                      <a:pt x="34" y="267"/>
                    </a:lnTo>
                    <a:lnTo>
                      <a:pt x="36" y="264"/>
                    </a:lnTo>
                    <a:lnTo>
                      <a:pt x="42" y="262"/>
                    </a:lnTo>
                    <a:lnTo>
                      <a:pt x="46" y="262"/>
                    </a:lnTo>
                    <a:lnTo>
                      <a:pt x="46" y="261"/>
                    </a:lnTo>
                    <a:lnTo>
                      <a:pt x="48" y="261"/>
                    </a:lnTo>
                    <a:lnTo>
                      <a:pt x="50" y="258"/>
                    </a:lnTo>
                    <a:lnTo>
                      <a:pt x="51" y="258"/>
                    </a:lnTo>
                    <a:lnTo>
                      <a:pt x="51" y="256"/>
                    </a:lnTo>
                    <a:lnTo>
                      <a:pt x="50" y="255"/>
                    </a:lnTo>
                    <a:lnTo>
                      <a:pt x="50" y="253"/>
                    </a:lnTo>
                    <a:lnTo>
                      <a:pt x="45" y="251"/>
                    </a:lnTo>
                    <a:lnTo>
                      <a:pt x="43" y="251"/>
                    </a:lnTo>
                    <a:lnTo>
                      <a:pt x="43" y="250"/>
                    </a:lnTo>
                    <a:lnTo>
                      <a:pt x="43" y="248"/>
                    </a:lnTo>
                    <a:lnTo>
                      <a:pt x="45" y="248"/>
                    </a:lnTo>
                    <a:lnTo>
                      <a:pt x="46" y="247"/>
                    </a:lnTo>
                    <a:lnTo>
                      <a:pt x="46" y="245"/>
                    </a:lnTo>
                    <a:lnTo>
                      <a:pt x="48" y="245"/>
                    </a:lnTo>
                    <a:lnTo>
                      <a:pt x="51" y="244"/>
                    </a:lnTo>
                    <a:lnTo>
                      <a:pt x="53" y="244"/>
                    </a:lnTo>
                    <a:lnTo>
                      <a:pt x="54" y="241"/>
                    </a:lnTo>
                    <a:lnTo>
                      <a:pt x="57" y="239"/>
                    </a:lnTo>
                    <a:lnTo>
                      <a:pt x="57" y="237"/>
                    </a:lnTo>
                    <a:lnTo>
                      <a:pt x="59" y="236"/>
                    </a:lnTo>
                    <a:lnTo>
                      <a:pt x="62" y="234"/>
                    </a:lnTo>
                    <a:lnTo>
                      <a:pt x="62" y="233"/>
                    </a:lnTo>
                    <a:lnTo>
                      <a:pt x="62" y="231"/>
                    </a:lnTo>
                    <a:lnTo>
                      <a:pt x="62" y="230"/>
                    </a:lnTo>
                    <a:lnTo>
                      <a:pt x="62" y="228"/>
                    </a:lnTo>
                    <a:lnTo>
                      <a:pt x="62" y="225"/>
                    </a:lnTo>
                    <a:lnTo>
                      <a:pt x="63" y="222"/>
                    </a:lnTo>
                    <a:lnTo>
                      <a:pt x="62" y="221"/>
                    </a:lnTo>
                    <a:lnTo>
                      <a:pt x="59" y="216"/>
                    </a:lnTo>
                    <a:lnTo>
                      <a:pt x="57" y="216"/>
                    </a:lnTo>
                    <a:lnTo>
                      <a:pt x="57" y="218"/>
                    </a:lnTo>
                    <a:lnTo>
                      <a:pt x="56" y="218"/>
                    </a:lnTo>
                    <a:lnTo>
                      <a:pt x="54" y="218"/>
                    </a:lnTo>
                    <a:lnTo>
                      <a:pt x="51" y="216"/>
                    </a:lnTo>
                    <a:lnTo>
                      <a:pt x="46" y="215"/>
                    </a:lnTo>
                    <a:lnTo>
                      <a:pt x="45" y="215"/>
                    </a:lnTo>
                    <a:lnTo>
                      <a:pt x="45" y="213"/>
                    </a:lnTo>
                    <a:lnTo>
                      <a:pt x="45" y="211"/>
                    </a:lnTo>
                    <a:lnTo>
                      <a:pt x="45" y="210"/>
                    </a:lnTo>
                    <a:lnTo>
                      <a:pt x="43" y="208"/>
                    </a:lnTo>
                    <a:lnTo>
                      <a:pt x="45" y="208"/>
                    </a:lnTo>
                    <a:lnTo>
                      <a:pt x="46" y="207"/>
                    </a:lnTo>
                    <a:lnTo>
                      <a:pt x="45" y="205"/>
                    </a:lnTo>
                    <a:lnTo>
                      <a:pt x="45" y="204"/>
                    </a:lnTo>
                    <a:lnTo>
                      <a:pt x="45" y="202"/>
                    </a:lnTo>
                    <a:lnTo>
                      <a:pt x="45" y="200"/>
                    </a:lnTo>
                    <a:lnTo>
                      <a:pt x="46" y="200"/>
                    </a:lnTo>
                    <a:lnTo>
                      <a:pt x="46" y="199"/>
                    </a:lnTo>
                    <a:lnTo>
                      <a:pt x="48" y="199"/>
                    </a:lnTo>
                    <a:lnTo>
                      <a:pt x="54" y="199"/>
                    </a:lnTo>
                    <a:lnTo>
                      <a:pt x="56" y="200"/>
                    </a:lnTo>
                    <a:lnTo>
                      <a:pt x="59" y="199"/>
                    </a:lnTo>
                    <a:lnTo>
                      <a:pt x="60" y="200"/>
                    </a:lnTo>
                    <a:lnTo>
                      <a:pt x="62" y="200"/>
                    </a:lnTo>
                    <a:lnTo>
                      <a:pt x="62" y="199"/>
                    </a:lnTo>
                    <a:lnTo>
                      <a:pt x="63" y="196"/>
                    </a:lnTo>
                    <a:lnTo>
                      <a:pt x="63" y="187"/>
                    </a:lnTo>
                    <a:lnTo>
                      <a:pt x="63" y="184"/>
                    </a:lnTo>
                    <a:lnTo>
                      <a:pt x="65" y="182"/>
                    </a:lnTo>
                    <a:lnTo>
                      <a:pt x="65" y="181"/>
                    </a:lnTo>
                    <a:lnTo>
                      <a:pt x="69" y="174"/>
                    </a:lnTo>
                    <a:lnTo>
                      <a:pt x="69" y="171"/>
                    </a:lnTo>
                    <a:lnTo>
                      <a:pt x="71" y="168"/>
                    </a:lnTo>
                    <a:lnTo>
                      <a:pt x="71" y="165"/>
                    </a:lnTo>
                    <a:lnTo>
                      <a:pt x="69" y="159"/>
                    </a:lnTo>
                    <a:lnTo>
                      <a:pt x="69" y="157"/>
                    </a:lnTo>
                    <a:lnTo>
                      <a:pt x="69" y="156"/>
                    </a:lnTo>
                    <a:lnTo>
                      <a:pt x="69" y="154"/>
                    </a:lnTo>
                    <a:lnTo>
                      <a:pt x="71" y="153"/>
                    </a:lnTo>
                    <a:lnTo>
                      <a:pt x="71" y="151"/>
                    </a:lnTo>
                    <a:lnTo>
                      <a:pt x="71" y="150"/>
                    </a:lnTo>
                    <a:lnTo>
                      <a:pt x="71" y="147"/>
                    </a:lnTo>
                    <a:lnTo>
                      <a:pt x="72" y="145"/>
                    </a:lnTo>
                    <a:lnTo>
                      <a:pt x="72" y="144"/>
                    </a:lnTo>
                    <a:lnTo>
                      <a:pt x="72" y="142"/>
                    </a:lnTo>
                    <a:lnTo>
                      <a:pt x="74" y="141"/>
                    </a:lnTo>
                    <a:lnTo>
                      <a:pt x="76" y="141"/>
                    </a:lnTo>
                    <a:lnTo>
                      <a:pt x="77" y="141"/>
                    </a:lnTo>
                    <a:lnTo>
                      <a:pt x="79" y="142"/>
                    </a:lnTo>
                    <a:lnTo>
                      <a:pt x="79" y="141"/>
                    </a:lnTo>
                    <a:lnTo>
                      <a:pt x="76" y="139"/>
                    </a:lnTo>
                    <a:lnTo>
                      <a:pt x="65" y="139"/>
                    </a:lnTo>
                    <a:lnTo>
                      <a:pt x="62" y="137"/>
                    </a:lnTo>
                    <a:lnTo>
                      <a:pt x="62" y="136"/>
                    </a:lnTo>
                    <a:lnTo>
                      <a:pt x="62" y="130"/>
                    </a:lnTo>
                    <a:lnTo>
                      <a:pt x="62" y="128"/>
                    </a:lnTo>
                    <a:lnTo>
                      <a:pt x="63" y="125"/>
                    </a:lnTo>
                    <a:lnTo>
                      <a:pt x="63" y="123"/>
                    </a:lnTo>
                    <a:lnTo>
                      <a:pt x="65" y="123"/>
                    </a:lnTo>
                    <a:lnTo>
                      <a:pt x="66" y="123"/>
                    </a:lnTo>
                    <a:lnTo>
                      <a:pt x="66" y="122"/>
                    </a:lnTo>
                    <a:lnTo>
                      <a:pt x="68" y="122"/>
                    </a:lnTo>
                    <a:lnTo>
                      <a:pt x="68" y="120"/>
                    </a:lnTo>
                    <a:lnTo>
                      <a:pt x="66" y="119"/>
                    </a:lnTo>
                    <a:lnTo>
                      <a:pt x="65" y="119"/>
                    </a:lnTo>
                    <a:lnTo>
                      <a:pt x="65" y="117"/>
                    </a:lnTo>
                    <a:lnTo>
                      <a:pt x="66" y="116"/>
                    </a:lnTo>
                    <a:lnTo>
                      <a:pt x="68" y="116"/>
                    </a:lnTo>
                    <a:lnTo>
                      <a:pt x="69" y="113"/>
                    </a:lnTo>
                    <a:lnTo>
                      <a:pt x="72" y="110"/>
                    </a:lnTo>
                    <a:lnTo>
                      <a:pt x="76" y="108"/>
                    </a:lnTo>
                    <a:lnTo>
                      <a:pt x="85" y="108"/>
                    </a:lnTo>
                    <a:lnTo>
                      <a:pt x="87" y="110"/>
                    </a:lnTo>
                    <a:lnTo>
                      <a:pt x="94" y="108"/>
                    </a:lnTo>
                    <a:lnTo>
                      <a:pt x="109" y="105"/>
                    </a:lnTo>
                    <a:lnTo>
                      <a:pt x="114" y="107"/>
                    </a:lnTo>
                    <a:lnTo>
                      <a:pt x="114" y="110"/>
                    </a:lnTo>
                    <a:lnTo>
                      <a:pt x="116" y="113"/>
                    </a:lnTo>
                    <a:lnTo>
                      <a:pt x="117" y="116"/>
                    </a:lnTo>
                    <a:lnTo>
                      <a:pt x="119" y="117"/>
                    </a:lnTo>
                    <a:lnTo>
                      <a:pt x="119" y="119"/>
                    </a:lnTo>
                    <a:lnTo>
                      <a:pt x="120" y="119"/>
                    </a:lnTo>
                    <a:lnTo>
                      <a:pt x="122" y="120"/>
                    </a:lnTo>
                    <a:lnTo>
                      <a:pt x="120" y="122"/>
                    </a:lnTo>
                    <a:lnTo>
                      <a:pt x="119" y="123"/>
                    </a:lnTo>
                    <a:lnTo>
                      <a:pt x="116" y="123"/>
                    </a:lnTo>
                    <a:lnTo>
                      <a:pt x="116" y="125"/>
                    </a:lnTo>
                    <a:lnTo>
                      <a:pt x="116" y="128"/>
                    </a:lnTo>
                    <a:lnTo>
                      <a:pt x="117" y="128"/>
                    </a:lnTo>
                    <a:lnTo>
                      <a:pt x="117" y="130"/>
                    </a:lnTo>
                    <a:lnTo>
                      <a:pt x="119" y="130"/>
                    </a:lnTo>
                    <a:lnTo>
                      <a:pt x="119" y="128"/>
                    </a:lnTo>
                    <a:lnTo>
                      <a:pt x="120" y="128"/>
                    </a:lnTo>
                    <a:lnTo>
                      <a:pt x="120" y="130"/>
                    </a:lnTo>
                    <a:lnTo>
                      <a:pt x="122" y="130"/>
                    </a:lnTo>
                    <a:lnTo>
                      <a:pt x="122" y="131"/>
                    </a:lnTo>
                    <a:lnTo>
                      <a:pt x="123" y="133"/>
                    </a:lnTo>
                    <a:lnTo>
                      <a:pt x="125" y="133"/>
                    </a:lnTo>
                    <a:lnTo>
                      <a:pt x="127" y="133"/>
                    </a:lnTo>
                    <a:lnTo>
                      <a:pt x="127" y="131"/>
                    </a:lnTo>
                    <a:lnTo>
                      <a:pt x="128" y="130"/>
                    </a:lnTo>
                    <a:lnTo>
                      <a:pt x="128" y="126"/>
                    </a:lnTo>
                    <a:lnTo>
                      <a:pt x="130" y="123"/>
                    </a:lnTo>
                    <a:lnTo>
                      <a:pt x="128" y="122"/>
                    </a:lnTo>
                    <a:lnTo>
                      <a:pt x="125" y="123"/>
                    </a:lnTo>
                    <a:lnTo>
                      <a:pt x="125" y="122"/>
                    </a:lnTo>
                    <a:lnTo>
                      <a:pt x="125" y="120"/>
                    </a:lnTo>
                    <a:lnTo>
                      <a:pt x="125" y="117"/>
                    </a:lnTo>
                    <a:lnTo>
                      <a:pt x="127" y="116"/>
                    </a:lnTo>
                    <a:lnTo>
                      <a:pt x="127" y="114"/>
                    </a:lnTo>
                    <a:lnTo>
                      <a:pt x="128" y="114"/>
                    </a:lnTo>
                    <a:lnTo>
                      <a:pt x="130" y="114"/>
                    </a:lnTo>
                    <a:lnTo>
                      <a:pt x="131" y="114"/>
                    </a:lnTo>
                    <a:lnTo>
                      <a:pt x="131" y="116"/>
                    </a:lnTo>
                    <a:lnTo>
                      <a:pt x="133" y="117"/>
                    </a:lnTo>
                    <a:lnTo>
                      <a:pt x="134" y="119"/>
                    </a:lnTo>
                    <a:lnTo>
                      <a:pt x="139" y="120"/>
                    </a:lnTo>
                    <a:lnTo>
                      <a:pt x="140" y="120"/>
                    </a:lnTo>
                    <a:lnTo>
                      <a:pt x="140" y="122"/>
                    </a:lnTo>
                    <a:lnTo>
                      <a:pt x="139" y="123"/>
                    </a:lnTo>
                    <a:lnTo>
                      <a:pt x="137" y="126"/>
                    </a:lnTo>
                    <a:lnTo>
                      <a:pt x="137" y="128"/>
                    </a:lnTo>
                    <a:lnTo>
                      <a:pt x="137" y="133"/>
                    </a:lnTo>
                    <a:lnTo>
                      <a:pt x="137" y="136"/>
                    </a:lnTo>
                    <a:lnTo>
                      <a:pt x="139" y="137"/>
                    </a:lnTo>
                    <a:lnTo>
                      <a:pt x="139" y="134"/>
                    </a:lnTo>
                    <a:lnTo>
                      <a:pt x="139" y="130"/>
                    </a:lnTo>
                    <a:lnTo>
                      <a:pt x="139" y="126"/>
                    </a:lnTo>
                    <a:lnTo>
                      <a:pt x="139" y="125"/>
                    </a:lnTo>
                    <a:lnTo>
                      <a:pt x="140" y="123"/>
                    </a:lnTo>
                    <a:lnTo>
                      <a:pt x="142" y="123"/>
                    </a:lnTo>
                    <a:lnTo>
                      <a:pt x="142" y="120"/>
                    </a:lnTo>
                    <a:lnTo>
                      <a:pt x="140" y="117"/>
                    </a:lnTo>
                    <a:lnTo>
                      <a:pt x="140" y="116"/>
                    </a:lnTo>
                    <a:lnTo>
                      <a:pt x="139" y="116"/>
                    </a:lnTo>
                    <a:lnTo>
                      <a:pt x="139" y="114"/>
                    </a:lnTo>
                    <a:lnTo>
                      <a:pt x="139" y="113"/>
                    </a:lnTo>
                    <a:lnTo>
                      <a:pt x="137" y="110"/>
                    </a:lnTo>
                    <a:lnTo>
                      <a:pt x="137" y="108"/>
                    </a:lnTo>
                    <a:lnTo>
                      <a:pt x="137" y="107"/>
                    </a:lnTo>
                    <a:lnTo>
                      <a:pt x="140" y="100"/>
                    </a:lnTo>
                    <a:lnTo>
                      <a:pt x="142" y="96"/>
                    </a:lnTo>
                    <a:lnTo>
                      <a:pt x="142" y="93"/>
                    </a:lnTo>
                    <a:lnTo>
                      <a:pt x="143" y="93"/>
                    </a:lnTo>
                    <a:lnTo>
                      <a:pt x="143" y="91"/>
                    </a:lnTo>
                    <a:lnTo>
                      <a:pt x="145" y="91"/>
                    </a:lnTo>
                    <a:lnTo>
                      <a:pt x="146" y="89"/>
                    </a:lnTo>
                    <a:lnTo>
                      <a:pt x="148" y="91"/>
                    </a:lnTo>
                    <a:lnTo>
                      <a:pt x="150" y="93"/>
                    </a:lnTo>
                    <a:lnTo>
                      <a:pt x="151" y="94"/>
                    </a:lnTo>
                    <a:lnTo>
                      <a:pt x="153" y="94"/>
                    </a:lnTo>
                    <a:lnTo>
                      <a:pt x="157" y="96"/>
                    </a:lnTo>
                    <a:lnTo>
                      <a:pt x="159" y="96"/>
                    </a:lnTo>
                    <a:lnTo>
                      <a:pt x="164" y="94"/>
                    </a:lnTo>
                    <a:lnTo>
                      <a:pt x="165" y="94"/>
                    </a:lnTo>
                    <a:lnTo>
                      <a:pt x="167" y="94"/>
                    </a:lnTo>
                    <a:lnTo>
                      <a:pt x="170" y="93"/>
                    </a:lnTo>
                    <a:lnTo>
                      <a:pt x="174" y="93"/>
                    </a:lnTo>
                    <a:lnTo>
                      <a:pt x="176" y="93"/>
                    </a:lnTo>
                    <a:lnTo>
                      <a:pt x="177" y="93"/>
                    </a:lnTo>
                    <a:lnTo>
                      <a:pt x="179" y="93"/>
                    </a:lnTo>
                    <a:lnTo>
                      <a:pt x="180" y="94"/>
                    </a:lnTo>
                    <a:lnTo>
                      <a:pt x="185" y="104"/>
                    </a:lnTo>
                    <a:lnTo>
                      <a:pt x="188" y="107"/>
                    </a:lnTo>
                    <a:lnTo>
                      <a:pt x="190" y="108"/>
                    </a:lnTo>
                    <a:lnTo>
                      <a:pt x="190" y="111"/>
                    </a:lnTo>
                    <a:lnTo>
                      <a:pt x="194" y="116"/>
                    </a:lnTo>
                    <a:lnTo>
                      <a:pt x="194" y="117"/>
                    </a:lnTo>
                    <a:lnTo>
                      <a:pt x="196" y="117"/>
                    </a:lnTo>
                    <a:lnTo>
                      <a:pt x="197" y="117"/>
                    </a:lnTo>
                    <a:lnTo>
                      <a:pt x="201" y="120"/>
                    </a:lnTo>
                    <a:lnTo>
                      <a:pt x="204" y="120"/>
                    </a:lnTo>
                    <a:lnTo>
                      <a:pt x="207" y="122"/>
                    </a:lnTo>
                    <a:lnTo>
                      <a:pt x="208" y="120"/>
                    </a:lnTo>
                    <a:lnTo>
                      <a:pt x="207" y="120"/>
                    </a:lnTo>
                    <a:lnTo>
                      <a:pt x="205" y="119"/>
                    </a:lnTo>
                    <a:lnTo>
                      <a:pt x="201" y="119"/>
                    </a:lnTo>
                    <a:lnTo>
                      <a:pt x="199" y="117"/>
                    </a:lnTo>
                    <a:lnTo>
                      <a:pt x="194" y="114"/>
                    </a:lnTo>
                    <a:lnTo>
                      <a:pt x="193" y="113"/>
                    </a:lnTo>
                    <a:lnTo>
                      <a:pt x="193" y="110"/>
                    </a:lnTo>
                    <a:lnTo>
                      <a:pt x="193" y="108"/>
                    </a:lnTo>
                    <a:lnTo>
                      <a:pt x="193" y="107"/>
                    </a:lnTo>
                    <a:lnTo>
                      <a:pt x="191" y="107"/>
                    </a:lnTo>
                    <a:lnTo>
                      <a:pt x="190" y="105"/>
                    </a:lnTo>
                    <a:lnTo>
                      <a:pt x="188" y="104"/>
                    </a:lnTo>
                    <a:lnTo>
                      <a:pt x="186" y="104"/>
                    </a:lnTo>
                    <a:lnTo>
                      <a:pt x="186" y="100"/>
                    </a:lnTo>
                    <a:lnTo>
                      <a:pt x="185" y="97"/>
                    </a:lnTo>
                    <a:lnTo>
                      <a:pt x="185" y="96"/>
                    </a:lnTo>
                    <a:lnTo>
                      <a:pt x="183" y="94"/>
                    </a:lnTo>
                    <a:lnTo>
                      <a:pt x="180" y="93"/>
                    </a:lnTo>
                    <a:lnTo>
                      <a:pt x="177" y="91"/>
                    </a:lnTo>
                    <a:lnTo>
                      <a:pt x="176" y="91"/>
                    </a:lnTo>
                    <a:lnTo>
                      <a:pt x="170" y="89"/>
                    </a:lnTo>
                    <a:lnTo>
                      <a:pt x="167" y="89"/>
                    </a:lnTo>
                    <a:lnTo>
                      <a:pt x="165" y="89"/>
                    </a:lnTo>
                    <a:lnTo>
                      <a:pt x="164" y="89"/>
                    </a:lnTo>
                    <a:lnTo>
                      <a:pt x="162" y="88"/>
                    </a:lnTo>
                    <a:lnTo>
                      <a:pt x="160" y="86"/>
                    </a:lnTo>
                    <a:lnTo>
                      <a:pt x="156" y="77"/>
                    </a:lnTo>
                    <a:lnTo>
                      <a:pt x="157" y="77"/>
                    </a:lnTo>
                    <a:lnTo>
                      <a:pt x="159" y="77"/>
                    </a:lnTo>
                    <a:lnTo>
                      <a:pt x="160" y="77"/>
                    </a:lnTo>
                    <a:lnTo>
                      <a:pt x="162" y="79"/>
                    </a:lnTo>
                    <a:lnTo>
                      <a:pt x="164" y="79"/>
                    </a:lnTo>
                    <a:lnTo>
                      <a:pt x="165" y="79"/>
                    </a:lnTo>
                    <a:lnTo>
                      <a:pt x="165" y="77"/>
                    </a:lnTo>
                    <a:lnTo>
                      <a:pt x="165" y="76"/>
                    </a:lnTo>
                    <a:lnTo>
                      <a:pt x="165" y="74"/>
                    </a:lnTo>
                    <a:lnTo>
                      <a:pt x="165" y="73"/>
                    </a:lnTo>
                    <a:lnTo>
                      <a:pt x="165" y="71"/>
                    </a:lnTo>
                    <a:lnTo>
                      <a:pt x="164" y="71"/>
                    </a:lnTo>
                    <a:lnTo>
                      <a:pt x="164" y="70"/>
                    </a:lnTo>
                    <a:lnTo>
                      <a:pt x="164" y="68"/>
                    </a:lnTo>
                    <a:lnTo>
                      <a:pt x="162" y="68"/>
                    </a:lnTo>
                    <a:lnTo>
                      <a:pt x="160" y="68"/>
                    </a:lnTo>
                    <a:lnTo>
                      <a:pt x="159" y="68"/>
                    </a:lnTo>
                    <a:lnTo>
                      <a:pt x="157" y="70"/>
                    </a:lnTo>
                    <a:lnTo>
                      <a:pt x="156" y="67"/>
                    </a:lnTo>
                    <a:lnTo>
                      <a:pt x="154" y="65"/>
                    </a:lnTo>
                    <a:lnTo>
                      <a:pt x="156" y="63"/>
                    </a:lnTo>
                    <a:lnTo>
                      <a:pt x="156" y="62"/>
                    </a:lnTo>
                    <a:lnTo>
                      <a:pt x="156" y="60"/>
                    </a:lnTo>
                    <a:lnTo>
                      <a:pt x="156" y="59"/>
                    </a:lnTo>
                    <a:lnTo>
                      <a:pt x="157" y="57"/>
                    </a:lnTo>
                    <a:lnTo>
                      <a:pt x="159" y="57"/>
                    </a:lnTo>
                    <a:lnTo>
                      <a:pt x="160" y="57"/>
                    </a:lnTo>
                    <a:lnTo>
                      <a:pt x="160" y="56"/>
                    </a:lnTo>
                    <a:lnTo>
                      <a:pt x="162" y="54"/>
                    </a:lnTo>
                    <a:lnTo>
                      <a:pt x="162" y="53"/>
                    </a:lnTo>
                    <a:lnTo>
                      <a:pt x="159" y="54"/>
                    </a:lnTo>
                    <a:lnTo>
                      <a:pt x="159" y="56"/>
                    </a:lnTo>
                    <a:lnTo>
                      <a:pt x="159" y="54"/>
                    </a:lnTo>
                    <a:lnTo>
                      <a:pt x="157" y="54"/>
                    </a:lnTo>
                    <a:lnTo>
                      <a:pt x="154" y="54"/>
                    </a:lnTo>
                    <a:lnTo>
                      <a:pt x="153" y="56"/>
                    </a:lnTo>
                    <a:lnTo>
                      <a:pt x="151" y="54"/>
                    </a:lnTo>
                    <a:lnTo>
                      <a:pt x="150" y="56"/>
                    </a:lnTo>
                    <a:lnTo>
                      <a:pt x="148" y="57"/>
                    </a:lnTo>
                    <a:lnTo>
                      <a:pt x="146" y="56"/>
                    </a:lnTo>
                    <a:lnTo>
                      <a:pt x="145" y="56"/>
                    </a:lnTo>
                    <a:lnTo>
                      <a:pt x="143" y="53"/>
                    </a:lnTo>
                    <a:lnTo>
                      <a:pt x="143" y="51"/>
                    </a:lnTo>
                    <a:lnTo>
                      <a:pt x="145" y="50"/>
                    </a:lnTo>
                    <a:lnTo>
                      <a:pt x="148" y="50"/>
                    </a:lnTo>
                    <a:lnTo>
                      <a:pt x="148" y="48"/>
                    </a:lnTo>
                    <a:lnTo>
                      <a:pt x="146" y="48"/>
                    </a:lnTo>
                    <a:lnTo>
                      <a:pt x="146" y="47"/>
                    </a:lnTo>
                    <a:lnTo>
                      <a:pt x="145" y="48"/>
                    </a:lnTo>
                    <a:lnTo>
                      <a:pt x="145" y="47"/>
                    </a:lnTo>
                    <a:lnTo>
                      <a:pt x="145" y="45"/>
                    </a:lnTo>
                    <a:lnTo>
                      <a:pt x="146" y="45"/>
                    </a:lnTo>
                    <a:lnTo>
                      <a:pt x="151" y="44"/>
                    </a:lnTo>
                    <a:lnTo>
                      <a:pt x="157" y="44"/>
                    </a:lnTo>
                    <a:lnTo>
                      <a:pt x="159" y="44"/>
                    </a:lnTo>
                    <a:lnTo>
                      <a:pt x="162" y="40"/>
                    </a:lnTo>
                    <a:lnTo>
                      <a:pt x="164" y="40"/>
                    </a:lnTo>
                    <a:lnTo>
                      <a:pt x="165" y="39"/>
                    </a:lnTo>
                    <a:lnTo>
                      <a:pt x="165" y="37"/>
                    </a:lnTo>
                    <a:lnTo>
                      <a:pt x="165" y="36"/>
                    </a:lnTo>
                    <a:lnTo>
                      <a:pt x="164" y="34"/>
                    </a:lnTo>
                    <a:lnTo>
                      <a:pt x="159" y="30"/>
                    </a:lnTo>
                    <a:lnTo>
                      <a:pt x="159" y="28"/>
                    </a:lnTo>
                    <a:lnTo>
                      <a:pt x="159" y="26"/>
                    </a:lnTo>
                    <a:lnTo>
                      <a:pt x="157" y="26"/>
                    </a:lnTo>
                    <a:lnTo>
                      <a:pt x="156" y="26"/>
                    </a:lnTo>
                    <a:lnTo>
                      <a:pt x="156" y="28"/>
                    </a:lnTo>
                    <a:lnTo>
                      <a:pt x="154" y="26"/>
                    </a:lnTo>
                    <a:lnTo>
                      <a:pt x="157" y="25"/>
                    </a:lnTo>
                    <a:lnTo>
                      <a:pt x="154" y="20"/>
                    </a:lnTo>
                    <a:lnTo>
                      <a:pt x="154" y="19"/>
                    </a:lnTo>
                    <a:lnTo>
                      <a:pt x="153" y="19"/>
                    </a:lnTo>
                    <a:lnTo>
                      <a:pt x="150" y="16"/>
                    </a:lnTo>
                    <a:lnTo>
                      <a:pt x="148" y="16"/>
                    </a:lnTo>
                    <a:lnTo>
                      <a:pt x="148" y="14"/>
                    </a:lnTo>
                    <a:lnTo>
                      <a:pt x="148" y="13"/>
                    </a:lnTo>
                    <a:lnTo>
                      <a:pt x="148" y="11"/>
                    </a:lnTo>
                    <a:lnTo>
                      <a:pt x="146" y="10"/>
                    </a:lnTo>
                    <a:lnTo>
                      <a:pt x="146" y="8"/>
                    </a:lnTo>
                    <a:lnTo>
                      <a:pt x="146" y="5"/>
                    </a:lnTo>
                    <a:lnTo>
                      <a:pt x="146" y="3"/>
                    </a:lnTo>
                    <a:lnTo>
                      <a:pt x="146" y="0"/>
                    </a:lnTo>
                    <a:lnTo>
                      <a:pt x="148" y="2"/>
                    </a:lnTo>
                    <a:lnTo>
                      <a:pt x="151" y="2"/>
                    </a:lnTo>
                    <a:lnTo>
                      <a:pt x="154" y="0"/>
                    </a:lnTo>
                    <a:lnTo>
                      <a:pt x="156" y="0"/>
                    </a:lnTo>
                    <a:lnTo>
                      <a:pt x="159" y="0"/>
                    </a:lnTo>
                    <a:lnTo>
                      <a:pt x="164" y="2"/>
                    </a:lnTo>
                    <a:lnTo>
                      <a:pt x="174" y="5"/>
                    </a:lnTo>
                    <a:lnTo>
                      <a:pt x="176" y="5"/>
                    </a:lnTo>
                    <a:lnTo>
                      <a:pt x="176" y="7"/>
                    </a:lnTo>
                    <a:lnTo>
                      <a:pt x="176" y="8"/>
                    </a:lnTo>
                    <a:lnTo>
                      <a:pt x="176" y="10"/>
                    </a:lnTo>
                    <a:lnTo>
                      <a:pt x="177" y="10"/>
                    </a:lnTo>
                    <a:lnTo>
                      <a:pt x="180" y="10"/>
                    </a:lnTo>
                    <a:lnTo>
                      <a:pt x="182" y="10"/>
                    </a:lnTo>
                    <a:lnTo>
                      <a:pt x="182" y="8"/>
                    </a:lnTo>
                    <a:lnTo>
                      <a:pt x="183" y="8"/>
                    </a:lnTo>
                    <a:lnTo>
                      <a:pt x="185" y="8"/>
                    </a:lnTo>
                    <a:lnTo>
                      <a:pt x="186" y="8"/>
                    </a:lnTo>
                    <a:lnTo>
                      <a:pt x="188" y="8"/>
                    </a:lnTo>
                    <a:lnTo>
                      <a:pt x="191" y="7"/>
                    </a:lnTo>
                    <a:lnTo>
                      <a:pt x="191" y="5"/>
                    </a:lnTo>
                    <a:lnTo>
                      <a:pt x="193" y="5"/>
                    </a:lnTo>
                    <a:lnTo>
                      <a:pt x="194" y="3"/>
                    </a:lnTo>
                    <a:lnTo>
                      <a:pt x="194" y="7"/>
                    </a:lnTo>
                    <a:lnTo>
                      <a:pt x="197" y="8"/>
                    </a:lnTo>
                    <a:lnTo>
                      <a:pt x="201" y="8"/>
                    </a:lnTo>
                    <a:lnTo>
                      <a:pt x="202" y="8"/>
                    </a:lnTo>
                    <a:lnTo>
                      <a:pt x="204" y="10"/>
                    </a:lnTo>
                    <a:lnTo>
                      <a:pt x="205" y="10"/>
                    </a:lnTo>
                    <a:lnTo>
                      <a:pt x="207" y="11"/>
                    </a:lnTo>
                    <a:lnTo>
                      <a:pt x="207" y="13"/>
                    </a:lnTo>
                    <a:lnTo>
                      <a:pt x="208" y="13"/>
                    </a:lnTo>
                    <a:lnTo>
                      <a:pt x="211" y="13"/>
                    </a:lnTo>
                    <a:lnTo>
                      <a:pt x="211" y="10"/>
                    </a:lnTo>
                    <a:lnTo>
                      <a:pt x="214" y="11"/>
                    </a:lnTo>
                    <a:lnTo>
                      <a:pt x="214" y="13"/>
                    </a:lnTo>
                    <a:lnTo>
                      <a:pt x="216" y="16"/>
                    </a:lnTo>
                    <a:lnTo>
                      <a:pt x="216" y="17"/>
                    </a:lnTo>
                    <a:lnTo>
                      <a:pt x="217" y="19"/>
                    </a:lnTo>
                    <a:lnTo>
                      <a:pt x="216" y="19"/>
                    </a:lnTo>
                    <a:lnTo>
                      <a:pt x="214" y="19"/>
                    </a:lnTo>
                    <a:lnTo>
                      <a:pt x="213" y="19"/>
                    </a:lnTo>
                    <a:lnTo>
                      <a:pt x="213" y="20"/>
                    </a:lnTo>
                    <a:lnTo>
                      <a:pt x="214" y="20"/>
                    </a:lnTo>
                    <a:lnTo>
                      <a:pt x="216" y="20"/>
                    </a:lnTo>
                    <a:lnTo>
                      <a:pt x="217" y="22"/>
                    </a:lnTo>
                    <a:lnTo>
                      <a:pt x="217" y="20"/>
                    </a:lnTo>
                    <a:lnTo>
                      <a:pt x="219" y="22"/>
                    </a:lnTo>
                    <a:lnTo>
                      <a:pt x="217" y="23"/>
                    </a:lnTo>
                    <a:lnTo>
                      <a:pt x="219" y="23"/>
                    </a:lnTo>
                    <a:lnTo>
                      <a:pt x="219" y="25"/>
                    </a:lnTo>
                    <a:lnTo>
                      <a:pt x="217" y="30"/>
                    </a:lnTo>
                    <a:lnTo>
                      <a:pt x="217" y="31"/>
                    </a:lnTo>
                    <a:lnTo>
                      <a:pt x="217" y="33"/>
                    </a:lnTo>
                    <a:lnTo>
                      <a:pt x="216" y="34"/>
                    </a:lnTo>
                    <a:lnTo>
                      <a:pt x="214" y="36"/>
                    </a:lnTo>
                    <a:lnTo>
                      <a:pt x="213" y="37"/>
                    </a:lnTo>
                    <a:lnTo>
                      <a:pt x="210" y="37"/>
                    </a:lnTo>
                    <a:lnTo>
                      <a:pt x="208" y="37"/>
                    </a:lnTo>
                    <a:lnTo>
                      <a:pt x="208" y="39"/>
                    </a:lnTo>
                    <a:lnTo>
                      <a:pt x="210" y="40"/>
                    </a:lnTo>
                    <a:lnTo>
                      <a:pt x="223" y="37"/>
                    </a:lnTo>
                    <a:lnTo>
                      <a:pt x="227" y="40"/>
                    </a:lnTo>
                    <a:lnTo>
                      <a:pt x="227" y="42"/>
                    </a:lnTo>
                    <a:lnTo>
                      <a:pt x="227" y="44"/>
                    </a:lnTo>
                    <a:lnTo>
                      <a:pt x="227" y="45"/>
                    </a:lnTo>
                    <a:lnTo>
                      <a:pt x="225" y="47"/>
                    </a:lnTo>
                    <a:lnTo>
                      <a:pt x="225" y="48"/>
                    </a:lnTo>
                    <a:lnTo>
                      <a:pt x="223" y="48"/>
                    </a:lnTo>
                    <a:lnTo>
                      <a:pt x="223" y="50"/>
                    </a:lnTo>
                    <a:lnTo>
                      <a:pt x="225" y="50"/>
                    </a:lnTo>
                    <a:lnTo>
                      <a:pt x="223" y="51"/>
                    </a:lnTo>
                    <a:lnTo>
                      <a:pt x="223" y="53"/>
                    </a:lnTo>
                    <a:lnTo>
                      <a:pt x="225" y="51"/>
                    </a:lnTo>
                    <a:lnTo>
                      <a:pt x="227" y="48"/>
                    </a:lnTo>
                    <a:lnTo>
                      <a:pt x="228" y="45"/>
                    </a:lnTo>
                    <a:lnTo>
                      <a:pt x="228" y="44"/>
                    </a:lnTo>
                    <a:lnTo>
                      <a:pt x="231" y="44"/>
                    </a:lnTo>
                    <a:lnTo>
                      <a:pt x="231" y="42"/>
                    </a:lnTo>
                    <a:lnTo>
                      <a:pt x="233" y="42"/>
                    </a:lnTo>
                    <a:lnTo>
                      <a:pt x="236" y="42"/>
                    </a:lnTo>
                    <a:lnTo>
                      <a:pt x="239" y="45"/>
                    </a:lnTo>
                    <a:lnTo>
                      <a:pt x="248" y="48"/>
                    </a:lnTo>
                    <a:lnTo>
                      <a:pt x="253" y="53"/>
                    </a:lnTo>
                    <a:lnTo>
                      <a:pt x="254" y="53"/>
                    </a:lnTo>
                    <a:lnTo>
                      <a:pt x="257" y="53"/>
                    </a:lnTo>
                    <a:lnTo>
                      <a:pt x="259" y="51"/>
                    </a:lnTo>
                    <a:lnTo>
                      <a:pt x="262" y="50"/>
                    </a:lnTo>
                    <a:lnTo>
                      <a:pt x="264" y="48"/>
                    </a:lnTo>
                    <a:lnTo>
                      <a:pt x="265" y="47"/>
                    </a:lnTo>
                    <a:lnTo>
                      <a:pt x="270" y="47"/>
                    </a:lnTo>
                    <a:lnTo>
                      <a:pt x="268" y="47"/>
                    </a:lnTo>
                    <a:lnTo>
                      <a:pt x="267" y="47"/>
                    </a:lnTo>
                    <a:lnTo>
                      <a:pt x="268" y="48"/>
                    </a:lnTo>
                    <a:lnTo>
                      <a:pt x="270" y="48"/>
                    </a:lnTo>
                    <a:lnTo>
                      <a:pt x="274" y="47"/>
                    </a:lnTo>
                    <a:lnTo>
                      <a:pt x="276" y="47"/>
                    </a:lnTo>
                    <a:lnTo>
                      <a:pt x="273" y="48"/>
                    </a:lnTo>
                    <a:lnTo>
                      <a:pt x="273" y="50"/>
                    </a:lnTo>
                    <a:lnTo>
                      <a:pt x="271" y="50"/>
                    </a:lnTo>
                    <a:lnTo>
                      <a:pt x="273" y="51"/>
                    </a:lnTo>
                    <a:lnTo>
                      <a:pt x="273" y="54"/>
                    </a:lnTo>
                    <a:lnTo>
                      <a:pt x="273" y="56"/>
                    </a:lnTo>
                    <a:lnTo>
                      <a:pt x="273" y="57"/>
                    </a:lnTo>
                    <a:lnTo>
                      <a:pt x="273" y="59"/>
                    </a:lnTo>
                    <a:lnTo>
                      <a:pt x="273" y="60"/>
                    </a:lnTo>
                    <a:lnTo>
                      <a:pt x="273" y="62"/>
                    </a:lnTo>
                    <a:lnTo>
                      <a:pt x="273" y="63"/>
                    </a:lnTo>
                    <a:lnTo>
                      <a:pt x="271" y="63"/>
                    </a:lnTo>
                    <a:lnTo>
                      <a:pt x="271" y="65"/>
                    </a:lnTo>
                    <a:lnTo>
                      <a:pt x="265" y="68"/>
                    </a:lnTo>
                    <a:lnTo>
                      <a:pt x="264" y="71"/>
                    </a:lnTo>
                    <a:lnTo>
                      <a:pt x="262" y="71"/>
                    </a:lnTo>
                    <a:lnTo>
                      <a:pt x="260" y="73"/>
                    </a:lnTo>
                    <a:lnTo>
                      <a:pt x="259" y="73"/>
                    </a:lnTo>
                    <a:lnTo>
                      <a:pt x="257" y="73"/>
                    </a:lnTo>
                    <a:lnTo>
                      <a:pt x="256" y="76"/>
                    </a:lnTo>
                    <a:lnTo>
                      <a:pt x="256" y="77"/>
                    </a:lnTo>
                    <a:lnTo>
                      <a:pt x="256" y="79"/>
                    </a:lnTo>
                    <a:lnTo>
                      <a:pt x="257" y="80"/>
                    </a:lnTo>
                    <a:lnTo>
                      <a:pt x="259" y="82"/>
                    </a:lnTo>
                    <a:lnTo>
                      <a:pt x="262" y="80"/>
                    </a:lnTo>
                    <a:lnTo>
                      <a:pt x="262" y="82"/>
                    </a:lnTo>
                    <a:lnTo>
                      <a:pt x="262" y="83"/>
                    </a:lnTo>
                    <a:lnTo>
                      <a:pt x="264" y="85"/>
                    </a:lnTo>
                    <a:lnTo>
                      <a:pt x="265" y="83"/>
                    </a:lnTo>
                    <a:lnTo>
                      <a:pt x="267" y="82"/>
                    </a:lnTo>
                    <a:lnTo>
                      <a:pt x="268" y="82"/>
                    </a:lnTo>
                    <a:lnTo>
                      <a:pt x="271" y="80"/>
                    </a:lnTo>
                    <a:lnTo>
                      <a:pt x="277" y="79"/>
                    </a:lnTo>
                    <a:lnTo>
                      <a:pt x="279" y="80"/>
                    </a:lnTo>
                    <a:lnTo>
                      <a:pt x="279" y="82"/>
                    </a:lnTo>
                    <a:lnTo>
                      <a:pt x="281" y="82"/>
                    </a:lnTo>
                    <a:lnTo>
                      <a:pt x="281" y="83"/>
                    </a:lnTo>
                    <a:lnTo>
                      <a:pt x="281" y="85"/>
                    </a:lnTo>
                    <a:lnTo>
                      <a:pt x="282" y="86"/>
                    </a:lnTo>
                    <a:lnTo>
                      <a:pt x="284" y="86"/>
                    </a:lnTo>
                    <a:lnTo>
                      <a:pt x="285" y="85"/>
                    </a:lnTo>
                    <a:lnTo>
                      <a:pt x="287" y="85"/>
                    </a:lnTo>
                    <a:lnTo>
                      <a:pt x="287" y="86"/>
                    </a:lnTo>
                    <a:lnTo>
                      <a:pt x="290" y="86"/>
                    </a:lnTo>
                    <a:lnTo>
                      <a:pt x="291" y="89"/>
                    </a:lnTo>
                    <a:lnTo>
                      <a:pt x="293" y="89"/>
                    </a:lnTo>
                    <a:lnTo>
                      <a:pt x="293" y="88"/>
                    </a:lnTo>
                    <a:lnTo>
                      <a:pt x="293" y="86"/>
                    </a:lnTo>
                    <a:lnTo>
                      <a:pt x="293" y="85"/>
                    </a:lnTo>
                    <a:lnTo>
                      <a:pt x="293" y="83"/>
                    </a:lnTo>
                    <a:lnTo>
                      <a:pt x="294" y="82"/>
                    </a:lnTo>
                    <a:lnTo>
                      <a:pt x="294" y="80"/>
                    </a:lnTo>
                    <a:lnTo>
                      <a:pt x="296" y="79"/>
                    </a:lnTo>
                    <a:lnTo>
                      <a:pt x="296" y="77"/>
                    </a:lnTo>
                    <a:lnTo>
                      <a:pt x="296" y="79"/>
                    </a:lnTo>
                    <a:lnTo>
                      <a:pt x="297" y="79"/>
                    </a:lnTo>
                    <a:lnTo>
                      <a:pt x="297" y="77"/>
                    </a:lnTo>
                    <a:lnTo>
                      <a:pt x="299" y="76"/>
                    </a:lnTo>
                    <a:lnTo>
                      <a:pt x="301" y="74"/>
                    </a:lnTo>
                    <a:lnTo>
                      <a:pt x="301" y="73"/>
                    </a:lnTo>
                    <a:lnTo>
                      <a:pt x="301" y="71"/>
                    </a:lnTo>
                    <a:lnTo>
                      <a:pt x="302" y="68"/>
                    </a:lnTo>
                    <a:lnTo>
                      <a:pt x="304" y="67"/>
                    </a:lnTo>
                    <a:lnTo>
                      <a:pt x="307" y="67"/>
                    </a:lnTo>
                    <a:lnTo>
                      <a:pt x="311" y="68"/>
                    </a:lnTo>
                    <a:lnTo>
                      <a:pt x="324" y="65"/>
                    </a:lnTo>
                    <a:lnTo>
                      <a:pt x="325" y="63"/>
                    </a:lnTo>
                    <a:lnTo>
                      <a:pt x="325" y="67"/>
                    </a:lnTo>
                    <a:lnTo>
                      <a:pt x="325" y="68"/>
                    </a:lnTo>
                    <a:lnTo>
                      <a:pt x="325" y="71"/>
                    </a:lnTo>
                    <a:lnTo>
                      <a:pt x="327" y="73"/>
                    </a:lnTo>
                    <a:lnTo>
                      <a:pt x="325" y="71"/>
                    </a:lnTo>
                    <a:lnTo>
                      <a:pt x="325" y="68"/>
                    </a:lnTo>
                    <a:lnTo>
                      <a:pt x="325" y="67"/>
                    </a:lnTo>
                    <a:lnTo>
                      <a:pt x="327" y="67"/>
                    </a:lnTo>
                    <a:lnTo>
                      <a:pt x="328" y="65"/>
                    </a:lnTo>
                    <a:lnTo>
                      <a:pt x="327" y="65"/>
                    </a:lnTo>
                    <a:lnTo>
                      <a:pt x="325" y="65"/>
                    </a:lnTo>
                    <a:lnTo>
                      <a:pt x="327" y="65"/>
                    </a:lnTo>
                    <a:lnTo>
                      <a:pt x="328" y="62"/>
                    </a:lnTo>
                    <a:lnTo>
                      <a:pt x="330" y="59"/>
                    </a:lnTo>
                    <a:lnTo>
                      <a:pt x="331" y="59"/>
                    </a:lnTo>
                    <a:lnTo>
                      <a:pt x="336" y="56"/>
                    </a:lnTo>
                    <a:lnTo>
                      <a:pt x="337" y="54"/>
                    </a:lnTo>
                    <a:lnTo>
                      <a:pt x="341" y="50"/>
                    </a:lnTo>
                    <a:lnTo>
                      <a:pt x="344" y="45"/>
                    </a:lnTo>
                    <a:lnTo>
                      <a:pt x="345" y="40"/>
                    </a:lnTo>
                    <a:lnTo>
                      <a:pt x="347" y="39"/>
                    </a:lnTo>
                    <a:lnTo>
                      <a:pt x="347" y="37"/>
                    </a:lnTo>
                    <a:lnTo>
                      <a:pt x="348" y="37"/>
                    </a:lnTo>
                    <a:lnTo>
                      <a:pt x="348" y="40"/>
                    </a:lnTo>
                    <a:lnTo>
                      <a:pt x="351" y="40"/>
                    </a:lnTo>
                    <a:lnTo>
                      <a:pt x="362" y="40"/>
                    </a:lnTo>
                    <a:lnTo>
                      <a:pt x="365" y="42"/>
                    </a:lnTo>
                    <a:lnTo>
                      <a:pt x="367" y="40"/>
                    </a:lnTo>
                    <a:lnTo>
                      <a:pt x="367" y="42"/>
                    </a:lnTo>
                    <a:lnTo>
                      <a:pt x="368" y="42"/>
                    </a:lnTo>
                    <a:lnTo>
                      <a:pt x="367" y="44"/>
                    </a:lnTo>
                    <a:lnTo>
                      <a:pt x="365" y="44"/>
                    </a:lnTo>
                    <a:lnTo>
                      <a:pt x="361" y="44"/>
                    </a:lnTo>
                    <a:lnTo>
                      <a:pt x="357" y="42"/>
                    </a:lnTo>
                    <a:lnTo>
                      <a:pt x="356" y="42"/>
                    </a:lnTo>
                    <a:lnTo>
                      <a:pt x="356" y="44"/>
                    </a:lnTo>
                    <a:lnTo>
                      <a:pt x="354" y="44"/>
                    </a:lnTo>
                    <a:lnTo>
                      <a:pt x="353" y="44"/>
                    </a:lnTo>
                    <a:lnTo>
                      <a:pt x="351" y="45"/>
                    </a:lnTo>
                    <a:lnTo>
                      <a:pt x="351" y="44"/>
                    </a:lnTo>
                    <a:lnTo>
                      <a:pt x="351" y="45"/>
                    </a:lnTo>
                    <a:lnTo>
                      <a:pt x="350" y="45"/>
                    </a:lnTo>
                    <a:lnTo>
                      <a:pt x="351" y="45"/>
                    </a:lnTo>
                    <a:lnTo>
                      <a:pt x="351" y="47"/>
                    </a:lnTo>
                    <a:lnTo>
                      <a:pt x="350" y="47"/>
                    </a:lnTo>
                    <a:lnTo>
                      <a:pt x="348" y="47"/>
                    </a:lnTo>
                    <a:lnTo>
                      <a:pt x="348" y="48"/>
                    </a:lnTo>
                    <a:lnTo>
                      <a:pt x="347" y="47"/>
                    </a:lnTo>
                    <a:lnTo>
                      <a:pt x="345" y="47"/>
                    </a:lnTo>
                    <a:lnTo>
                      <a:pt x="344" y="47"/>
                    </a:lnTo>
                    <a:lnTo>
                      <a:pt x="342" y="48"/>
                    </a:lnTo>
                    <a:lnTo>
                      <a:pt x="342" y="50"/>
                    </a:lnTo>
                    <a:lnTo>
                      <a:pt x="341" y="50"/>
                    </a:lnTo>
                    <a:lnTo>
                      <a:pt x="341" y="51"/>
                    </a:lnTo>
                    <a:lnTo>
                      <a:pt x="341" y="53"/>
                    </a:lnTo>
                    <a:lnTo>
                      <a:pt x="339" y="53"/>
                    </a:lnTo>
                    <a:lnTo>
                      <a:pt x="339" y="54"/>
                    </a:lnTo>
                    <a:lnTo>
                      <a:pt x="341" y="56"/>
                    </a:lnTo>
                    <a:lnTo>
                      <a:pt x="339" y="57"/>
                    </a:lnTo>
                    <a:lnTo>
                      <a:pt x="342" y="59"/>
                    </a:lnTo>
                    <a:lnTo>
                      <a:pt x="344" y="59"/>
                    </a:lnTo>
                    <a:lnTo>
                      <a:pt x="342" y="57"/>
                    </a:lnTo>
                    <a:lnTo>
                      <a:pt x="342" y="56"/>
                    </a:lnTo>
                    <a:lnTo>
                      <a:pt x="344" y="54"/>
                    </a:lnTo>
                    <a:lnTo>
                      <a:pt x="345" y="54"/>
                    </a:lnTo>
                    <a:lnTo>
                      <a:pt x="345" y="53"/>
                    </a:lnTo>
                    <a:lnTo>
                      <a:pt x="345" y="51"/>
                    </a:lnTo>
                    <a:lnTo>
                      <a:pt x="347" y="51"/>
                    </a:lnTo>
                    <a:lnTo>
                      <a:pt x="350" y="50"/>
                    </a:lnTo>
                    <a:lnTo>
                      <a:pt x="348" y="48"/>
                    </a:lnTo>
                    <a:lnTo>
                      <a:pt x="350" y="48"/>
                    </a:lnTo>
                    <a:lnTo>
                      <a:pt x="350" y="47"/>
                    </a:lnTo>
                    <a:lnTo>
                      <a:pt x="351" y="48"/>
                    </a:lnTo>
                    <a:lnTo>
                      <a:pt x="353" y="48"/>
                    </a:lnTo>
                    <a:lnTo>
                      <a:pt x="356" y="47"/>
                    </a:lnTo>
                    <a:lnTo>
                      <a:pt x="356" y="45"/>
                    </a:lnTo>
                    <a:lnTo>
                      <a:pt x="354" y="45"/>
                    </a:lnTo>
                    <a:lnTo>
                      <a:pt x="356" y="45"/>
                    </a:lnTo>
                    <a:lnTo>
                      <a:pt x="356" y="44"/>
                    </a:lnTo>
                    <a:lnTo>
                      <a:pt x="357" y="44"/>
                    </a:lnTo>
                    <a:lnTo>
                      <a:pt x="357" y="45"/>
                    </a:lnTo>
                    <a:lnTo>
                      <a:pt x="356" y="45"/>
                    </a:lnTo>
                    <a:lnTo>
                      <a:pt x="356" y="47"/>
                    </a:lnTo>
                    <a:lnTo>
                      <a:pt x="356" y="48"/>
                    </a:lnTo>
                    <a:lnTo>
                      <a:pt x="356" y="47"/>
                    </a:lnTo>
                    <a:lnTo>
                      <a:pt x="357" y="47"/>
                    </a:lnTo>
                    <a:lnTo>
                      <a:pt x="357" y="45"/>
                    </a:lnTo>
                    <a:lnTo>
                      <a:pt x="357" y="47"/>
                    </a:lnTo>
                    <a:lnTo>
                      <a:pt x="359" y="47"/>
                    </a:lnTo>
                    <a:lnTo>
                      <a:pt x="361" y="47"/>
                    </a:lnTo>
                    <a:lnTo>
                      <a:pt x="362" y="47"/>
                    </a:lnTo>
                    <a:lnTo>
                      <a:pt x="362" y="48"/>
                    </a:lnTo>
                    <a:lnTo>
                      <a:pt x="362" y="50"/>
                    </a:lnTo>
                    <a:lnTo>
                      <a:pt x="364" y="50"/>
                    </a:lnTo>
                    <a:lnTo>
                      <a:pt x="365" y="50"/>
                    </a:lnTo>
                    <a:lnTo>
                      <a:pt x="365" y="48"/>
                    </a:lnTo>
                    <a:lnTo>
                      <a:pt x="367" y="48"/>
                    </a:lnTo>
                    <a:lnTo>
                      <a:pt x="367" y="47"/>
                    </a:lnTo>
                    <a:lnTo>
                      <a:pt x="367" y="45"/>
                    </a:lnTo>
                    <a:lnTo>
                      <a:pt x="368" y="44"/>
                    </a:lnTo>
                    <a:lnTo>
                      <a:pt x="371" y="44"/>
                    </a:lnTo>
                    <a:lnTo>
                      <a:pt x="373" y="42"/>
                    </a:lnTo>
                    <a:lnTo>
                      <a:pt x="374" y="42"/>
                    </a:lnTo>
                    <a:lnTo>
                      <a:pt x="373" y="44"/>
                    </a:lnTo>
                    <a:lnTo>
                      <a:pt x="374" y="45"/>
                    </a:lnTo>
                    <a:lnTo>
                      <a:pt x="374" y="47"/>
                    </a:lnTo>
                    <a:lnTo>
                      <a:pt x="376" y="47"/>
                    </a:lnTo>
                    <a:lnTo>
                      <a:pt x="378" y="48"/>
                    </a:lnTo>
                    <a:lnTo>
                      <a:pt x="376" y="50"/>
                    </a:lnTo>
                    <a:lnTo>
                      <a:pt x="376" y="51"/>
                    </a:lnTo>
                    <a:lnTo>
                      <a:pt x="378" y="53"/>
                    </a:lnTo>
                    <a:lnTo>
                      <a:pt x="378" y="54"/>
                    </a:lnTo>
                    <a:lnTo>
                      <a:pt x="378" y="56"/>
                    </a:lnTo>
                    <a:lnTo>
                      <a:pt x="379" y="56"/>
                    </a:lnTo>
                    <a:lnTo>
                      <a:pt x="381" y="56"/>
                    </a:lnTo>
                    <a:lnTo>
                      <a:pt x="381" y="57"/>
                    </a:lnTo>
                    <a:lnTo>
                      <a:pt x="379" y="57"/>
                    </a:lnTo>
                    <a:lnTo>
                      <a:pt x="382" y="57"/>
                    </a:lnTo>
                    <a:lnTo>
                      <a:pt x="384" y="59"/>
                    </a:lnTo>
                    <a:lnTo>
                      <a:pt x="385" y="59"/>
                    </a:lnTo>
                    <a:lnTo>
                      <a:pt x="387" y="60"/>
                    </a:lnTo>
                    <a:lnTo>
                      <a:pt x="388" y="63"/>
                    </a:lnTo>
                    <a:lnTo>
                      <a:pt x="390" y="65"/>
                    </a:lnTo>
                    <a:lnTo>
                      <a:pt x="388" y="67"/>
                    </a:lnTo>
                    <a:lnTo>
                      <a:pt x="390" y="67"/>
                    </a:lnTo>
                    <a:lnTo>
                      <a:pt x="393" y="65"/>
                    </a:lnTo>
                    <a:lnTo>
                      <a:pt x="393" y="67"/>
                    </a:lnTo>
                    <a:lnTo>
                      <a:pt x="393" y="68"/>
                    </a:lnTo>
                    <a:lnTo>
                      <a:pt x="393" y="67"/>
                    </a:lnTo>
                    <a:lnTo>
                      <a:pt x="394" y="67"/>
                    </a:lnTo>
                    <a:lnTo>
                      <a:pt x="394" y="68"/>
                    </a:lnTo>
                    <a:lnTo>
                      <a:pt x="394" y="70"/>
                    </a:lnTo>
                    <a:lnTo>
                      <a:pt x="396" y="71"/>
                    </a:lnTo>
                    <a:lnTo>
                      <a:pt x="396" y="73"/>
                    </a:lnTo>
                    <a:lnTo>
                      <a:pt x="397" y="73"/>
                    </a:lnTo>
                    <a:lnTo>
                      <a:pt x="399" y="73"/>
                    </a:lnTo>
                    <a:lnTo>
                      <a:pt x="397" y="71"/>
                    </a:lnTo>
                    <a:lnTo>
                      <a:pt x="397" y="70"/>
                    </a:lnTo>
                    <a:lnTo>
                      <a:pt x="404" y="68"/>
                    </a:lnTo>
                    <a:lnTo>
                      <a:pt x="405" y="68"/>
                    </a:lnTo>
                    <a:lnTo>
                      <a:pt x="408" y="67"/>
                    </a:lnTo>
                    <a:lnTo>
                      <a:pt x="410" y="65"/>
                    </a:lnTo>
                    <a:lnTo>
                      <a:pt x="410" y="67"/>
                    </a:lnTo>
                    <a:lnTo>
                      <a:pt x="408" y="67"/>
                    </a:lnTo>
                    <a:lnTo>
                      <a:pt x="410" y="68"/>
                    </a:lnTo>
                    <a:lnTo>
                      <a:pt x="415" y="71"/>
                    </a:lnTo>
                    <a:lnTo>
                      <a:pt x="415" y="73"/>
                    </a:lnTo>
                    <a:lnTo>
                      <a:pt x="413" y="74"/>
                    </a:lnTo>
                    <a:lnTo>
                      <a:pt x="413" y="76"/>
                    </a:lnTo>
                    <a:lnTo>
                      <a:pt x="413" y="77"/>
                    </a:lnTo>
                    <a:lnTo>
                      <a:pt x="411" y="77"/>
                    </a:lnTo>
                    <a:lnTo>
                      <a:pt x="411" y="79"/>
                    </a:lnTo>
                    <a:lnTo>
                      <a:pt x="413" y="80"/>
                    </a:lnTo>
                    <a:lnTo>
                      <a:pt x="415" y="80"/>
                    </a:lnTo>
                    <a:lnTo>
                      <a:pt x="415" y="82"/>
                    </a:lnTo>
                    <a:lnTo>
                      <a:pt x="416" y="82"/>
                    </a:lnTo>
                    <a:lnTo>
                      <a:pt x="416" y="83"/>
                    </a:lnTo>
                    <a:lnTo>
                      <a:pt x="416" y="85"/>
                    </a:lnTo>
                    <a:lnTo>
                      <a:pt x="418" y="85"/>
                    </a:lnTo>
                    <a:lnTo>
                      <a:pt x="419" y="85"/>
                    </a:lnTo>
                    <a:lnTo>
                      <a:pt x="419" y="86"/>
                    </a:lnTo>
                    <a:lnTo>
                      <a:pt x="419" y="88"/>
                    </a:lnTo>
                    <a:lnTo>
                      <a:pt x="415" y="91"/>
                    </a:lnTo>
                    <a:lnTo>
                      <a:pt x="415" y="93"/>
                    </a:lnTo>
                    <a:lnTo>
                      <a:pt x="415" y="94"/>
                    </a:lnTo>
                    <a:lnTo>
                      <a:pt x="416" y="94"/>
                    </a:lnTo>
                    <a:lnTo>
                      <a:pt x="418" y="94"/>
                    </a:lnTo>
                    <a:lnTo>
                      <a:pt x="418" y="96"/>
                    </a:lnTo>
                    <a:lnTo>
                      <a:pt x="418" y="97"/>
                    </a:lnTo>
                    <a:lnTo>
                      <a:pt x="419" y="97"/>
                    </a:lnTo>
                    <a:lnTo>
                      <a:pt x="424" y="100"/>
                    </a:lnTo>
                    <a:lnTo>
                      <a:pt x="425" y="100"/>
                    </a:lnTo>
                    <a:lnTo>
                      <a:pt x="425" y="102"/>
                    </a:lnTo>
                    <a:lnTo>
                      <a:pt x="427" y="102"/>
                    </a:lnTo>
                    <a:lnTo>
                      <a:pt x="428" y="102"/>
                    </a:lnTo>
                    <a:lnTo>
                      <a:pt x="430" y="104"/>
                    </a:lnTo>
                    <a:lnTo>
                      <a:pt x="434" y="104"/>
                    </a:lnTo>
                    <a:lnTo>
                      <a:pt x="436" y="104"/>
                    </a:lnTo>
                    <a:lnTo>
                      <a:pt x="436" y="102"/>
                    </a:lnTo>
                    <a:lnTo>
                      <a:pt x="437" y="102"/>
                    </a:lnTo>
                    <a:lnTo>
                      <a:pt x="437" y="104"/>
                    </a:lnTo>
                    <a:lnTo>
                      <a:pt x="437" y="105"/>
                    </a:lnTo>
                    <a:lnTo>
                      <a:pt x="436" y="107"/>
                    </a:lnTo>
                    <a:lnTo>
                      <a:pt x="437" y="107"/>
                    </a:lnTo>
                    <a:lnTo>
                      <a:pt x="437" y="110"/>
                    </a:lnTo>
                    <a:lnTo>
                      <a:pt x="437" y="111"/>
                    </a:lnTo>
                    <a:lnTo>
                      <a:pt x="439" y="113"/>
                    </a:lnTo>
                    <a:lnTo>
                      <a:pt x="439" y="116"/>
                    </a:lnTo>
                    <a:lnTo>
                      <a:pt x="439" y="117"/>
                    </a:lnTo>
                    <a:lnTo>
                      <a:pt x="439" y="120"/>
                    </a:lnTo>
                    <a:lnTo>
                      <a:pt x="439" y="122"/>
                    </a:lnTo>
                    <a:lnTo>
                      <a:pt x="441" y="123"/>
                    </a:lnTo>
                    <a:lnTo>
                      <a:pt x="441" y="126"/>
                    </a:lnTo>
                    <a:lnTo>
                      <a:pt x="442" y="128"/>
                    </a:lnTo>
                    <a:lnTo>
                      <a:pt x="442" y="130"/>
                    </a:lnTo>
                    <a:lnTo>
                      <a:pt x="444" y="134"/>
                    </a:lnTo>
                    <a:lnTo>
                      <a:pt x="445" y="139"/>
                    </a:lnTo>
                    <a:lnTo>
                      <a:pt x="445" y="141"/>
                    </a:lnTo>
                    <a:lnTo>
                      <a:pt x="445" y="142"/>
                    </a:lnTo>
                    <a:lnTo>
                      <a:pt x="445" y="144"/>
                    </a:lnTo>
                    <a:lnTo>
                      <a:pt x="445" y="145"/>
                    </a:lnTo>
                    <a:lnTo>
                      <a:pt x="447" y="145"/>
                    </a:lnTo>
                    <a:lnTo>
                      <a:pt x="447" y="147"/>
                    </a:lnTo>
                    <a:lnTo>
                      <a:pt x="445" y="150"/>
                    </a:lnTo>
                    <a:lnTo>
                      <a:pt x="444" y="151"/>
                    </a:lnTo>
                    <a:lnTo>
                      <a:pt x="444" y="153"/>
                    </a:lnTo>
                    <a:lnTo>
                      <a:pt x="444" y="154"/>
                    </a:lnTo>
                    <a:lnTo>
                      <a:pt x="444" y="156"/>
                    </a:lnTo>
                    <a:lnTo>
                      <a:pt x="444" y="157"/>
                    </a:lnTo>
                    <a:lnTo>
                      <a:pt x="442" y="162"/>
                    </a:lnTo>
                    <a:lnTo>
                      <a:pt x="442" y="163"/>
                    </a:lnTo>
                    <a:lnTo>
                      <a:pt x="441" y="165"/>
                    </a:lnTo>
                    <a:lnTo>
                      <a:pt x="437" y="168"/>
                    </a:lnTo>
                    <a:lnTo>
                      <a:pt x="434" y="170"/>
                    </a:lnTo>
                    <a:lnTo>
                      <a:pt x="431" y="171"/>
                    </a:lnTo>
                    <a:lnTo>
                      <a:pt x="431" y="173"/>
                    </a:lnTo>
                    <a:lnTo>
                      <a:pt x="433" y="176"/>
                    </a:lnTo>
                    <a:lnTo>
                      <a:pt x="433" y="178"/>
                    </a:lnTo>
                    <a:lnTo>
                      <a:pt x="433" y="179"/>
                    </a:lnTo>
                    <a:lnTo>
                      <a:pt x="431" y="181"/>
                    </a:lnTo>
                    <a:lnTo>
                      <a:pt x="431" y="182"/>
                    </a:lnTo>
                    <a:lnTo>
                      <a:pt x="431" y="184"/>
                    </a:lnTo>
                    <a:lnTo>
                      <a:pt x="433" y="184"/>
                    </a:lnTo>
                    <a:lnTo>
                      <a:pt x="434" y="184"/>
                    </a:lnTo>
                    <a:lnTo>
                      <a:pt x="436" y="184"/>
                    </a:lnTo>
                    <a:lnTo>
                      <a:pt x="437" y="187"/>
                    </a:lnTo>
                    <a:lnTo>
                      <a:pt x="439" y="187"/>
                    </a:lnTo>
                    <a:lnTo>
                      <a:pt x="444" y="191"/>
                    </a:lnTo>
                    <a:lnTo>
                      <a:pt x="445" y="191"/>
                    </a:lnTo>
                    <a:lnTo>
                      <a:pt x="447" y="196"/>
                    </a:lnTo>
                    <a:lnTo>
                      <a:pt x="448" y="196"/>
                    </a:lnTo>
                    <a:lnTo>
                      <a:pt x="450" y="199"/>
                    </a:lnTo>
                    <a:lnTo>
                      <a:pt x="453" y="199"/>
                    </a:lnTo>
                    <a:lnTo>
                      <a:pt x="456" y="204"/>
                    </a:lnTo>
                    <a:lnTo>
                      <a:pt x="458" y="205"/>
                    </a:lnTo>
                    <a:lnTo>
                      <a:pt x="456" y="208"/>
                    </a:lnTo>
                    <a:lnTo>
                      <a:pt x="456" y="210"/>
                    </a:lnTo>
                    <a:lnTo>
                      <a:pt x="458" y="211"/>
                    </a:lnTo>
                    <a:lnTo>
                      <a:pt x="456" y="213"/>
                    </a:lnTo>
                    <a:lnTo>
                      <a:pt x="455" y="216"/>
                    </a:lnTo>
                    <a:lnTo>
                      <a:pt x="453" y="218"/>
                    </a:lnTo>
                    <a:lnTo>
                      <a:pt x="453" y="221"/>
                    </a:lnTo>
                    <a:lnTo>
                      <a:pt x="455" y="225"/>
                    </a:lnTo>
                    <a:lnTo>
                      <a:pt x="455" y="227"/>
                    </a:lnTo>
                    <a:lnTo>
                      <a:pt x="455" y="228"/>
                    </a:lnTo>
                    <a:lnTo>
                      <a:pt x="456" y="230"/>
                    </a:lnTo>
                    <a:lnTo>
                      <a:pt x="458" y="231"/>
                    </a:lnTo>
                    <a:lnTo>
                      <a:pt x="459" y="231"/>
                    </a:lnTo>
                    <a:lnTo>
                      <a:pt x="461" y="233"/>
                    </a:lnTo>
                    <a:lnTo>
                      <a:pt x="461" y="234"/>
                    </a:lnTo>
                    <a:lnTo>
                      <a:pt x="461" y="236"/>
                    </a:lnTo>
                    <a:lnTo>
                      <a:pt x="461" y="237"/>
                    </a:lnTo>
                    <a:lnTo>
                      <a:pt x="461" y="239"/>
                    </a:lnTo>
                    <a:lnTo>
                      <a:pt x="461" y="241"/>
                    </a:lnTo>
                    <a:lnTo>
                      <a:pt x="461" y="244"/>
                    </a:lnTo>
                    <a:lnTo>
                      <a:pt x="461" y="245"/>
                    </a:lnTo>
                    <a:lnTo>
                      <a:pt x="464" y="247"/>
                    </a:lnTo>
                    <a:lnTo>
                      <a:pt x="462" y="248"/>
                    </a:lnTo>
                    <a:lnTo>
                      <a:pt x="462" y="250"/>
                    </a:lnTo>
                    <a:lnTo>
                      <a:pt x="462" y="251"/>
                    </a:lnTo>
                    <a:lnTo>
                      <a:pt x="461" y="253"/>
                    </a:lnTo>
                    <a:lnTo>
                      <a:pt x="461" y="255"/>
                    </a:lnTo>
                    <a:lnTo>
                      <a:pt x="461" y="259"/>
                    </a:lnTo>
                    <a:lnTo>
                      <a:pt x="461" y="261"/>
                    </a:lnTo>
                    <a:lnTo>
                      <a:pt x="459" y="262"/>
                    </a:lnTo>
                    <a:lnTo>
                      <a:pt x="458" y="264"/>
                    </a:lnTo>
                    <a:lnTo>
                      <a:pt x="455" y="267"/>
                    </a:lnTo>
                    <a:lnTo>
                      <a:pt x="455" y="268"/>
                    </a:lnTo>
                    <a:lnTo>
                      <a:pt x="455" y="270"/>
                    </a:lnTo>
                    <a:lnTo>
                      <a:pt x="456" y="271"/>
                    </a:lnTo>
                    <a:lnTo>
                      <a:pt x="458" y="273"/>
                    </a:lnTo>
                    <a:lnTo>
                      <a:pt x="458" y="276"/>
                    </a:lnTo>
                    <a:lnTo>
                      <a:pt x="458" y="278"/>
                    </a:lnTo>
                    <a:lnTo>
                      <a:pt x="459" y="279"/>
                    </a:lnTo>
                    <a:lnTo>
                      <a:pt x="462" y="281"/>
                    </a:lnTo>
                    <a:lnTo>
                      <a:pt x="462" y="282"/>
                    </a:lnTo>
                    <a:lnTo>
                      <a:pt x="462" y="285"/>
                    </a:lnTo>
                    <a:lnTo>
                      <a:pt x="462" y="287"/>
                    </a:lnTo>
                    <a:lnTo>
                      <a:pt x="462" y="288"/>
                    </a:lnTo>
                    <a:lnTo>
                      <a:pt x="461" y="290"/>
                    </a:lnTo>
                    <a:lnTo>
                      <a:pt x="461" y="291"/>
                    </a:lnTo>
                    <a:lnTo>
                      <a:pt x="461" y="293"/>
                    </a:lnTo>
                    <a:lnTo>
                      <a:pt x="462" y="294"/>
                    </a:lnTo>
                    <a:lnTo>
                      <a:pt x="465" y="296"/>
                    </a:lnTo>
                    <a:lnTo>
                      <a:pt x="467" y="296"/>
                    </a:lnTo>
                    <a:lnTo>
                      <a:pt x="468" y="297"/>
                    </a:lnTo>
                    <a:lnTo>
                      <a:pt x="470" y="297"/>
                    </a:lnTo>
                    <a:lnTo>
                      <a:pt x="471" y="297"/>
                    </a:lnTo>
                    <a:lnTo>
                      <a:pt x="473" y="299"/>
                    </a:lnTo>
                    <a:lnTo>
                      <a:pt x="474" y="301"/>
                    </a:lnTo>
                    <a:lnTo>
                      <a:pt x="473" y="302"/>
                    </a:lnTo>
                    <a:lnTo>
                      <a:pt x="473" y="304"/>
                    </a:lnTo>
                    <a:lnTo>
                      <a:pt x="474" y="308"/>
                    </a:lnTo>
                    <a:lnTo>
                      <a:pt x="474" y="310"/>
                    </a:lnTo>
                    <a:lnTo>
                      <a:pt x="474" y="311"/>
                    </a:lnTo>
                    <a:lnTo>
                      <a:pt x="476" y="313"/>
                    </a:lnTo>
                    <a:lnTo>
                      <a:pt x="478" y="315"/>
                    </a:lnTo>
                    <a:lnTo>
                      <a:pt x="478" y="318"/>
                    </a:lnTo>
                    <a:lnTo>
                      <a:pt x="476" y="319"/>
                    </a:lnTo>
                    <a:lnTo>
                      <a:pt x="476" y="322"/>
                    </a:lnTo>
                    <a:lnTo>
                      <a:pt x="476" y="324"/>
                    </a:lnTo>
                    <a:lnTo>
                      <a:pt x="474" y="325"/>
                    </a:lnTo>
                    <a:lnTo>
                      <a:pt x="474" y="327"/>
                    </a:lnTo>
                    <a:lnTo>
                      <a:pt x="474" y="328"/>
                    </a:lnTo>
                    <a:lnTo>
                      <a:pt x="474" y="330"/>
                    </a:lnTo>
                    <a:lnTo>
                      <a:pt x="474" y="331"/>
                    </a:lnTo>
                    <a:lnTo>
                      <a:pt x="471" y="338"/>
                    </a:lnTo>
                    <a:lnTo>
                      <a:pt x="468" y="344"/>
                    </a:lnTo>
                    <a:lnTo>
                      <a:pt x="467" y="345"/>
                    </a:lnTo>
                    <a:lnTo>
                      <a:pt x="467" y="347"/>
                    </a:lnTo>
                    <a:lnTo>
                      <a:pt x="467" y="348"/>
                    </a:lnTo>
                    <a:lnTo>
                      <a:pt x="465" y="352"/>
                    </a:lnTo>
                    <a:lnTo>
                      <a:pt x="465" y="353"/>
                    </a:lnTo>
                    <a:lnTo>
                      <a:pt x="464" y="353"/>
                    </a:lnTo>
                    <a:lnTo>
                      <a:pt x="462" y="353"/>
                    </a:lnTo>
                    <a:lnTo>
                      <a:pt x="461" y="353"/>
                    </a:lnTo>
                    <a:lnTo>
                      <a:pt x="459" y="352"/>
                    </a:lnTo>
                    <a:lnTo>
                      <a:pt x="458" y="350"/>
                    </a:lnTo>
                    <a:lnTo>
                      <a:pt x="456" y="350"/>
                    </a:lnTo>
                    <a:lnTo>
                      <a:pt x="456" y="348"/>
                    </a:lnTo>
                    <a:lnTo>
                      <a:pt x="458" y="345"/>
                    </a:lnTo>
                    <a:lnTo>
                      <a:pt x="458" y="344"/>
                    </a:lnTo>
                    <a:lnTo>
                      <a:pt x="456" y="344"/>
                    </a:lnTo>
                    <a:lnTo>
                      <a:pt x="453" y="345"/>
                    </a:lnTo>
                    <a:lnTo>
                      <a:pt x="453" y="344"/>
                    </a:lnTo>
                    <a:lnTo>
                      <a:pt x="455" y="342"/>
                    </a:lnTo>
                    <a:lnTo>
                      <a:pt x="455" y="341"/>
                    </a:lnTo>
                    <a:lnTo>
                      <a:pt x="455" y="339"/>
                    </a:lnTo>
                    <a:lnTo>
                      <a:pt x="453" y="339"/>
                    </a:lnTo>
                    <a:lnTo>
                      <a:pt x="453" y="338"/>
                    </a:lnTo>
                    <a:lnTo>
                      <a:pt x="451" y="338"/>
                    </a:lnTo>
                    <a:lnTo>
                      <a:pt x="450" y="336"/>
                    </a:lnTo>
                    <a:lnTo>
                      <a:pt x="450" y="334"/>
                    </a:lnTo>
                    <a:lnTo>
                      <a:pt x="448" y="334"/>
                    </a:lnTo>
                    <a:lnTo>
                      <a:pt x="448" y="336"/>
                    </a:lnTo>
                    <a:lnTo>
                      <a:pt x="447" y="336"/>
                    </a:lnTo>
                    <a:lnTo>
                      <a:pt x="445" y="336"/>
                    </a:lnTo>
                    <a:lnTo>
                      <a:pt x="444" y="336"/>
                    </a:lnTo>
                    <a:lnTo>
                      <a:pt x="444" y="334"/>
                    </a:lnTo>
                    <a:lnTo>
                      <a:pt x="442" y="334"/>
                    </a:lnTo>
                    <a:lnTo>
                      <a:pt x="441" y="334"/>
                    </a:lnTo>
                    <a:lnTo>
                      <a:pt x="439" y="334"/>
                    </a:lnTo>
                    <a:lnTo>
                      <a:pt x="437" y="336"/>
                    </a:lnTo>
                    <a:lnTo>
                      <a:pt x="437" y="338"/>
                    </a:lnTo>
                    <a:lnTo>
                      <a:pt x="436" y="339"/>
                    </a:lnTo>
                    <a:lnTo>
                      <a:pt x="437" y="339"/>
                    </a:lnTo>
                    <a:lnTo>
                      <a:pt x="439" y="339"/>
                    </a:lnTo>
                    <a:lnTo>
                      <a:pt x="441" y="339"/>
                    </a:lnTo>
                    <a:lnTo>
                      <a:pt x="439" y="341"/>
                    </a:lnTo>
                    <a:lnTo>
                      <a:pt x="441" y="342"/>
                    </a:lnTo>
                    <a:lnTo>
                      <a:pt x="442" y="342"/>
                    </a:lnTo>
                    <a:lnTo>
                      <a:pt x="444" y="344"/>
                    </a:lnTo>
                    <a:lnTo>
                      <a:pt x="444" y="345"/>
                    </a:lnTo>
                    <a:lnTo>
                      <a:pt x="442" y="347"/>
                    </a:lnTo>
                    <a:lnTo>
                      <a:pt x="437" y="347"/>
                    </a:lnTo>
                    <a:lnTo>
                      <a:pt x="436" y="347"/>
                    </a:lnTo>
                    <a:lnTo>
                      <a:pt x="436" y="348"/>
                    </a:lnTo>
                    <a:lnTo>
                      <a:pt x="434" y="348"/>
                    </a:lnTo>
                    <a:lnTo>
                      <a:pt x="434" y="350"/>
                    </a:lnTo>
                    <a:lnTo>
                      <a:pt x="427" y="353"/>
                    </a:lnTo>
                    <a:lnTo>
                      <a:pt x="425" y="353"/>
                    </a:lnTo>
                    <a:lnTo>
                      <a:pt x="424" y="353"/>
                    </a:lnTo>
                    <a:lnTo>
                      <a:pt x="422" y="353"/>
                    </a:lnTo>
                    <a:lnTo>
                      <a:pt x="422" y="355"/>
                    </a:lnTo>
                    <a:lnTo>
                      <a:pt x="421" y="355"/>
                    </a:lnTo>
                    <a:lnTo>
                      <a:pt x="419" y="356"/>
                    </a:lnTo>
                    <a:lnTo>
                      <a:pt x="419" y="355"/>
                    </a:lnTo>
                    <a:lnTo>
                      <a:pt x="418" y="356"/>
                    </a:lnTo>
                    <a:lnTo>
                      <a:pt x="418" y="358"/>
                    </a:lnTo>
                    <a:lnTo>
                      <a:pt x="418" y="359"/>
                    </a:lnTo>
                    <a:lnTo>
                      <a:pt x="416" y="359"/>
                    </a:lnTo>
                    <a:lnTo>
                      <a:pt x="415" y="361"/>
                    </a:lnTo>
                    <a:lnTo>
                      <a:pt x="413" y="359"/>
                    </a:lnTo>
                    <a:lnTo>
                      <a:pt x="411" y="359"/>
                    </a:lnTo>
                    <a:lnTo>
                      <a:pt x="410" y="361"/>
                    </a:lnTo>
                    <a:lnTo>
                      <a:pt x="408" y="361"/>
                    </a:lnTo>
                    <a:lnTo>
                      <a:pt x="404" y="361"/>
                    </a:lnTo>
                    <a:lnTo>
                      <a:pt x="401" y="361"/>
                    </a:lnTo>
                    <a:lnTo>
                      <a:pt x="399" y="362"/>
                    </a:lnTo>
                    <a:lnTo>
                      <a:pt x="399" y="364"/>
                    </a:lnTo>
                    <a:lnTo>
                      <a:pt x="399" y="365"/>
                    </a:lnTo>
                    <a:lnTo>
                      <a:pt x="397" y="367"/>
                    </a:lnTo>
                    <a:lnTo>
                      <a:pt x="397" y="368"/>
                    </a:lnTo>
                    <a:lnTo>
                      <a:pt x="396" y="370"/>
                    </a:lnTo>
                    <a:lnTo>
                      <a:pt x="394" y="370"/>
                    </a:lnTo>
                    <a:lnTo>
                      <a:pt x="393" y="370"/>
                    </a:lnTo>
                    <a:lnTo>
                      <a:pt x="393" y="368"/>
                    </a:lnTo>
                    <a:lnTo>
                      <a:pt x="391" y="368"/>
                    </a:lnTo>
                    <a:lnTo>
                      <a:pt x="388" y="370"/>
                    </a:lnTo>
                    <a:lnTo>
                      <a:pt x="388" y="371"/>
                    </a:lnTo>
                    <a:lnTo>
                      <a:pt x="387" y="373"/>
                    </a:lnTo>
                    <a:lnTo>
                      <a:pt x="387" y="371"/>
                    </a:lnTo>
                    <a:lnTo>
                      <a:pt x="385" y="371"/>
                    </a:lnTo>
                    <a:lnTo>
                      <a:pt x="384" y="371"/>
                    </a:lnTo>
                    <a:lnTo>
                      <a:pt x="382" y="376"/>
                    </a:lnTo>
                    <a:lnTo>
                      <a:pt x="382" y="378"/>
                    </a:lnTo>
                    <a:lnTo>
                      <a:pt x="381" y="379"/>
                    </a:lnTo>
                    <a:lnTo>
                      <a:pt x="378" y="378"/>
                    </a:lnTo>
                    <a:lnTo>
                      <a:pt x="376" y="379"/>
                    </a:lnTo>
                    <a:lnTo>
                      <a:pt x="374" y="379"/>
                    </a:lnTo>
                    <a:lnTo>
                      <a:pt x="373" y="378"/>
                    </a:lnTo>
                    <a:lnTo>
                      <a:pt x="373" y="379"/>
                    </a:lnTo>
                    <a:lnTo>
                      <a:pt x="373" y="382"/>
                    </a:lnTo>
                    <a:lnTo>
                      <a:pt x="371" y="384"/>
                    </a:lnTo>
                    <a:lnTo>
                      <a:pt x="370" y="385"/>
                    </a:lnTo>
                    <a:lnTo>
                      <a:pt x="368" y="385"/>
                    </a:lnTo>
                    <a:lnTo>
                      <a:pt x="364" y="382"/>
                    </a:lnTo>
                    <a:lnTo>
                      <a:pt x="362" y="382"/>
                    </a:lnTo>
                    <a:lnTo>
                      <a:pt x="362" y="384"/>
                    </a:lnTo>
                    <a:lnTo>
                      <a:pt x="361" y="384"/>
                    </a:lnTo>
                    <a:lnTo>
                      <a:pt x="359" y="384"/>
                    </a:lnTo>
                    <a:lnTo>
                      <a:pt x="357" y="384"/>
                    </a:lnTo>
                    <a:lnTo>
                      <a:pt x="357" y="387"/>
                    </a:lnTo>
                    <a:lnTo>
                      <a:pt x="356" y="387"/>
                    </a:lnTo>
                    <a:lnTo>
                      <a:pt x="353" y="387"/>
                    </a:lnTo>
                    <a:lnTo>
                      <a:pt x="348" y="387"/>
                    </a:lnTo>
                    <a:lnTo>
                      <a:pt x="347" y="387"/>
                    </a:lnTo>
                    <a:lnTo>
                      <a:pt x="345" y="389"/>
                    </a:lnTo>
                    <a:lnTo>
                      <a:pt x="345" y="390"/>
                    </a:lnTo>
                    <a:lnTo>
                      <a:pt x="345" y="392"/>
                    </a:lnTo>
                    <a:lnTo>
                      <a:pt x="344" y="392"/>
                    </a:lnTo>
                    <a:lnTo>
                      <a:pt x="342" y="393"/>
                    </a:lnTo>
                    <a:lnTo>
                      <a:pt x="341" y="393"/>
                    </a:lnTo>
                    <a:lnTo>
                      <a:pt x="339" y="396"/>
                    </a:lnTo>
                    <a:lnTo>
                      <a:pt x="337" y="398"/>
                    </a:lnTo>
                    <a:lnTo>
                      <a:pt x="337" y="399"/>
                    </a:lnTo>
                    <a:lnTo>
                      <a:pt x="336" y="401"/>
                    </a:lnTo>
                    <a:lnTo>
                      <a:pt x="336" y="402"/>
                    </a:lnTo>
                    <a:lnTo>
                      <a:pt x="336" y="404"/>
                    </a:lnTo>
                    <a:lnTo>
                      <a:pt x="336" y="405"/>
                    </a:lnTo>
                    <a:lnTo>
                      <a:pt x="334" y="405"/>
                    </a:lnTo>
                    <a:lnTo>
                      <a:pt x="334" y="402"/>
                    </a:lnTo>
                    <a:lnTo>
                      <a:pt x="333" y="401"/>
                    </a:lnTo>
                    <a:lnTo>
                      <a:pt x="333" y="399"/>
                    </a:lnTo>
                    <a:lnTo>
                      <a:pt x="333" y="398"/>
                    </a:lnTo>
                    <a:lnTo>
                      <a:pt x="331" y="398"/>
                    </a:lnTo>
                    <a:lnTo>
                      <a:pt x="330" y="398"/>
                    </a:lnTo>
                    <a:lnTo>
                      <a:pt x="330" y="396"/>
                    </a:lnTo>
                    <a:lnTo>
                      <a:pt x="330" y="395"/>
                    </a:lnTo>
                    <a:lnTo>
                      <a:pt x="328" y="393"/>
                    </a:lnTo>
                    <a:lnTo>
                      <a:pt x="325" y="393"/>
                    </a:lnTo>
                    <a:lnTo>
                      <a:pt x="324" y="393"/>
                    </a:lnTo>
                    <a:lnTo>
                      <a:pt x="325" y="395"/>
                    </a:lnTo>
                    <a:lnTo>
                      <a:pt x="327" y="396"/>
                    </a:lnTo>
                    <a:lnTo>
                      <a:pt x="327" y="398"/>
                    </a:lnTo>
                    <a:lnTo>
                      <a:pt x="325" y="398"/>
                    </a:lnTo>
                    <a:lnTo>
                      <a:pt x="325" y="399"/>
                    </a:lnTo>
                    <a:lnTo>
                      <a:pt x="325" y="401"/>
                    </a:lnTo>
                    <a:lnTo>
                      <a:pt x="328" y="402"/>
                    </a:lnTo>
                    <a:lnTo>
                      <a:pt x="328" y="404"/>
                    </a:lnTo>
                    <a:lnTo>
                      <a:pt x="330" y="404"/>
                    </a:lnTo>
                    <a:lnTo>
                      <a:pt x="330" y="405"/>
                    </a:lnTo>
                    <a:lnTo>
                      <a:pt x="330" y="407"/>
                    </a:lnTo>
                    <a:lnTo>
                      <a:pt x="330" y="408"/>
                    </a:lnTo>
                    <a:lnTo>
                      <a:pt x="330" y="410"/>
                    </a:lnTo>
                    <a:lnTo>
                      <a:pt x="331" y="412"/>
                    </a:lnTo>
                    <a:lnTo>
                      <a:pt x="333" y="413"/>
                    </a:lnTo>
                    <a:lnTo>
                      <a:pt x="333" y="415"/>
                    </a:lnTo>
                    <a:lnTo>
                      <a:pt x="341" y="419"/>
                    </a:lnTo>
                    <a:lnTo>
                      <a:pt x="342" y="421"/>
                    </a:lnTo>
                    <a:lnTo>
                      <a:pt x="344" y="421"/>
                    </a:lnTo>
                    <a:lnTo>
                      <a:pt x="345" y="421"/>
                    </a:lnTo>
                    <a:lnTo>
                      <a:pt x="345" y="422"/>
                    </a:lnTo>
                    <a:lnTo>
                      <a:pt x="344" y="424"/>
                    </a:lnTo>
                    <a:lnTo>
                      <a:pt x="347" y="426"/>
                    </a:lnTo>
                    <a:lnTo>
                      <a:pt x="348" y="427"/>
                    </a:lnTo>
                    <a:lnTo>
                      <a:pt x="347" y="429"/>
                    </a:lnTo>
                    <a:lnTo>
                      <a:pt x="347" y="430"/>
                    </a:lnTo>
                    <a:lnTo>
                      <a:pt x="345" y="432"/>
                    </a:lnTo>
                    <a:lnTo>
                      <a:pt x="345" y="433"/>
                    </a:lnTo>
                    <a:lnTo>
                      <a:pt x="344" y="433"/>
                    </a:lnTo>
                    <a:lnTo>
                      <a:pt x="344" y="435"/>
                    </a:lnTo>
                    <a:lnTo>
                      <a:pt x="344" y="436"/>
                    </a:lnTo>
                    <a:lnTo>
                      <a:pt x="344" y="438"/>
                    </a:lnTo>
                    <a:lnTo>
                      <a:pt x="341" y="438"/>
                    </a:lnTo>
                    <a:lnTo>
                      <a:pt x="341" y="439"/>
                    </a:lnTo>
                    <a:lnTo>
                      <a:pt x="341" y="441"/>
                    </a:lnTo>
                    <a:lnTo>
                      <a:pt x="342" y="442"/>
                    </a:lnTo>
                    <a:lnTo>
                      <a:pt x="342" y="444"/>
                    </a:lnTo>
                    <a:lnTo>
                      <a:pt x="344" y="444"/>
                    </a:lnTo>
                    <a:lnTo>
                      <a:pt x="345" y="445"/>
                    </a:lnTo>
                    <a:lnTo>
                      <a:pt x="347" y="445"/>
                    </a:lnTo>
                    <a:lnTo>
                      <a:pt x="347" y="447"/>
                    </a:lnTo>
                    <a:lnTo>
                      <a:pt x="347" y="449"/>
                    </a:lnTo>
                    <a:lnTo>
                      <a:pt x="347" y="450"/>
                    </a:lnTo>
                    <a:lnTo>
                      <a:pt x="348" y="452"/>
                    </a:lnTo>
                    <a:lnTo>
                      <a:pt x="350" y="452"/>
                    </a:lnTo>
                    <a:lnTo>
                      <a:pt x="350" y="455"/>
                    </a:lnTo>
                    <a:lnTo>
                      <a:pt x="350" y="456"/>
                    </a:lnTo>
                    <a:lnTo>
                      <a:pt x="351" y="458"/>
                    </a:lnTo>
                    <a:lnTo>
                      <a:pt x="353" y="458"/>
                    </a:lnTo>
                    <a:lnTo>
                      <a:pt x="353" y="459"/>
                    </a:lnTo>
                    <a:lnTo>
                      <a:pt x="353" y="462"/>
                    </a:lnTo>
                    <a:lnTo>
                      <a:pt x="353" y="464"/>
                    </a:lnTo>
                    <a:lnTo>
                      <a:pt x="354" y="465"/>
                    </a:lnTo>
                    <a:lnTo>
                      <a:pt x="357" y="467"/>
                    </a:lnTo>
                    <a:lnTo>
                      <a:pt x="357" y="468"/>
                    </a:lnTo>
                    <a:lnTo>
                      <a:pt x="361" y="471"/>
                    </a:lnTo>
                    <a:lnTo>
                      <a:pt x="361" y="473"/>
                    </a:lnTo>
                    <a:lnTo>
                      <a:pt x="362" y="473"/>
                    </a:lnTo>
                    <a:lnTo>
                      <a:pt x="365" y="473"/>
                    </a:lnTo>
                    <a:lnTo>
                      <a:pt x="365" y="471"/>
                    </a:lnTo>
                    <a:lnTo>
                      <a:pt x="367" y="471"/>
                    </a:lnTo>
                    <a:lnTo>
                      <a:pt x="368" y="473"/>
                    </a:lnTo>
                    <a:lnTo>
                      <a:pt x="370" y="473"/>
                    </a:lnTo>
                    <a:lnTo>
                      <a:pt x="371" y="475"/>
                    </a:lnTo>
                    <a:lnTo>
                      <a:pt x="373" y="476"/>
                    </a:lnTo>
                    <a:lnTo>
                      <a:pt x="373" y="478"/>
                    </a:lnTo>
                    <a:lnTo>
                      <a:pt x="374" y="479"/>
                    </a:lnTo>
                    <a:lnTo>
                      <a:pt x="381" y="487"/>
                    </a:lnTo>
                    <a:lnTo>
                      <a:pt x="381" y="489"/>
                    </a:lnTo>
                    <a:lnTo>
                      <a:pt x="382" y="490"/>
                    </a:lnTo>
                    <a:lnTo>
                      <a:pt x="384" y="490"/>
                    </a:lnTo>
                    <a:lnTo>
                      <a:pt x="387" y="490"/>
                    </a:lnTo>
                    <a:lnTo>
                      <a:pt x="387" y="492"/>
                    </a:lnTo>
                    <a:lnTo>
                      <a:pt x="388" y="492"/>
                    </a:lnTo>
                    <a:lnTo>
                      <a:pt x="390" y="493"/>
                    </a:lnTo>
                    <a:lnTo>
                      <a:pt x="391" y="496"/>
                    </a:lnTo>
                    <a:lnTo>
                      <a:pt x="393" y="498"/>
                    </a:lnTo>
                    <a:lnTo>
                      <a:pt x="393" y="499"/>
                    </a:lnTo>
                    <a:lnTo>
                      <a:pt x="393" y="501"/>
                    </a:lnTo>
                    <a:lnTo>
                      <a:pt x="394" y="502"/>
                    </a:lnTo>
                    <a:lnTo>
                      <a:pt x="396" y="504"/>
                    </a:lnTo>
                    <a:lnTo>
                      <a:pt x="397" y="504"/>
                    </a:lnTo>
                    <a:lnTo>
                      <a:pt x="397" y="502"/>
                    </a:lnTo>
                    <a:lnTo>
                      <a:pt x="399" y="501"/>
                    </a:lnTo>
                    <a:lnTo>
                      <a:pt x="401" y="501"/>
                    </a:lnTo>
                    <a:lnTo>
                      <a:pt x="401" y="502"/>
                    </a:lnTo>
                    <a:lnTo>
                      <a:pt x="402" y="502"/>
                    </a:lnTo>
                    <a:lnTo>
                      <a:pt x="404" y="504"/>
                    </a:lnTo>
                    <a:lnTo>
                      <a:pt x="404" y="502"/>
                    </a:lnTo>
                    <a:lnTo>
                      <a:pt x="404" y="504"/>
                    </a:lnTo>
                    <a:lnTo>
                      <a:pt x="405" y="505"/>
                    </a:lnTo>
                    <a:lnTo>
                      <a:pt x="405" y="507"/>
                    </a:lnTo>
                    <a:lnTo>
                      <a:pt x="407" y="508"/>
                    </a:lnTo>
                    <a:lnTo>
                      <a:pt x="410" y="508"/>
                    </a:lnTo>
                    <a:lnTo>
                      <a:pt x="410" y="510"/>
                    </a:lnTo>
                    <a:lnTo>
                      <a:pt x="411" y="512"/>
                    </a:lnTo>
                    <a:lnTo>
                      <a:pt x="413" y="516"/>
                    </a:lnTo>
                    <a:lnTo>
                      <a:pt x="415" y="518"/>
                    </a:lnTo>
                    <a:close/>
                  </a:path>
                </a:pathLst>
              </a:custGeom>
              <a:solidFill>
                <a:srgbClr val="FF6600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FFFFFF"/>
                  </a:solidFill>
                  <a:latin typeface="Arial" panose="020B0604020202020204"/>
                </a:endParaRPr>
              </a:p>
            </p:txBody>
          </p:sp>
          <p:sp>
            <p:nvSpPr>
              <p:cNvPr id="184" name="Freeform 24">
                <a:extLst>
                  <a:ext uri="{FF2B5EF4-FFF2-40B4-BE49-F238E27FC236}">
                    <a16:creationId xmlns:a16="http://schemas.microsoft.com/office/drawing/2014/main" id="{C8310745-B0D8-EDFF-615B-1BF94E8F45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07113" y="5344593"/>
                <a:ext cx="52388" cy="65088"/>
              </a:xfrm>
              <a:custGeom>
                <a:avLst/>
                <a:gdLst>
                  <a:gd name="T0" fmla="*/ 33 w 33"/>
                  <a:gd name="T1" fmla="*/ 31 h 41"/>
                  <a:gd name="T2" fmla="*/ 32 w 33"/>
                  <a:gd name="T3" fmla="*/ 35 h 41"/>
                  <a:gd name="T4" fmla="*/ 32 w 33"/>
                  <a:gd name="T5" fmla="*/ 37 h 41"/>
                  <a:gd name="T6" fmla="*/ 29 w 33"/>
                  <a:gd name="T7" fmla="*/ 35 h 41"/>
                  <a:gd name="T8" fmla="*/ 29 w 33"/>
                  <a:gd name="T9" fmla="*/ 32 h 41"/>
                  <a:gd name="T10" fmla="*/ 29 w 33"/>
                  <a:gd name="T11" fmla="*/ 32 h 41"/>
                  <a:gd name="T12" fmla="*/ 27 w 33"/>
                  <a:gd name="T13" fmla="*/ 31 h 41"/>
                  <a:gd name="T14" fmla="*/ 26 w 33"/>
                  <a:gd name="T15" fmla="*/ 31 h 41"/>
                  <a:gd name="T16" fmla="*/ 16 w 33"/>
                  <a:gd name="T17" fmla="*/ 34 h 41"/>
                  <a:gd name="T18" fmla="*/ 13 w 33"/>
                  <a:gd name="T19" fmla="*/ 37 h 41"/>
                  <a:gd name="T20" fmla="*/ 15 w 33"/>
                  <a:gd name="T21" fmla="*/ 38 h 41"/>
                  <a:gd name="T22" fmla="*/ 16 w 33"/>
                  <a:gd name="T23" fmla="*/ 41 h 41"/>
                  <a:gd name="T24" fmla="*/ 12 w 33"/>
                  <a:gd name="T25" fmla="*/ 41 h 41"/>
                  <a:gd name="T26" fmla="*/ 12 w 33"/>
                  <a:gd name="T27" fmla="*/ 37 h 41"/>
                  <a:gd name="T28" fmla="*/ 9 w 33"/>
                  <a:gd name="T29" fmla="*/ 38 h 41"/>
                  <a:gd name="T30" fmla="*/ 6 w 33"/>
                  <a:gd name="T31" fmla="*/ 38 h 41"/>
                  <a:gd name="T32" fmla="*/ 6 w 33"/>
                  <a:gd name="T33" fmla="*/ 35 h 41"/>
                  <a:gd name="T34" fmla="*/ 1 w 33"/>
                  <a:gd name="T35" fmla="*/ 35 h 41"/>
                  <a:gd name="T36" fmla="*/ 4 w 33"/>
                  <a:gd name="T37" fmla="*/ 34 h 41"/>
                  <a:gd name="T38" fmla="*/ 3 w 33"/>
                  <a:gd name="T39" fmla="*/ 29 h 41"/>
                  <a:gd name="T40" fmla="*/ 6 w 33"/>
                  <a:gd name="T41" fmla="*/ 28 h 41"/>
                  <a:gd name="T42" fmla="*/ 9 w 33"/>
                  <a:gd name="T43" fmla="*/ 28 h 41"/>
                  <a:gd name="T44" fmla="*/ 7 w 33"/>
                  <a:gd name="T45" fmla="*/ 25 h 41"/>
                  <a:gd name="T46" fmla="*/ 4 w 33"/>
                  <a:gd name="T47" fmla="*/ 23 h 41"/>
                  <a:gd name="T48" fmla="*/ 4 w 33"/>
                  <a:gd name="T49" fmla="*/ 21 h 41"/>
                  <a:gd name="T50" fmla="*/ 9 w 33"/>
                  <a:gd name="T51" fmla="*/ 20 h 41"/>
                  <a:gd name="T52" fmla="*/ 6 w 33"/>
                  <a:gd name="T53" fmla="*/ 18 h 41"/>
                  <a:gd name="T54" fmla="*/ 4 w 33"/>
                  <a:gd name="T55" fmla="*/ 17 h 41"/>
                  <a:gd name="T56" fmla="*/ 3 w 33"/>
                  <a:gd name="T57" fmla="*/ 14 h 41"/>
                  <a:gd name="T58" fmla="*/ 7 w 33"/>
                  <a:gd name="T59" fmla="*/ 12 h 41"/>
                  <a:gd name="T60" fmla="*/ 10 w 33"/>
                  <a:gd name="T61" fmla="*/ 14 h 41"/>
                  <a:gd name="T62" fmla="*/ 13 w 33"/>
                  <a:gd name="T63" fmla="*/ 9 h 41"/>
                  <a:gd name="T64" fmla="*/ 13 w 33"/>
                  <a:gd name="T65" fmla="*/ 14 h 41"/>
                  <a:gd name="T66" fmla="*/ 15 w 33"/>
                  <a:gd name="T67" fmla="*/ 15 h 41"/>
                  <a:gd name="T68" fmla="*/ 13 w 33"/>
                  <a:gd name="T69" fmla="*/ 12 h 41"/>
                  <a:gd name="T70" fmla="*/ 16 w 33"/>
                  <a:gd name="T71" fmla="*/ 15 h 41"/>
                  <a:gd name="T72" fmla="*/ 18 w 33"/>
                  <a:gd name="T73" fmla="*/ 18 h 41"/>
                  <a:gd name="T74" fmla="*/ 21 w 33"/>
                  <a:gd name="T75" fmla="*/ 17 h 41"/>
                  <a:gd name="T76" fmla="*/ 19 w 33"/>
                  <a:gd name="T77" fmla="*/ 12 h 41"/>
                  <a:gd name="T78" fmla="*/ 19 w 33"/>
                  <a:gd name="T79" fmla="*/ 12 h 41"/>
                  <a:gd name="T80" fmla="*/ 15 w 33"/>
                  <a:gd name="T81" fmla="*/ 11 h 41"/>
                  <a:gd name="T82" fmla="*/ 12 w 33"/>
                  <a:gd name="T83" fmla="*/ 9 h 41"/>
                  <a:gd name="T84" fmla="*/ 9 w 33"/>
                  <a:gd name="T85" fmla="*/ 12 h 41"/>
                  <a:gd name="T86" fmla="*/ 7 w 33"/>
                  <a:gd name="T87" fmla="*/ 9 h 41"/>
                  <a:gd name="T88" fmla="*/ 9 w 33"/>
                  <a:gd name="T89" fmla="*/ 4 h 41"/>
                  <a:gd name="T90" fmla="*/ 6 w 33"/>
                  <a:gd name="T91" fmla="*/ 4 h 41"/>
                  <a:gd name="T92" fmla="*/ 15 w 33"/>
                  <a:gd name="T93" fmla="*/ 0 h 41"/>
                  <a:gd name="T94" fmla="*/ 16 w 33"/>
                  <a:gd name="T95" fmla="*/ 3 h 41"/>
                  <a:gd name="T96" fmla="*/ 15 w 33"/>
                  <a:gd name="T97" fmla="*/ 7 h 41"/>
                  <a:gd name="T98" fmla="*/ 18 w 33"/>
                  <a:gd name="T99" fmla="*/ 11 h 41"/>
                  <a:gd name="T100" fmla="*/ 29 w 33"/>
                  <a:gd name="T101" fmla="*/ 12 h 41"/>
                  <a:gd name="T102" fmla="*/ 26 w 33"/>
                  <a:gd name="T103" fmla="*/ 17 h 41"/>
                  <a:gd name="T104" fmla="*/ 24 w 33"/>
                  <a:gd name="T105" fmla="*/ 21 h 41"/>
                  <a:gd name="T106" fmla="*/ 27 w 33"/>
                  <a:gd name="T107" fmla="*/ 26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33" h="41">
                    <a:moveTo>
                      <a:pt x="30" y="28"/>
                    </a:moveTo>
                    <a:lnTo>
                      <a:pt x="32" y="29"/>
                    </a:lnTo>
                    <a:lnTo>
                      <a:pt x="33" y="31"/>
                    </a:lnTo>
                    <a:lnTo>
                      <a:pt x="33" y="32"/>
                    </a:lnTo>
                    <a:lnTo>
                      <a:pt x="32" y="34"/>
                    </a:lnTo>
                    <a:lnTo>
                      <a:pt x="32" y="35"/>
                    </a:lnTo>
                    <a:lnTo>
                      <a:pt x="32" y="37"/>
                    </a:lnTo>
                    <a:lnTo>
                      <a:pt x="30" y="37"/>
                    </a:lnTo>
                    <a:lnTo>
                      <a:pt x="32" y="37"/>
                    </a:lnTo>
                    <a:lnTo>
                      <a:pt x="32" y="35"/>
                    </a:lnTo>
                    <a:lnTo>
                      <a:pt x="30" y="35"/>
                    </a:lnTo>
                    <a:lnTo>
                      <a:pt x="29" y="35"/>
                    </a:lnTo>
                    <a:lnTo>
                      <a:pt x="30" y="34"/>
                    </a:lnTo>
                    <a:lnTo>
                      <a:pt x="32" y="32"/>
                    </a:lnTo>
                    <a:lnTo>
                      <a:pt x="29" y="32"/>
                    </a:lnTo>
                    <a:lnTo>
                      <a:pt x="27" y="34"/>
                    </a:lnTo>
                    <a:lnTo>
                      <a:pt x="26" y="34"/>
                    </a:lnTo>
                    <a:lnTo>
                      <a:pt x="29" y="32"/>
                    </a:lnTo>
                    <a:lnTo>
                      <a:pt x="30" y="31"/>
                    </a:lnTo>
                    <a:lnTo>
                      <a:pt x="29" y="31"/>
                    </a:lnTo>
                    <a:lnTo>
                      <a:pt x="27" y="31"/>
                    </a:lnTo>
                    <a:lnTo>
                      <a:pt x="27" y="32"/>
                    </a:lnTo>
                    <a:lnTo>
                      <a:pt x="26" y="32"/>
                    </a:lnTo>
                    <a:lnTo>
                      <a:pt x="26" y="31"/>
                    </a:lnTo>
                    <a:lnTo>
                      <a:pt x="19" y="31"/>
                    </a:lnTo>
                    <a:lnTo>
                      <a:pt x="19" y="32"/>
                    </a:lnTo>
                    <a:lnTo>
                      <a:pt x="16" y="34"/>
                    </a:lnTo>
                    <a:lnTo>
                      <a:pt x="16" y="35"/>
                    </a:lnTo>
                    <a:lnTo>
                      <a:pt x="15" y="37"/>
                    </a:lnTo>
                    <a:lnTo>
                      <a:pt x="13" y="37"/>
                    </a:lnTo>
                    <a:lnTo>
                      <a:pt x="13" y="40"/>
                    </a:lnTo>
                    <a:lnTo>
                      <a:pt x="13" y="38"/>
                    </a:lnTo>
                    <a:lnTo>
                      <a:pt x="15" y="38"/>
                    </a:lnTo>
                    <a:lnTo>
                      <a:pt x="16" y="38"/>
                    </a:lnTo>
                    <a:lnTo>
                      <a:pt x="16" y="40"/>
                    </a:lnTo>
                    <a:lnTo>
                      <a:pt x="16" y="41"/>
                    </a:lnTo>
                    <a:lnTo>
                      <a:pt x="15" y="41"/>
                    </a:lnTo>
                    <a:lnTo>
                      <a:pt x="13" y="41"/>
                    </a:lnTo>
                    <a:lnTo>
                      <a:pt x="12" y="41"/>
                    </a:lnTo>
                    <a:lnTo>
                      <a:pt x="10" y="40"/>
                    </a:lnTo>
                    <a:lnTo>
                      <a:pt x="12" y="38"/>
                    </a:lnTo>
                    <a:lnTo>
                      <a:pt x="12" y="37"/>
                    </a:lnTo>
                    <a:lnTo>
                      <a:pt x="10" y="37"/>
                    </a:lnTo>
                    <a:lnTo>
                      <a:pt x="10" y="38"/>
                    </a:lnTo>
                    <a:lnTo>
                      <a:pt x="9" y="38"/>
                    </a:lnTo>
                    <a:lnTo>
                      <a:pt x="9" y="40"/>
                    </a:lnTo>
                    <a:lnTo>
                      <a:pt x="7" y="38"/>
                    </a:lnTo>
                    <a:lnTo>
                      <a:pt x="6" y="38"/>
                    </a:lnTo>
                    <a:lnTo>
                      <a:pt x="6" y="37"/>
                    </a:lnTo>
                    <a:lnTo>
                      <a:pt x="4" y="37"/>
                    </a:lnTo>
                    <a:lnTo>
                      <a:pt x="6" y="35"/>
                    </a:lnTo>
                    <a:lnTo>
                      <a:pt x="4" y="35"/>
                    </a:lnTo>
                    <a:lnTo>
                      <a:pt x="3" y="37"/>
                    </a:lnTo>
                    <a:lnTo>
                      <a:pt x="1" y="35"/>
                    </a:lnTo>
                    <a:lnTo>
                      <a:pt x="3" y="35"/>
                    </a:lnTo>
                    <a:lnTo>
                      <a:pt x="4" y="35"/>
                    </a:lnTo>
                    <a:lnTo>
                      <a:pt x="4" y="34"/>
                    </a:lnTo>
                    <a:lnTo>
                      <a:pt x="0" y="32"/>
                    </a:lnTo>
                    <a:lnTo>
                      <a:pt x="1" y="31"/>
                    </a:lnTo>
                    <a:lnTo>
                      <a:pt x="3" y="29"/>
                    </a:lnTo>
                    <a:lnTo>
                      <a:pt x="3" y="28"/>
                    </a:lnTo>
                    <a:lnTo>
                      <a:pt x="6" y="29"/>
                    </a:lnTo>
                    <a:lnTo>
                      <a:pt x="6" y="28"/>
                    </a:lnTo>
                    <a:lnTo>
                      <a:pt x="6" y="29"/>
                    </a:lnTo>
                    <a:lnTo>
                      <a:pt x="7" y="29"/>
                    </a:lnTo>
                    <a:lnTo>
                      <a:pt x="9" y="28"/>
                    </a:lnTo>
                    <a:lnTo>
                      <a:pt x="7" y="28"/>
                    </a:lnTo>
                    <a:lnTo>
                      <a:pt x="7" y="26"/>
                    </a:lnTo>
                    <a:lnTo>
                      <a:pt x="7" y="25"/>
                    </a:lnTo>
                    <a:lnTo>
                      <a:pt x="6" y="25"/>
                    </a:lnTo>
                    <a:lnTo>
                      <a:pt x="6" y="23"/>
                    </a:lnTo>
                    <a:lnTo>
                      <a:pt x="4" y="23"/>
                    </a:lnTo>
                    <a:lnTo>
                      <a:pt x="3" y="25"/>
                    </a:lnTo>
                    <a:lnTo>
                      <a:pt x="3" y="21"/>
                    </a:lnTo>
                    <a:lnTo>
                      <a:pt x="4" y="21"/>
                    </a:lnTo>
                    <a:lnTo>
                      <a:pt x="6" y="21"/>
                    </a:lnTo>
                    <a:lnTo>
                      <a:pt x="7" y="20"/>
                    </a:lnTo>
                    <a:lnTo>
                      <a:pt x="9" y="20"/>
                    </a:lnTo>
                    <a:lnTo>
                      <a:pt x="9" y="18"/>
                    </a:lnTo>
                    <a:lnTo>
                      <a:pt x="7" y="18"/>
                    </a:lnTo>
                    <a:lnTo>
                      <a:pt x="6" y="18"/>
                    </a:lnTo>
                    <a:lnTo>
                      <a:pt x="6" y="17"/>
                    </a:lnTo>
                    <a:lnTo>
                      <a:pt x="6" y="15"/>
                    </a:lnTo>
                    <a:lnTo>
                      <a:pt x="4" y="17"/>
                    </a:lnTo>
                    <a:lnTo>
                      <a:pt x="4" y="15"/>
                    </a:lnTo>
                    <a:lnTo>
                      <a:pt x="3" y="15"/>
                    </a:lnTo>
                    <a:lnTo>
                      <a:pt x="3" y="14"/>
                    </a:lnTo>
                    <a:lnTo>
                      <a:pt x="1" y="14"/>
                    </a:lnTo>
                    <a:lnTo>
                      <a:pt x="3" y="14"/>
                    </a:lnTo>
                    <a:lnTo>
                      <a:pt x="7" y="12"/>
                    </a:lnTo>
                    <a:lnTo>
                      <a:pt x="9" y="14"/>
                    </a:lnTo>
                    <a:lnTo>
                      <a:pt x="10" y="15"/>
                    </a:lnTo>
                    <a:lnTo>
                      <a:pt x="10" y="14"/>
                    </a:lnTo>
                    <a:lnTo>
                      <a:pt x="10" y="12"/>
                    </a:lnTo>
                    <a:lnTo>
                      <a:pt x="12" y="11"/>
                    </a:lnTo>
                    <a:lnTo>
                      <a:pt x="13" y="9"/>
                    </a:lnTo>
                    <a:lnTo>
                      <a:pt x="13" y="12"/>
                    </a:lnTo>
                    <a:lnTo>
                      <a:pt x="12" y="12"/>
                    </a:lnTo>
                    <a:lnTo>
                      <a:pt x="13" y="14"/>
                    </a:lnTo>
                    <a:lnTo>
                      <a:pt x="12" y="15"/>
                    </a:lnTo>
                    <a:lnTo>
                      <a:pt x="13" y="15"/>
                    </a:lnTo>
                    <a:lnTo>
                      <a:pt x="15" y="15"/>
                    </a:lnTo>
                    <a:lnTo>
                      <a:pt x="15" y="14"/>
                    </a:lnTo>
                    <a:lnTo>
                      <a:pt x="13" y="14"/>
                    </a:lnTo>
                    <a:lnTo>
                      <a:pt x="13" y="12"/>
                    </a:lnTo>
                    <a:lnTo>
                      <a:pt x="15" y="12"/>
                    </a:lnTo>
                    <a:lnTo>
                      <a:pt x="15" y="14"/>
                    </a:lnTo>
                    <a:lnTo>
                      <a:pt x="16" y="15"/>
                    </a:lnTo>
                    <a:lnTo>
                      <a:pt x="15" y="17"/>
                    </a:lnTo>
                    <a:lnTo>
                      <a:pt x="16" y="18"/>
                    </a:lnTo>
                    <a:lnTo>
                      <a:pt x="18" y="18"/>
                    </a:lnTo>
                    <a:lnTo>
                      <a:pt x="21" y="18"/>
                    </a:lnTo>
                    <a:lnTo>
                      <a:pt x="19" y="18"/>
                    </a:lnTo>
                    <a:lnTo>
                      <a:pt x="21" y="17"/>
                    </a:lnTo>
                    <a:lnTo>
                      <a:pt x="21" y="15"/>
                    </a:lnTo>
                    <a:lnTo>
                      <a:pt x="21" y="14"/>
                    </a:lnTo>
                    <a:lnTo>
                      <a:pt x="19" y="12"/>
                    </a:lnTo>
                    <a:lnTo>
                      <a:pt x="21" y="12"/>
                    </a:lnTo>
                    <a:lnTo>
                      <a:pt x="21" y="11"/>
                    </a:lnTo>
                    <a:lnTo>
                      <a:pt x="19" y="12"/>
                    </a:lnTo>
                    <a:lnTo>
                      <a:pt x="16" y="12"/>
                    </a:lnTo>
                    <a:lnTo>
                      <a:pt x="16" y="11"/>
                    </a:lnTo>
                    <a:lnTo>
                      <a:pt x="15" y="11"/>
                    </a:lnTo>
                    <a:lnTo>
                      <a:pt x="15" y="9"/>
                    </a:lnTo>
                    <a:lnTo>
                      <a:pt x="13" y="7"/>
                    </a:lnTo>
                    <a:lnTo>
                      <a:pt x="12" y="9"/>
                    </a:lnTo>
                    <a:lnTo>
                      <a:pt x="10" y="11"/>
                    </a:lnTo>
                    <a:lnTo>
                      <a:pt x="9" y="11"/>
                    </a:lnTo>
                    <a:lnTo>
                      <a:pt x="9" y="12"/>
                    </a:lnTo>
                    <a:lnTo>
                      <a:pt x="7" y="12"/>
                    </a:lnTo>
                    <a:lnTo>
                      <a:pt x="7" y="11"/>
                    </a:lnTo>
                    <a:lnTo>
                      <a:pt x="7" y="9"/>
                    </a:lnTo>
                    <a:lnTo>
                      <a:pt x="9" y="7"/>
                    </a:lnTo>
                    <a:lnTo>
                      <a:pt x="9" y="6"/>
                    </a:lnTo>
                    <a:lnTo>
                      <a:pt x="9" y="4"/>
                    </a:lnTo>
                    <a:lnTo>
                      <a:pt x="7" y="4"/>
                    </a:lnTo>
                    <a:lnTo>
                      <a:pt x="6" y="6"/>
                    </a:lnTo>
                    <a:lnTo>
                      <a:pt x="6" y="4"/>
                    </a:lnTo>
                    <a:lnTo>
                      <a:pt x="6" y="3"/>
                    </a:lnTo>
                    <a:lnTo>
                      <a:pt x="7" y="3"/>
                    </a:lnTo>
                    <a:lnTo>
                      <a:pt x="15" y="0"/>
                    </a:lnTo>
                    <a:lnTo>
                      <a:pt x="16" y="0"/>
                    </a:lnTo>
                    <a:lnTo>
                      <a:pt x="18" y="1"/>
                    </a:lnTo>
                    <a:lnTo>
                      <a:pt x="16" y="3"/>
                    </a:lnTo>
                    <a:lnTo>
                      <a:pt x="15" y="3"/>
                    </a:lnTo>
                    <a:lnTo>
                      <a:pt x="15" y="4"/>
                    </a:lnTo>
                    <a:lnTo>
                      <a:pt x="15" y="7"/>
                    </a:lnTo>
                    <a:lnTo>
                      <a:pt x="15" y="9"/>
                    </a:lnTo>
                    <a:lnTo>
                      <a:pt x="16" y="9"/>
                    </a:lnTo>
                    <a:lnTo>
                      <a:pt x="18" y="11"/>
                    </a:lnTo>
                    <a:lnTo>
                      <a:pt x="26" y="9"/>
                    </a:lnTo>
                    <a:lnTo>
                      <a:pt x="27" y="9"/>
                    </a:lnTo>
                    <a:lnTo>
                      <a:pt x="29" y="12"/>
                    </a:lnTo>
                    <a:lnTo>
                      <a:pt x="29" y="14"/>
                    </a:lnTo>
                    <a:lnTo>
                      <a:pt x="29" y="15"/>
                    </a:lnTo>
                    <a:lnTo>
                      <a:pt x="26" y="17"/>
                    </a:lnTo>
                    <a:lnTo>
                      <a:pt x="24" y="18"/>
                    </a:lnTo>
                    <a:lnTo>
                      <a:pt x="24" y="20"/>
                    </a:lnTo>
                    <a:lnTo>
                      <a:pt x="24" y="21"/>
                    </a:lnTo>
                    <a:lnTo>
                      <a:pt x="24" y="23"/>
                    </a:lnTo>
                    <a:lnTo>
                      <a:pt x="26" y="25"/>
                    </a:lnTo>
                    <a:lnTo>
                      <a:pt x="27" y="26"/>
                    </a:lnTo>
                    <a:lnTo>
                      <a:pt x="29" y="26"/>
                    </a:lnTo>
                    <a:lnTo>
                      <a:pt x="30" y="28"/>
                    </a:lnTo>
                    <a:close/>
                  </a:path>
                </a:pathLst>
              </a:custGeom>
              <a:solidFill>
                <a:srgbClr val="007855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FFFFFF"/>
                  </a:solidFill>
                  <a:latin typeface="Arial" panose="020B0604020202020204"/>
                </a:endParaRPr>
              </a:p>
            </p:txBody>
          </p:sp>
        </p:grpSp>
        <p:grpSp>
          <p:nvGrpSpPr>
            <p:cNvPr id="45" name="Group 391">
              <a:extLst>
                <a:ext uri="{FF2B5EF4-FFF2-40B4-BE49-F238E27FC236}">
                  <a16:creationId xmlns:a16="http://schemas.microsoft.com/office/drawing/2014/main" id="{FD2132EB-3D36-9A40-D78A-480AA2534D9E}"/>
                </a:ext>
              </a:extLst>
            </p:cNvPr>
            <p:cNvGrpSpPr/>
            <p:nvPr/>
          </p:nvGrpSpPr>
          <p:grpSpPr>
            <a:xfrm>
              <a:off x="6979515" y="4583971"/>
              <a:ext cx="282864" cy="370135"/>
              <a:chOff x="5289550" y="5504930"/>
              <a:chExt cx="311150" cy="407150"/>
            </a:xfrm>
          </p:grpSpPr>
          <p:sp>
            <p:nvSpPr>
              <p:cNvPr id="176" name="Freeform 441">
                <a:extLst>
                  <a:ext uri="{FF2B5EF4-FFF2-40B4-BE49-F238E27FC236}">
                    <a16:creationId xmlns:a16="http://schemas.microsoft.com/office/drawing/2014/main" id="{E05C5438-5544-6A08-5CD7-3B7C2CB03E1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89550" y="5546955"/>
                <a:ext cx="311150" cy="365125"/>
              </a:xfrm>
              <a:custGeom>
                <a:avLst/>
                <a:gdLst>
                  <a:gd name="T0" fmla="*/ 194 w 196"/>
                  <a:gd name="T1" fmla="*/ 29 h 230"/>
                  <a:gd name="T2" fmla="*/ 190 w 196"/>
                  <a:gd name="T3" fmla="*/ 54 h 230"/>
                  <a:gd name="T4" fmla="*/ 184 w 196"/>
                  <a:gd name="T5" fmla="*/ 71 h 230"/>
                  <a:gd name="T6" fmla="*/ 170 w 196"/>
                  <a:gd name="T7" fmla="*/ 74 h 230"/>
                  <a:gd name="T8" fmla="*/ 170 w 196"/>
                  <a:gd name="T9" fmla="*/ 83 h 230"/>
                  <a:gd name="T10" fmla="*/ 182 w 196"/>
                  <a:gd name="T11" fmla="*/ 90 h 230"/>
                  <a:gd name="T12" fmla="*/ 187 w 196"/>
                  <a:gd name="T13" fmla="*/ 102 h 230"/>
                  <a:gd name="T14" fmla="*/ 179 w 196"/>
                  <a:gd name="T15" fmla="*/ 113 h 230"/>
                  <a:gd name="T16" fmla="*/ 168 w 196"/>
                  <a:gd name="T17" fmla="*/ 120 h 230"/>
                  <a:gd name="T18" fmla="*/ 176 w 196"/>
                  <a:gd name="T19" fmla="*/ 130 h 230"/>
                  <a:gd name="T20" fmla="*/ 159 w 196"/>
                  <a:gd name="T21" fmla="*/ 139 h 230"/>
                  <a:gd name="T22" fmla="*/ 151 w 196"/>
                  <a:gd name="T23" fmla="*/ 139 h 230"/>
                  <a:gd name="T24" fmla="*/ 142 w 196"/>
                  <a:gd name="T25" fmla="*/ 136 h 230"/>
                  <a:gd name="T26" fmla="*/ 139 w 196"/>
                  <a:gd name="T27" fmla="*/ 139 h 230"/>
                  <a:gd name="T28" fmla="*/ 130 w 196"/>
                  <a:gd name="T29" fmla="*/ 142 h 230"/>
                  <a:gd name="T30" fmla="*/ 134 w 196"/>
                  <a:gd name="T31" fmla="*/ 150 h 230"/>
                  <a:gd name="T32" fmla="*/ 142 w 196"/>
                  <a:gd name="T33" fmla="*/ 165 h 230"/>
                  <a:gd name="T34" fmla="*/ 144 w 196"/>
                  <a:gd name="T35" fmla="*/ 177 h 230"/>
                  <a:gd name="T36" fmla="*/ 138 w 196"/>
                  <a:gd name="T37" fmla="*/ 190 h 230"/>
                  <a:gd name="T38" fmla="*/ 141 w 196"/>
                  <a:gd name="T39" fmla="*/ 194 h 230"/>
                  <a:gd name="T40" fmla="*/ 130 w 196"/>
                  <a:gd name="T41" fmla="*/ 206 h 230"/>
                  <a:gd name="T42" fmla="*/ 127 w 196"/>
                  <a:gd name="T43" fmla="*/ 213 h 230"/>
                  <a:gd name="T44" fmla="*/ 133 w 196"/>
                  <a:gd name="T45" fmla="*/ 214 h 230"/>
                  <a:gd name="T46" fmla="*/ 134 w 196"/>
                  <a:gd name="T47" fmla="*/ 222 h 230"/>
                  <a:gd name="T48" fmla="*/ 128 w 196"/>
                  <a:gd name="T49" fmla="*/ 230 h 230"/>
                  <a:gd name="T50" fmla="*/ 117 w 196"/>
                  <a:gd name="T51" fmla="*/ 227 h 230"/>
                  <a:gd name="T52" fmla="*/ 119 w 196"/>
                  <a:gd name="T53" fmla="*/ 217 h 230"/>
                  <a:gd name="T54" fmla="*/ 120 w 196"/>
                  <a:gd name="T55" fmla="*/ 206 h 230"/>
                  <a:gd name="T56" fmla="*/ 125 w 196"/>
                  <a:gd name="T57" fmla="*/ 200 h 230"/>
                  <a:gd name="T58" fmla="*/ 120 w 196"/>
                  <a:gd name="T59" fmla="*/ 194 h 230"/>
                  <a:gd name="T60" fmla="*/ 110 w 196"/>
                  <a:gd name="T61" fmla="*/ 190 h 230"/>
                  <a:gd name="T62" fmla="*/ 94 w 196"/>
                  <a:gd name="T63" fmla="*/ 188 h 230"/>
                  <a:gd name="T64" fmla="*/ 85 w 196"/>
                  <a:gd name="T65" fmla="*/ 179 h 230"/>
                  <a:gd name="T66" fmla="*/ 82 w 196"/>
                  <a:gd name="T67" fmla="*/ 169 h 230"/>
                  <a:gd name="T68" fmla="*/ 70 w 196"/>
                  <a:gd name="T69" fmla="*/ 176 h 230"/>
                  <a:gd name="T70" fmla="*/ 71 w 196"/>
                  <a:gd name="T71" fmla="*/ 169 h 230"/>
                  <a:gd name="T72" fmla="*/ 59 w 196"/>
                  <a:gd name="T73" fmla="*/ 174 h 230"/>
                  <a:gd name="T74" fmla="*/ 54 w 196"/>
                  <a:gd name="T75" fmla="*/ 169 h 230"/>
                  <a:gd name="T76" fmla="*/ 50 w 196"/>
                  <a:gd name="T77" fmla="*/ 180 h 230"/>
                  <a:gd name="T78" fmla="*/ 42 w 196"/>
                  <a:gd name="T79" fmla="*/ 174 h 230"/>
                  <a:gd name="T80" fmla="*/ 25 w 196"/>
                  <a:gd name="T81" fmla="*/ 174 h 230"/>
                  <a:gd name="T82" fmla="*/ 16 w 196"/>
                  <a:gd name="T83" fmla="*/ 173 h 230"/>
                  <a:gd name="T84" fmla="*/ 2 w 196"/>
                  <a:gd name="T85" fmla="*/ 166 h 230"/>
                  <a:gd name="T86" fmla="*/ 24 w 196"/>
                  <a:gd name="T87" fmla="*/ 160 h 230"/>
                  <a:gd name="T88" fmla="*/ 33 w 196"/>
                  <a:gd name="T89" fmla="*/ 168 h 230"/>
                  <a:gd name="T90" fmla="*/ 43 w 196"/>
                  <a:gd name="T91" fmla="*/ 173 h 230"/>
                  <a:gd name="T92" fmla="*/ 34 w 196"/>
                  <a:gd name="T93" fmla="*/ 165 h 230"/>
                  <a:gd name="T94" fmla="*/ 40 w 196"/>
                  <a:gd name="T95" fmla="*/ 160 h 230"/>
                  <a:gd name="T96" fmla="*/ 36 w 196"/>
                  <a:gd name="T97" fmla="*/ 153 h 230"/>
                  <a:gd name="T98" fmla="*/ 31 w 196"/>
                  <a:gd name="T99" fmla="*/ 143 h 230"/>
                  <a:gd name="T100" fmla="*/ 24 w 196"/>
                  <a:gd name="T101" fmla="*/ 140 h 230"/>
                  <a:gd name="T102" fmla="*/ 31 w 196"/>
                  <a:gd name="T103" fmla="*/ 136 h 230"/>
                  <a:gd name="T104" fmla="*/ 33 w 196"/>
                  <a:gd name="T105" fmla="*/ 127 h 230"/>
                  <a:gd name="T106" fmla="*/ 59 w 196"/>
                  <a:gd name="T107" fmla="*/ 85 h 230"/>
                  <a:gd name="T108" fmla="*/ 67 w 196"/>
                  <a:gd name="T109" fmla="*/ 50 h 230"/>
                  <a:gd name="T110" fmla="*/ 73 w 196"/>
                  <a:gd name="T111" fmla="*/ 48 h 230"/>
                  <a:gd name="T112" fmla="*/ 96 w 196"/>
                  <a:gd name="T113" fmla="*/ 35 h 230"/>
                  <a:gd name="T114" fmla="*/ 107 w 196"/>
                  <a:gd name="T115" fmla="*/ 19 h 230"/>
                  <a:gd name="T116" fmla="*/ 117 w 196"/>
                  <a:gd name="T117" fmla="*/ 11 h 230"/>
                  <a:gd name="T118" fmla="*/ 150 w 196"/>
                  <a:gd name="T119" fmla="*/ 5 h 230"/>
                  <a:gd name="T120" fmla="*/ 178 w 196"/>
                  <a:gd name="T121" fmla="*/ 2 h 230"/>
                  <a:gd name="T122" fmla="*/ 188 w 196"/>
                  <a:gd name="T123" fmla="*/ 14 h 2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196" h="230">
                    <a:moveTo>
                      <a:pt x="196" y="19"/>
                    </a:moveTo>
                    <a:lnTo>
                      <a:pt x="196" y="22"/>
                    </a:lnTo>
                    <a:lnTo>
                      <a:pt x="196" y="23"/>
                    </a:lnTo>
                    <a:lnTo>
                      <a:pt x="196" y="25"/>
                    </a:lnTo>
                    <a:lnTo>
                      <a:pt x="194" y="26"/>
                    </a:lnTo>
                    <a:lnTo>
                      <a:pt x="194" y="28"/>
                    </a:lnTo>
                    <a:lnTo>
                      <a:pt x="194" y="29"/>
                    </a:lnTo>
                    <a:lnTo>
                      <a:pt x="194" y="31"/>
                    </a:lnTo>
                    <a:lnTo>
                      <a:pt x="196" y="37"/>
                    </a:lnTo>
                    <a:lnTo>
                      <a:pt x="196" y="40"/>
                    </a:lnTo>
                    <a:lnTo>
                      <a:pt x="194" y="43"/>
                    </a:lnTo>
                    <a:lnTo>
                      <a:pt x="194" y="46"/>
                    </a:lnTo>
                    <a:lnTo>
                      <a:pt x="190" y="53"/>
                    </a:lnTo>
                    <a:lnTo>
                      <a:pt x="190" y="54"/>
                    </a:lnTo>
                    <a:lnTo>
                      <a:pt x="188" y="56"/>
                    </a:lnTo>
                    <a:lnTo>
                      <a:pt x="188" y="59"/>
                    </a:lnTo>
                    <a:lnTo>
                      <a:pt x="188" y="68"/>
                    </a:lnTo>
                    <a:lnTo>
                      <a:pt x="187" y="71"/>
                    </a:lnTo>
                    <a:lnTo>
                      <a:pt x="187" y="72"/>
                    </a:lnTo>
                    <a:lnTo>
                      <a:pt x="185" y="72"/>
                    </a:lnTo>
                    <a:lnTo>
                      <a:pt x="184" y="71"/>
                    </a:lnTo>
                    <a:lnTo>
                      <a:pt x="181" y="72"/>
                    </a:lnTo>
                    <a:lnTo>
                      <a:pt x="179" y="71"/>
                    </a:lnTo>
                    <a:lnTo>
                      <a:pt x="173" y="71"/>
                    </a:lnTo>
                    <a:lnTo>
                      <a:pt x="171" y="71"/>
                    </a:lnTo>
                    <a:lnTo>
                      <a:pt x="171" y="72"/>
                    </a:lnTo>
                    <a:lnTo>
                      <a:pt x="170" y="72"/>
                    </a:lnTo>
                    <a:lnTo>
                      <a:pt x="170" y="74"/>
                    </a:lnTo>
                    <a:lnTo>
                      <a:pt x="170" y="76"/>
                    </a:lnTo>
                    <a:lnTo>
                      <a:pt x="170" y="77"/>
                    </a:lnTo>
                    <a:lnTo>
                      <a:pt x="171" y="79"/>
                    </a:lnTo>
                    <a:lnTo>
                      <a:pt x="170" y="80"/>
                    </a:lnTo>
                    <a:lnTo>
                      <a:pt x="168" y="80"/>
                    </a:lnTo>
                    <a:lnTo>
                      <a:pt x="170" y="82"/>
                    </a:lnTo>
                    <a:lnTo>
                      <a:pt x="170" y="83"/>
                    </a:lnTo>
                    <a:lnTo>
                      <a:pt x="170" y="85"/>
                    </a:lnTo>
                    <a:lnTo>
                      <a:pt x="170" y="87"/>
                    </a:lnTo>
                    <a:lnTo>
                      <a:pt x="171" y="87"/>
                    </a:lnTo>
                    <a:lnTo>
                      <a:pt x="176" y="88"/>
                    </a:lnTo>
                    <a:lnTo>
                      <a:pt x="179" y="90"/>
                    </a:lnTo>
                    <a:lnTo>
                      <a:pt x="181" y="90"/>
                    </a:lnTo>
                    <a:lnTo>
                      <a:pt x="182" y="90"/>
                    </a:lnTo>
                    <a:lnTo>
                      <a:pt x="182" y="88"/>
                    </a:lnTo>
                    <a:lnTo>
                      <a:pt x="184" y="88"/>
                    </a:lnTo>
                    <a:lnTo>
                      <a:pt x="187" y="93"/>
                    </a:lnTo>
                    <a:lnTo>
                      <a:pt x="188" y="94"/>
                    </a:lnTo>
                    <a:lnTo>
                      <a:pt x="187" y="97"/>
                    </a:lnTo>
                    <a:lnTo>
                      <a:pt x="187" y="100"/>
                    </a:lnTo>
                    <a:lnTo>
                      <a:pt x="187" y="102"/>
                    </a:lnTo>
                    <a:lnTo>
                      <a:pt x="187" y="103"/>
                    </a:lnTo>
                    <a:lnTo>
                      <a:pt x="187" y="105"/>
                    </a:lnTo>
                    <a:lnTo>
                      <a:pt x="187" y="106"/>
                    </a:lnTo>
                    <a:lnTo>
                      <a:pt x="184" y="108"/>
                    </a:lnTo>
                    <a:lnTo>
                      <a:pt x="182" y="109"/>
                    </a:lnTo>
                    <a:lnTo>
                      <a:pt x="182" y="111"/>
                    </a:lnTo>
                    <a:lnTo>
                      <a:pt x="179" y="113"/>
                    </a:lnTo>
                    <a:lnTo>
                      <a:pt x="178" y="116"/>
                    </a:lnTo>
                    <a:lnTo>
                      <a:pt x="176" y="116"/>
                    </a:lnTo>
                    <a:lnTo>
                      <a:pt x="173" y="117"/>
                    </a:lnTo>
                    <a:lnTo>
                      <a:pt x="171" y="117"/>
                    </a:lnTo>
                    <a:lnTo>
                      <a:pt x="171" y="119"/>
                    </a:lnTo>
                    <a:lnTo>
                      <a:pt x="170" y="120"/>
                    </a:lnTo>
                    <a:lnTo>
                      <a:pt x="168" y="120"/>
                    </a:lnTo>
                    <a:lnTo>
                      <a:pt x="168" y="122"/>
                    </a:lnTo>
                    <a:lnTo>
                      <a:pt x="168" y="123"/>
                    </a:lnTo>
                    <a:lnTo>
                      <a:pt x="170" y="123"/>
                    </a:lnTo>
                    <a:lnTo>
                      <a:pt x="175" y="125"/>
                    </a:lnTo>
                    <a:lnTo>
                      <a:pt x="175" y="127"/>
                    </a:lnTo>
                    <a:lnTo>
                      <a:pt x="176" y="128"/>
                    </a:lnTo>
                    <a:lnTo>
                      <a:pt x="176" y="130"/>
                    </a:lnTo>
                    <a:lnTo>
                      <a:pt x="175" y="130"/>
                    </a:lnTo>
                    <a:lnTo>
                      <a:pt x="173" y="133"/>
                    </a:lnTo>
                    <a:lnTo>
                      <a:pt x="171" y="133"/>
                    </a:lnTo>
                    <a:lnTo>
                      <a:pt x="171" y="134"/>
                    </a:lnTo>
                    <a:lnTo>
                      <a:pt x="167" y="134"/>
                    </a:lnTo>
                    <a:lnTo>
                      <a:pt x="161" y="136"/>
                    </a:lnTo>
                    <a:lnTo>
                      <a:pt x="159" y="139"/>
                    </a:lnTo>
                    <a:lnTo>
                      <a:pt x="157" y="139"/>
                    </a:lnTo>
                    <a:lnTo>
                      <a:pt x="156" y="139"/>
                    </a:lnTo>
                    <a:lnTo>
                      <a:pt x="153" y="137"/>
                    </a:lnTo>
                    <a:lnTo>
                      <a:pt x="153" y="139"/>
                    </a:lnTo>
                    <a:lnTo>
                      <a:pt x="153" y="140"/>
                    </a:lnTo>
                    <a:lnTo>
                      <a:pt x="151" y="140"/>
                    </a:lnTo>
                    <a:lnTo>
                      <a:pt x="151" y="139"/>
                    </a:lnTo>
                    <a:lnTo>
                      <a:pt x="150" y="139"/>
                    </a:lnTo>
                    <a:lnTo>
                      <a:pt x="148" y="139"/>
                    </a:lnTo>
                    <a:lnTo>
                      <a:pt x="148" y="137"/>
                    </a:lnTo>
                    <a:lnTo>
                      <a:pt x="147" y="137"/>
                    </a:lnTo>
                    <a:lnTo>
                      <a:pt x="145" y="137"/>
                    </a:lnTo>
                    <a:lnTo>
                      <a:pt x="144" y="137"/>
                    </a:lnTo>
                    <a:lnTo>
                      <a:pt x="142" y="136"/>
                    </a:lnTo>
                    <a:lnTo>
                      <a:pt x="141" y="134"/>
                    </a:lnTo>
                    <a:lnTo>
                      <a:pt x="138" y="136"/>
                    </a:lnTo>
                    <a:lnTo>
                      <a:pt x="139" y="136"/>
                    </a:lnTo>
                    <a:lnTo>
                      <a:pt x="141" y="137"/>
                    </a:lnTo>
                    <a:lnTo>
                      <a:pt x="142" y="139"/>
                    </a:lnTo>
                    <a:lnTo>
                      <a:pt x="141" y="139"/>
                    </a:lnTo>
                    <a:lnTo>
                      <a:pt x="139" y="139"/>
                    </a:lnTo>
                    <a:lnTo>
                      <a:pt x="138" y="137"/>
                    </a:lnTo>
                    <a:lnTo>
                      <a:pt x="136" y="139"/>
                    </a:lnTo>
                    <a:lnTo>
                      <a:pt x="134" y="139"/>
                    </a:lnTo>
                    <a:lnTo>
                      <a:pt x="134" y="140"/>
                    </a:lnTo>
                    <a:lnTo>
                      <a:pt x="133" y="140"/>
                    </a:lnTo>
                    <a:lnTo>
                      <a:pt x="131" y="140"/>
                    </a:lnTo>
                    <a:lnTo>
                      <a:pt x="130" y="142"/>
                    </a:lnTo>
                    <a:lnTo>
                      <a:pt x="131" y="143"/>
                    </a:lnTo>
                    <a:lnTo>
                      <a:pt x="131" y="145"/>
                    </a:lnTo>
                    <a:lnTo>
                      <a:pt x="131" y="146"/>
                    </a:lnTo>
                    <a:lnTo>
                      <a:pt x="130" y="148"/>
                    </a:lnTo>
                    <a:lnTo>
                      <a:pt x="131" y="148"/>
                    </a:lnTo>
                    <a:lnTo>
                      <a:pt x="133" y="148"/>
                    </a:lnTo>
                    <a:lnTo>
                      <a:pt x="134" y="150"/>
                    </a:lnTo>
                    <a:lnTo>
                      <a:pt x="134" y="153"/>
                    </a:lnTo>
                    <a:lnTo>
                      <a:pt x="134" y="154"/>
                    </a:lnTo>
                    <a:lnTo>
                      <a:pt x="139" y="156"/>
                    </a:lnTo>
                    <a:lnTo>
                      <a:pt x="138" y="157"/>
                    </a:lnTo>
                    <a:lnTo>
                      <a:pt x="138" y="159"/>
                    </a:lnTo>
                    <a:lnTo>
                      <a:pt x="138" y="160"/>
                    </a:lnTo>
                    <a:lnTo>
                      <a:pt x="142" y="165"/>
                    </a:lnTo>
                    <a:lnTo>
                      <a:pt x="144" y="166"/>
                    </a:lnTo>
                    <a:lnTo>
                      <a:pt x="144" y="169"/>
                    </a:lnTo>
                    <a:lnTo>
                      <a:pt x="144" y="171"/>
                    </a:lnTo>
                    <a:lnTo>
                      <a:pt x="144" y="173"/>
                    </a:lnTo>
                    <a:lnTo>
                      <a:pt x="144" y="174"/>
                    </a:lnTo>
                    <a:lnTo>
                      <a:pt x="144" y="176"/>
                    </a:lnTo>
                    <a:lnTo>
                      <a:pt x="144" y="177"/>
                    </a:lnTo>
                    <a:lnTo>
                      <a:pt x="144" y="179"/>
                    </a:lnTo>
                    <a:lnTo>
                      <a:pt x="144" y="180"/>
                    </a:lnTo>
                    <a:lnTo>
                      <a:pt x="144" y="182"/>
                    </a:lnTo>
                    <a:lnTo>
                      <a:pt x="142" y="182"/>
                    </a:lnTo>
                    <a:lnTo>
                      <a:pt x="141" y="183"/>
                    </a:lnTo>
                    <a:lnTo>
                      <a:pt x="139" y="188"/>
                    </a:lnTo>
                    <a:lnTo>
                      <a:pt x="138" y="190"/>
                    </a:lnTo>
                    <a:lnTo>
                      <a:pt x="136" y="191"/>
                    </a:lnTo>
                    <a:lnTo>
                      <a:pt x="136" y="194"/>
                    </a:lnTo>
                    <a:lnTo>
                      <a:pt x="136" y="196"/>
                    </a:lnTo>
                    <a:lnTo>
                      <a:pt x="138" y="196"/>
                    </a:lnTo>
                    <a:lnTo>
                      <a:pt x="141" y="194"/>
                    </a:lnTo>
                    <a:lnTo>
                      <a:pt x="142" y="194"/>
                    </a:lnTo>
                    <a:lnTo>
                      <a:pt x="141" y="194"/>
                    </a:lnTo>
                    <a:lnTo>
                      <a:pt x="141" y="196"/>
                    </a:lnTo>
                    <a:lnTo>
                      <a:pt x="141" y="197"/>
                    </a:lnTo>
                    <a:lnTo>
                      <a:pt x="138" y="199"/>
                    </a:lnTo>
                    <a:lnTo>
                      <a:pt x="133" y="203"/>
                    </a:lnTo>
                    <a:lnTo>
                      <a:pt x="131" y="203"/>
                    </a:lnTo>
                    <a:lnTo>
                      <a:pt x="131" y="206"/>
                    </a:lnTo>
                    <a:lnTo>
                      <a:pt x="130" y="206"/>
                    </a:lnTo>
                    <a:lnTo>
                      <a:pt x="128" y="206"/>
                    </a:lnTo>
                    <a:lnTo>
                      <a:pt x="128" y="205"/>
                    </a:lnTo>
                    <a:lnTo>
                      <a:pt x="127" y="205"/>
                    </a:lnTo>
                    <a:lnTo>
                      <a:pt x="125" y="205"/>
                    </a:lnTo>
                    <a:lnTo>
                      <a:pt x="127" y="208"/>
                    </a:lnTo>
                    <a:lnTo>
                      <a:pt x="127" y="210"/>
                    </a:lnTo>
                    <a:lnTo>
                      <a:pt x="127" y="213"/>
                    </a:lnTo>
                    <a:lnTo>
                      <a:pt x="128" y="211"/>
                    </a:lnTo>
                    <a:lnTo>
                      <a:pt x="130" y="211"/>
                    </a:lnTo>
                    <a:lnTo>
                      <a:pt x="131" y="211"/>
                    </a:lnTo>
                    <a:lnTo>
                      <a:pt x="133" y="211"/>
                    </a:lnTo>
                    <a:lnTo>
                      <a:pt x="134" y="211"/>
                    </a:lnTo>
                    <a:lnTo>
                      <a:pt x="133" y="213"/>
                    </a:lnTo>
                    <a:lnTo>
                      <a:pt x="133" y="214"/>
                    </a:lnTo>
                    <a:lnTo>
                      <a:pt x="134" y="216"/>
                    </a:lnTo>
                    <a:lnTo>
                      <a:pt x="138" y="217"/>
                    </a:lnTo>
                    <a:lnTo>
                      <a:pt x="136" y="217"/>
                    </a:lnTo>
                    <a:lnTo>
                      <a:pt x="136" y="219"/>
                    </a:lnTo>
                    <a:lnTo>
                      <a:pt x="136" y="220"/>
                    </a:lnTo>
                    <a:lnTo>
                      <a:pt x="136" y="222"/>
                    </a:lnTo>
                    <a:lnTo>
                      <a:pt x="134" y="222"/>
                    </a:lnTo>
                    <a:lnTo>
                      <a:pt x="133" y="224"/>
                    </a:lnTo>
                    <a:lnTo>
                      <a:pt x="133" y="225"/>
                    </a:lnTo>
                    <a:lnTo>
                      <a:pt x="133" y="227"/>
                    </a:lnTo>
                    <a:lnTo>
                      <a:pt x="131" y="227"/>
                    </a:lnTo>
                    <a:lnTo>
                      <a:pt x="133" y="228"/>
                    </a:lnTo>
                    <a:lnTo>
                      <a:pt x="133" y="230"/>
                    </a:lnTo>
                    <a:lnTo>
                      <a:pt x="128" y="230"/>
                    </a:lnTo>
                    <a:lnTo>
                      <a:pt x="127" y="230"/>
                    </a:lnTo>
                    <a:lnTo>
                      <a:pt x="122" y="230"/>
                    </a:lnTo>
                    <a:lnTo>
                      <a:pt x="120" y="228"/>
                    </a:lnTo>
                    <a:lnTo>
                      <a:pt x="119" y="230"/>
                    </a:lnTo>
                    <a:lnTo>
                      <a:pt x="117" y="230"/>
                    </a:lnTo>
                    <a:lnTo>
                      <a:pt x="117" y="228"/>
                    </a:lnTo>
                    <a:lnTo>
                      <a:pt x="117" y="227"/>
                    </a:lnTo>
                    <a:lnTo>
                      <a:pt x="117" y="225"/>
                    </a:lnTo>
                    <a:lnTo>
                      <a:pt x="116" y="225"/>
                    </a:lnTo>
                    <a:lnTo>
                      <a:pt x="114" y="225"/>
                    </a:lnTo>
                    <a:lnTo>
                      <a:pt x="114" y="224"/>
                    </a:lnTo>
                    <a:lnTo>
                      <a:pt x="114" y="222"/>
                    </a:lnTo>
                    <a:lnTo>
                      <a:pt x="117" y="217"/>
                    </a:lnTo>
                    <a:lnTo>
                      <a:pt x="119" y="217"/>
                    </a:lnTo>
                    <a:lnTo>
                      <a:pt x="119" y="216"/>
                    </a:lnTo>
                    <a:lnTo>
                      <a:pt x="120" y="214"/>
                    </a:lnTo>
                    <a:lnTo>
                      <a:pt x="120" y="213"/>
                    </a:lnTo>
                    <a:lnTo>
                      <a:pt x="119" y="213"/>
                    </a:lnTo>
                    <a:lnTo>
                      <a:pt x="120" y="210"/>
                    </a:lnTo>
                    <a:lnTo>
                      <a:pt x="122" y="206"/>
                    </a:lnTo>
                    <a:lnTo>
                      <a:pt x="120" y="206"/>
                    </a:lnTo>
                    <a:lnTo>
                      <a:pt x="120" y="205"/>
                    </a:lnTo>
                    <a:lnTo>
                      <a:pt x="122" y="205"/>
                    </a:lnTo>
                    <a:lnTo>
                      <a:pt x="122" y="203"/>
                    </a:lnTo>
                    <a:lnTo>
                      <a:pt x="122" y="205"/>
                    </a:lnTo>
                    <a:lnTo>
                      <a:pt x="124" y="203"/>
                    </a:lnTo>
                    <a:lnTo>
                      <a:pt x="124" y="202"/>
                    </a:lnTo>
                    <a:lnTo>
                      <a:pt x="125" y="200"/>
                    </a:lnTo>
                    <a:lnTo>
                      <a:pt x="124" y="199"/>
                    </a:lnTo>
                    <a:lnTo>
                      <a:pt x="125" y="197"/>
                    </a:lnTo>
                    <a:lnTo>
                      <a:pt x="125" y="196"/>
                    </a:lnTo>
                    <a:lnTo>
                      <a:pt x="124" y="196"/>
                    </a:lnTo>
                    <a:lnTo>
                      <a:pt x="122" y="197"/>
                    </a:lnTo>
                    <a:lnTo>
                      <a:pt x="122" y="196"/>
                    </a:lnTo>
                    <a:lnTo>
                      <a:pt x="120" y="194"/>
                    </a:lnTo>
                    <a:lnTo>
                      <a:pt x="119" y="194"/>
                    </a:lnTo>
                    <a:lnTo>
                      <a:pt x="116" y="194"/>
                    </a:lnTo>
                    <a:lnTo>
                      <a:pt x="114" y="194"/>
                    </a:lnTo>
                    <a:lnTo>
                      <a:pt x="114" y="193"/>
                    </a:lnTo>
                    <a:lnTo>
                      <a:pt x="111" y="193"/>
                    </a:lnTo>
                    <a:lnTo>
                      <a:pt x="110" y="191"/>
                    </a:lnTo>
                    <a:lnTo>
                      <a:pt x="110" y="190"/>
                    </a:lnTo>
                    <a:lnTo>
                      <a:pt x="110" y="188"/>
                    </a:lnTo>
                    <a:lnTo>
                      <a:pt x="108" y="187"/>
                    </a:lnTo>
                    <a:lnTo>
                      <a:pt x="107" y="185"/>
                    </a:lnTo>
                    <a:lnTo>
                      <a:pt x="105" y="187"/>
                    </a:lnTo>
                    <a:lnTo>
                      <a:pt x="102" y="188"/>
                    </a:lnTo>
                    <a:lnTo>
                      <a:pt x="96" y="188"/>
                    </a:lnTo>
                    <a:lnTo>
                      <a:pt x="94" y="188"/>
                    </a:lnTo>
                    <a:lnTo>
                      <a:pt x="93" y="188"/>
                    </a:lnTo>
                    <a:lnTo>
                      <a:pt x="93" y="185"/>
                    </a:lnTo>
                    <a:lnTo>
                      <a:pt x="91" y="183"/>
                    </a:lnTo>
                    <a:lnTo>
                      <a:pt x="88" y="183"/>
                    </a:lnTo>
                    <a:lnTo>
                      <a:pt x="88" y="182"/>
                    </a:lnTo>
                    <a:lnTo>
                      <a:pt x="87" y="180"/>
                    </a:lnTo>
                    <a:lnTo>
                      <a:pt x="85" y="179"/>
                    </a:lnTo>
                    <a:lnTo>
                      <a:pt x="85" y="177"/>
                    </a:lnTo>
                    <a:lnTo>
                      <a:pt x="85" y="176"/>
                    </a:lnTo>
                    <a:lnTo>
                      <a:pt x="85" y="174"/>
                    </a:lnTo>
                    <a:lnTo>
                      <a:pt x="85" y="173"/>
                    </a:lnTo>
                    <a:lnTo>
                      <a:pt x="85" y="171"/>
                    </a:lnTo>
                    <a:lnTo>
                      <a:pt x="83" y="169"/>
                    </a:lnTo>
                    <a:lnTo>
                      <a:pt x="82" y="169"/>
                    </a:lnTo>
                    <a:lnTo>
                      <a:pt x="82" y="171"/>
                    </a:lnTo>
                    <a:lnTo>
                      <a:pt x="80" y="173"/>
                    </a:lnTo>
                    <a:lnTo>
                      <a:pt x="79" y="176"/>
                    </a:lnTo>
                    <a:lnTo>
                      <a:pt x="77" y="176"/>
                    </a:lnTo>
                    <a:lnTo>
                      <a:pt x="77" y="177"/>
                    </a:lnTo>
                    <a:lnTo>
                      <a:pt x="74" y="176"/>
                    </a:lnTo>
                    <a:lnTo>
                      <a:pt x="70" y="176"/>
                    </a:lnTo>
                    <a:lnTo>
                      <a:pt x="70" y="174"/>
                    </a:lnTo>
                    <a:lnTo>
                      <a:pt x="73" y="174"/>
                    </a:lnTo>
                    <a:lnTo>
                      <a:pt x="71" y="173"/>
                    </a:lnTo>
                    <a:lnTo>
                      <a:pt x="73" y="173"/>
                    </a:lnTo>
                    <a:lnTo>
                      <a:pt x="73" y="171"/>
                    </a:lnTo>
                    <a:lnTo>
                      <a:pt x="73" y="169"/>
                    </a:lnTo>
                    <a:lnTo>
                      <a:pt x="71" y="169"/>
                    </a:lnTo>
                    <a:lnTo>
                      <a:pt x="71" y="168"/>
                    </a:lnTo>
                    <a:lnTo>
                      <a:pt x="70" y="168"/>
                    </a:lnTo>
                    <a:lnTo>
                      <a:pt x="68" y="169"/>
                    </a:lnTo>
                    <a:lnTo>
                      <a:pt x="64" y="174"/>
                    </a:lnTo>
                    <a:lnTo>
                      <a:pt x="62" y="174"/>
                    </a:lnTo>
                    <a:lnTo>
                      <a:pt x="61" y="174"/>
                    </a:lnTo>
                    <a:lnTo>
                      <a:pt x="59" y="174"/>
                    </a:lnTo>
                    <a:lnTo>
                      <a:pt x="57" y="174"/>
                    </a:lnTo>
                    <a:lnTo>
                      <a:pt x="56" y="174"/>
                    </a:lnTo>
                    <a:lnTo>
                      <a:pt x="57" y="173"/>
                    </a:lnTo>
                    <a:lnTo>
                      <a:pt x="57" y="171"/>
                    </a:lnTo>
                    <a:lnTo>
                      <a:pt x="57" y="169"/>
                    </a:lnTo>
                    <a:lnTo>
                      <a:pt x="56" y="169"/>
                    </a:lnTo>
                    <a:lnTo>
                      <a:pt x="54" y="169"/>
                    </a:lnTo>
                    <a:lnTo>
                      <a:pt x="51" y="171"/>
                    </a:lnTo>
                    <a:lnTo>
                      <a:pt x="50" y="173"/>
                    </a:lnTo>
                    <a:lnTo>
                      <a:pt x="50" y="174"/>
                    </a:lnTo>
                    <a:lnTo>
                      <a:pt x="50" y="176"/>
                    </a:lnTo>
                    <a:lnTo>
                      <a:pt x="51" y="177"/>
                    </a:lnTo>
                    <a:lnTo>
                      <a:pt x="51" y="179"/>
                    </a:lnTo>
                    <a:lnTo>
                      <a:pt x="50" y="180"/>
                    </a:lnTo>
                    <a:lnTo>
                      <a:pt x="48" y="180"/>
                    </a:lnTo>
                    <a:lnTo>
                      <a:pt x="47" y="180"/>
                    </a:lnTo>
                    <a:lnTo>
                      <a:pt x="45" y="179"/>
                    </a:lnTo>
                    <a:lnTo>
                      <a:pt x="43" y="179"/>
                    </a:lnTo>
                    <a:lnTo>
                      <a:pt x="42" y="177"/>
                    </a:lnTo>
                    <a:lnTo>
                      <a:pt x="42" y="176"/>
                    </a:lnTo>
                    <a:lnTo>
                      <a:pt x="42" y="174"/>
                    </a:lnTo>
                    <a:lnTo>
                      <a:pt x="40" y="176"/>
                    </a:lnTo>
                    <a:lnTo>
                      <a:pt x="36" y="176"/>
                    </a:lnTo>
                    <a:lnTo>
                      <a:pt x="34" y="176"/>
                    </a:lnTo>
                    <a:lnTo>
                      <a:pt x="33" y="174"/>
                    </a:lnTo>
                    <a:lnTo>
                      <a:pt x="30" y="171"/>
                    </a:lnTo>
                    <a:lnTo>
                      <a:pt x="27" y="171"/>
                    </a:lnTo>
                    <a:lnTo>
                      <a:pt x="25" y="174"/>
                    </a:lnTo>
                    <a:lnTo>
                      <a:pt x="25" y="176"/>
                    </a:lnTo>
                    <a:lnTo>
                      <a:pt x="24" y="176"/>
                    </a:lnTo>
                    <a:lnTo>
                      <a:pt x="22" y="176"/>
                    </a:lnTo>
                    <a:lnTo>
                      <a:pt x="20" y="177"/>
                    </a:lnTo>
                    <a:lnTo>
                      <a:pt x="20" y="176"/>
                    </a:lnTo>
                    <a:lnTo>
                      <a:pt x="19" y="174"/>
                    </a:lnTo>
                    <a:lnTo>
                      <a:pt x="16" y="173"/>
                    </a:lnTo>
                    <a:lnTo>
                      <a:pt x="13" y="171"/>
                    </a:lnTo>
                    <a:lnTo>
                      <a:pt x="10" y="173"/>
                    </a:lnTo>
                    <a:lnTo>
                      <a:pt x="6" y="171"/>
                    </a:lnTo>
                    <a:lnTo>
                      <a:pt x="5" y="171"/>
                    </a:lnTo>
                    <a:lnTo>
                      <a:pt x="5" y="169"/>
                    </a:lnTo>
                    <a:lnTo>
                      <a:pt x="3" y="168"/>
                    </a:lnTo>
                    <a:lnTo>
                      <a:pt x="2" y="166"/>
                    </a:lnTo>
                    <a:lnTo>
                      <a:pt x="0" y="165"/>
                    </a:lnTo>
                    <a:lnTo>
                      <a:pt x="0" y="163"/>
                    </a:lnTo>
                    <a:lnTo>
                      <a:pt x="2" y="163"/>
                    </a:lnTo>
                    <a:lnTo>
                      <a:pt x="6" y="160"/>
                    </a:lnTo>
                    <a:lnTo>
                      <a:pt x="20" y="159"/>
                    </a:lnTo>
                    <a:lnTo>
                      <a:pt x="22" y="159"/>
                    </a:lnTo>
                    <a:lnTo>
                      <a:pt x="24" y="160"/>
                    </a:lnTo>
                    <a:lnTo>
                      <a:pt x="25" y="162"/>
                    </a:lnTo>
                    <a:lnTo>
                      <a:pt x="24" y="162"/>
                    </a:lnTo>
                    <a:lnTo>
                      <a:pt x="24" y="163"/>
                    </a:lnTo>
                    <a:lnTo>
                      <a:pt x="28" y="163"/>
                    </a:lnTo>
                    <a:lnTo>
                      <a:pt x="30" y="165"/>
                    </a:lnTo>
                    <a:lnTo>
                      <a:pt x="33" y="166"/>
                    </a:lnTo>
                    <a:lnTo>
                      <a:pt x="33" y="168"/>
                    </a:lnTo>
                    <a:lnTo>
                      <a:pt x="34" y="171"/>
                    </a:lnTo>
                    <a:lnTo>
                      <a:pt x="34" y="173"/>
                    </a:lnTo>
                    <a:lnTo>
                      <a:pt x="36" y="173"/>
                    </a:lnTo>
                    <a:lnTo>
                      <a:pt x="39" y="173"/>
                    </a:lnTo>
                    <a:lnTo>
                      <a:pt x="40" y="173"/>
                    </a:lnTo>
                    <a:lnTo>
                      <a:pt x="42" y="173"/>
                    </a:lnTo>
                    <a:lnTo>
                      <a:pt x="43" y="173"/>
                    </a:lnTo>
                    <a:lnTo>
                      <a:pt x="45" y="169"/>
                    </a:lnTo>
                    <a:lnTo>
                      <a:pt x="45" y="168"/>
                    </a:lnTo>
                    <a:lnTo>
                      <a:pt x="43" y="166"/>
                    </a:lnTo>
                    <a:lnTo>
                      <a:pt x="42" y="166"/>
                    </a:lnTo>
                    <a:lnTo>
                      <a:pt x="39" y="165"/>
                    </a:lnTo>
                    <a:lnTo>
                      <a:pt x="37" y="165"/>
                    </a:lnTo>
                    <a:lnTo>
                      <a:pt x="34" y="165"/>
                    </a:lnTo>
                    <a:lnTo>
                      <a:pt x="33" y="163"/>
                    </a:lnTo>
                    <a:lnTo>
                      <a:pt x="28" y="160"/>
                    </a:lnTo>
                    <a:lnTo>
                      <a:pt x="31" y="159"/>
                    </a:lnTo>
                    <a:lnTo>
                      <a:pt x="33" y="159"/>
                    </a:lnTo>
                    <a:lnTo>
                      <a:pt x="37" y="159"/>
                    </a:lnTo>
                    <a:lnTo>
                      <a:pt x="39" y="159"/>
                    </a:lnTo>
                    <a:lnTo>
                      <a:pt x="40" y="160"/>
                    </a:lnTo>
                    <a:lnTo>
                      <a:pt x="40" y="159"/>
                    </a:lnTo>
                    <a:lnTo>
                      <a:pt x="39" y="157"/>
                    </a:lnTo>
                    <a:lnTo>
                      <a:pt x="37" y="157"/>
                    </a:lnTo>
                    <a:lnTo>
                      <a:pt x="36" y="157"/>
                    </a:lnTo>
                    <a:lnTo>
                      <a:pt x="36" y="156"/>
                    </a:lnTo>
                    <a:lnTo>
                      <a:pt x="36" y="154"/>
                    </a:lnTo>
                    <a:lnTo>
                      <a:pt x="36" y="153"/>
                    </a:lnTo>
                    <a:lnTo>
                      <a:pt x="37" y="153"/>
                    </a:lnTo>
                    <a:lnTo>
                      <a:pt x="39" y="153"/>
                    </a:lnTo>
                    <a:lnTo>
                      <a:pt x="37" y="151"/>
                    </a:lnTo>
                    <a:lnTo>
                      <a:pt x="33" y="150"/>
                    </a:lnTo>
                    <a:lnTo>
                      <a:pt x="33" y="148"/>
                    </a:lnTo>
                    <a:lnTo>
                      <a:pt x="33" y="145"/>
                    </a:lnTo>
                    <a:lnTo>
                      <a:pt x="31" y="143"/>
                    </a:lnTo>
                    <a:lnTo>
                      <a:pt x="30" y="143"/>
                    </a:lnTo>
                    <a:lnTo>
                      <a:pt x="28" y="142"/>
                    </a:lnTo>
                    <a:lnTo>
                      <a:pt x="27" y="143"/>
                    </a:lnTo>
                    <a:lnTo>
                      <a:pt x="25" y="143"/>
                    </a:lnTo>
                    <a:lnTo>
                      <a:pt x="24" y="143"/>
                    </a:lnTo>
                    <a:lnTo>
                      <a:pt x="22" y="142"/>
                    </a:lnTo>
                    <a:lnTo>
                      <a:pt x="24" y="140"/>
                    </a:lnTo>
                    <a:lnTo>
                      <a:pt x="27" y="139"/>
                    </a:lnTo>
                    <a:lnTo>
                      <a:pt x="28" y="139"/>
                    </a:lnTo>
                    <a:lnTo>
                      <a:pt x="30" y="139"/>
                    </a:lnTo>
                    <a:lnTo>
                      <a:pt x="31" y="140"/>
                    </a:lnTo>
                    <a:lnTo>
                      <a:pt x="33" y="140"/>
                    </a:lnTo>
                    <a:lnTo>
                      <a:pt x="33" y="139"/>
                    </a:lnTo>
                    <a:lnTo>
                      <a:pt x="31" y="136"/>
                    </a:lnTo>
                    <a:lnTo>
                      <a:pt x="31" y="134"/>
                    </a:lnTo>
                    <a:lnTo>
                      <a:pt x="31" y="133"/>
                    </a:lnTo>
                    <a:lnTo>
                      <a:pt x="31" y="128"/>
                    </a:lnTo>
                    <a:lnTo>
                      <a:pt x="30" y="128"/>
                    </a:lnTo>
                    <a:lnTo>
                      <a:pt x="30" y="127"/>
                    </a:lnTo>
                    <a:lnTo>
                      <a:pt x="31" y="127"/>
                    </a:lnTo>
                    <a:lnTo>
                      <a:pt x="33" y="127"/>
                    </a:lnTo>
                    <a:lnTo>
                      <a:pt x="34" y="127"/>
                    </a:lnTo>
                    <a:lnTo>
                      <a:pt x="37" y="125"/>
                    </a:lnTo>
                    <a:lnTo>
                      <a:pt x="43" y="116"/>
                    </a:lnTo>
                    <a:lnTo>
                      <a:pt x="51" y="106"/>
                    </a:lnTo>
                    <a:lnTo>
                      <a:pt x="56" y="97"/>
                    </a:lnTo>
                    <a:lnTo>
                      <a:pt x="59" y="88"/>
                    </a:lnTo>
                    <a:lnTo>
                      <a:pt x="59" y="85"/>
                    </a:lnTo>
                    <a:lnTo>
                      <a:pt x="61" y="83"/>
                    </a:lnTo>
                    <a:lnTo>
                      <a:pt x="62" y="66"/>
                    </a:lnTo>
                    <a:lnTo>
                      <a:pt x="64" y="62"/>
                    </a:lnTo>
                    <a:lnTo>
                      <a:pt x="64" y="60"/>
                    </a:lnTo>
                    <a:lnTo>
                      <a:pt x="64" y="57"/>
                    </a:lnTo>
                    <a:lnTo>
                      <a:pt x="67" y="53"/>
                    </a:lnTo>
                    <a:lnTo>
                      <a:pt x="67" y="50"/>
                    </a:lnTo>
                    <a:lnTo>
                      <a:pt x="67" y="48"/>
                    </a:lnTo>
                    <a:lnTo>
                      <a:pt x="67" y="45"/>
                    </a:lnTo>
                    <a:lnTo>
                      <a:pt x="68" y="43"/>
                    </a:lnTo>
                    <a:lnTo>
                      <a:pt x="71" y="43"/>
                    </a:lnTo>
                    <a:lnTo>
                      <a:pt x="73" y="43"/>
                    </a:lnTo>
                    <a:lnTo>
                      <a:pt x="71" y="46"/>
                    </a:lnTo>
                    <a:lnTo>
                      <a:pt x="73" y="48"/>
                    </a:lnTo>
                    <a:lnTo>
                      <a:pt x="74" y="48"/>
                    </a:lnTo>
                    <a:lnTo>
                      <a:pt x="77" y="48"/>
                    </a:lnTo>
                    <a:lnTo>
                      <a:pt x="80" y="46"/>
                    </a:lnTo>
                    <a:lnTo>
                      <a:pt x="82" y="45"/>
                    </a:lnTo>
                    <a:lnTo>
                      <a:pt x="83" y="45"/>
                    </a:lnTo>
                    <a:lnTo>
                      <a:pt x="85" y="45"/>
                    </a:lnTo>
                    <a:lnTo>
                      <a:pt x="96" y="35"/>
                    </a:lnTo>
                    <a:lnTo>
                      <a:pt x="98" y="34"/>
                    </a:lnTo>
                    <a:lnTo>
                      <a:pt x="98" y="32"/>
                    </a:lnTo>
                    <a:lnTo>
                      <a:pt x="101" y="32"/>
                    </a:lnTo>
                    <a:lnTo>
                      <a:pt x="102" y="29"/>
                    </a:lnTo>
                    <a:lnTo>
                      <a:pt x="104" y="23"/>
                    </a:lnTo>
                    <a:lnTo>
                      <a:pt x="105" y="22"/>
                    </a:lnTo>
                    <a:lnTo>
                      <a:pt x="107" y="19"/>
                    </a:lnTo>
                    <a:lnTo>
                      <a:pt x="108" y="19"/>
                    </a:lnTo>
                    <a:lnTo>
                      <a:pt x="110" y="17"/>
                    </a:lnTo>
                    <a:lnTo>
                      <a:pt x="110" y="16"/>
                    </a:lnTo>
                    <a:lnTo>
                      <a:pt x="111" y="16"/>
                    </a:lnTo>
                    <a:lnTo>
                      <a:pt x="113" y="14"/>
                    </a:lnTo>
                    <a:lnTo>
                      <a:pt x="116" y="13"/>
                    </a:lnTo>
                    <a:lnTo>
                      <a:pt x="117" y="11"/>
                    </a:lnTo>
                    <a:lnTo>
                      <a:pt x="125" y="8"/>
                    </a:lnTo>
                    <a:lnTo>
                      <a:pt x="128" y="6"/>
                    </a:lnTo>
                    <a:lnTo>
                      <a:pt x="133" y="5"/>
                    </a:lnTo>
                    <a:lnTo>
                      <a:pt x="138" y="5"/>
                    </a:lnTo>
                    <a:lnTo>
                      <a:pt x="144" y="5"/>
                    </a:lnTo>
                    <a:lnTo>
                      <a:pt x="148" y="5"/>
                    </a:lnTo>
                    <a:lnTo>
                      <a:pt x="150" y="5"/>
                    </a:lnTo>
                    <a:lnTo>
                      <a:pt x="150" y="6"/>
                    </a:lnTo>
                    <a:lnTo>
                      <a:pt x="150" y="5"/>
                    </a:lnTo>
                    <a:lnTo>
                      <a:pt x="151" y="5"/>
                    </a:lnTo>
                    <a:lnTo>
                      <a:pt x="159" y="2"/>
                    </a:lnTo>
                    <a:lnTo>
                      <a:pt x="171" y="0"/>
                    </a:lnTo>
                    <a:lnTo>
                      <a:pt x="176" y="2"/>
                    </a:lnTo>
                    <a:lnTo>
                      <a:pt x="178" y="2"/>
                    </a:lnTo>
                    <a:lnTo>
                      <a:pt x="179" y="3"/>
                    </a:lnTo>
                    <a:lnTo>
                      <a:pt x="181" y="9"/>
                    </a:lnTo>
                    <a:lnTo>
                      <a:pt x="182" y="11"/>
                    </a:lnTo>
                    <a:lnTo>
                      <a:pt x="182" y="13"/>
                    </a:lnTo>
                    <a:lnTo>
                      <a:pt x="184" y="13"/>
                    </a:lnTo>
                    <a:lnTo>
                      <a:pt x="187" y="14"/>
                    </a:lnTo>
                    <a:lnTo>
                      <a:pt x="188" y="14"/>
                    </a:lnTo>
                    <a:lnTo>
                      <a:pt x="190" y="14"/>
                    </a:lnTo>
                    <a:lnTo>
                      <a:pt x="190" y="16"/>
                    </a:lnTo>
                    <a:lnTo>
                      <a:pt x="190" y="17"/>
                    </a:lnTo>
                    <a:lnTo>
                      <a:pt x="191" y="19"/>
                    </a:lnTo>
                    <a:lnTo>
                      <a:pt x="194" y="19"/>
                    </a:lnTo>
                    <a:lnTo>
                      <a:pt x="196" y="19"/>
                    </a:lnTo>
                    <a:close/>
                  </a:path>
                </a:pathLst>
              </a:custGeom>
              <a:solidFill>
                <a:srgbClr val="FF6600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FFFFFF"/>
                  </a:solidFill>
                  <a:latin typeface="Arial" panose="020B0604020202020204"/>
                </a:endParaRPr>
              </a:p>
            </p:txBody>
          </p:sp>
          <p:sp>
            <p:nvSpPr>
              <p:cNvPr id="177" name="Freeform 444">
                <a:extLst>
                  <a:ext uri="{FF2B5EF4-FFF2-40B4-BE49-F238E27FC236}">
                    <a16:creationId xmlns:a16="http://schemas.microsoft.com/office/drawing/2014/main" id="{4846F04A-29EF-ADA9-E99B-CF20AA80F5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14963" y="5554143"/>
                <a:ext cx="15875" cy="26988"/>
              </a:xfrm>
              <a:custGeom>
                <a:avLst/>
                <a:gdLst>
                  <a:gd name="T0" fmla="*/ 9 w 10"/>
                  <a:gd name="T1" fmla="*/ 8 h 17"/>
                  <a:gd name="T2" fmla="*/ 10 w 10"/>
                  <a:gd name="T3" fmla="*/ 8 h 17"/>
                  <a:gd name="T4" fmla="*/ 9 w 10"/>
                  <a:gd name="T5" fmla="*/ 9 h 17"/>
                  <a:gd name="T6" fmla="*/ 9 w 10"/>
                  <a:gd name="T7" fmla="*/ 11 h 17"/>
                  <a:gd name="T8" fmla="*/ 7 w 10"/>
                  <a:gd name="T9" fmla="*/ 12 h 17"/>
                  <a:gd name="T10" fmla="*/ 4 w 10"/>
                  <a:gd name="T11" fmla="*/ 16 h 17"/>
                  <a:gd name="T12" fmla="*/ 4 w 10"/>
                  <a:gd name="T13" fmla="*/ 17 h 17"/>
                  <a:gd name="T14" fmla="*/ 3 w 10"/>
                  <a:gd name="T15" fmla="*/ 17 h 17"/>
                  <a:gd name="T16" fmla="*/ 0 w 10"/>
                  <a:gd name="T17" fmla="*/ 17 h 17"/>
                  <a:gd name="T18" fmla="*/ 0 w 10"/>
                  <a:gd name="T19" fmla="*/ 14 h 17"/>
                  <a:gd name="T20" fmla="*/ 0 w 10"/>
                  <a:gd name="T21" fmla="*/ 12 h 17"/>
                  <a:gd name="T22" fmla="*/ 1 w 10"/>
                  <a:gd name="T23" fmla="*/ 9 h 17"/>
                  <a:gd name="T24" fmla="*/ 1 w 10"/>
                  <a:gd name="T25" fmla="*/ 8 h 17"/>
                  <a:gd name="T26" fmla="*/ 4 w 10"/>
                  <a:gd name="T27" fmla="*/ 6 h 17"/>
                  <a:gd name="T28" fmla="*/ 6 w 10"/>
                  <a:gd name="T29" fmla="*/ 3 h 17"/>
                  <a:gd name="T30" fmla="*/ 7 w 10"/>
                  <a:gd name="T31" fmla="*/ 0 h 17"/>
                  <a:gd name="T32" fmla="*/ 9 w 10"/>
                  <a:gd name="T33" fmla="*/ 2 h 17"/>
                  <a:gd name="T34" fmla="*/ 9 w 10"/>
                  <a:gd name="T35" fmla="*/ 3 h 17"/>
                  <a:gd name="T36" fmla="*/ 10 w 10"/>
                  <a:gd name="T37" fmla="*/ 5 h 17"/>
                  <a:gd name="T38" fmla="*/ 10 w 10"/>
                  <a:gd name="T39" fmla="*/ 6 h 17"/>
                  <a:gd name="T40" fmla="*/ 9 w 10"/>
                  <a:gd name="T41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0" h="17">
                    <a:moveTo>
                      <a:pt x="9" y="8"/>
                    </a:moveTo>
                    <a:lnTo>
                      <a:pt x="10" y="8"/>
                    </a:lnTo>
                    <a:lnTo>
                      <a:pt x="9" y="9"/>
                    </a:lnTo>
                    <a:lnTo>
                      <a:pt x="9" y="11"/>
                    </a:lnTo>
                    <a:lnTo>
                      <a:pt x="7" y="12"/>
                    </a:lnTo>
                    <a:lnTo>
                      <a:pt x="4" y="16"/>
                    </a:lnTo>
                    <a:lnTo>
                      <a:pt x="4" y="17"/>
                    </a:lnTo>
                    <a:lnTo>
                      <a:pt x="3" y="17"/>
                    </a:lnTo>
                    <a:lnTo>
                      <a:pt x="0" y="17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1" y="8"/>
                    </a:lnTo>
                    <a:lnTo>
                      <a:pt x="4" y="6"/>
                    </a:lnTo>
                    <a:lnTo>
                      <a:pt x="6" y="3"/>
                    </a:lnTo>
                    <a:lnTo>
                      <a:pt x="7" y="0"/>
                    </a:lnTo>
                    <a:lnTo>
                      <a:pt x="9" y="2"/>
                    </a:lnTo>
                    <a:lnTo>
                      <a:pt x="9" y="3"/>
                    </a:lnTo>
                    <a:lnTo>
                      <a:pt x="10" y="5"/>
                    </a:lnTo>
                    <a:lnTo>
                      <a:pt x="10" y="6"/>
                    </a:lnTo>
                    <a:lnTo>
                      <a:pt x="9" y="8"/>
                    </a:lnTo>
                    <a:close/>
                  </a:path>
                </a:pathLst>
              </a:custGeom>
              <a:solidFill>
                <a:srgbClr val="007855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FFFFFF"/>
                  </a:solidFill>
                  <a:latin typeface="Arial" panose="020B0604020202020204"/>
                </a:endParaRPr>
              </a:p>
            </p:txBody>
          </p:sp>
          <p:sp>
            <p:nvSpPr>
              <p:cNvPr id="178" name="Freeform 445">
                <a:extLst>
                  <a:ext uri="{FF2B5EF4-FFF2-40B4-BE49-F238E27FC236}">
                    <a16:creationId xmlns:a16="http://schemas.microsoft.com/office/drawing/2014/main" id="{F5511C60-017D-A1A8-F667-6E0E2CAE0F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51475" y="5517630"/>
                <a:ext cx="33338" cy="14288"/>
              </a:xfrm>
              <a:custGeom>
                <a:avLst/>
                <a:gdLst>
                  <a:gd name="T0" fmla="*/ 14 w 21"/>
                  <a:gd name="T1" fmla="*/ 3 h 9"/>
                  <a:gd name="T2" fmla="*/ 14 w 21"/>
                  <a:gd name="T3" fmla="*/ 2 h 9"/>
                  <a:gd name="T4" fmla="*/ 21 w 21"/>
                  <a:gd name="T5" fmla="*/ 0 h 9"/>
                  <a:gd name="T6" fmla="*/ 21 w 21"/>
                  <a:gd name="T7" fmla="*/ 3 h 9"/>
                  <a:gd name="T8" fmla="*/ 20 w 21"/>
                  <a:gd name="T9" fmla="*/ 3 h 9"/>
                  <a:gd name="T10" fmla="*/ 17 w 21"/>
                  <a:gd name="T11" fmla="*/ 3 h 9"/>
                  <a:gd name="T12" fmla="*/ 17 w 21"/>
                  <a:gd name="T13" fmla="*/ 5 h 9"/>
                  <a:gd name="T14" fmla="*/ 15 w 21"/>
                  <a:gd name="T15" fmla="*/ 5 h 9"/>
                  <a:gd name="T16" fmla="*/ 14 w 21"/>
                  <a:gd name="T17" fmla="*/ 5 h 9"/>
                  <a:gd name="T18" fmla="*/ 12 w 21"/>
                  <a:gd name="T19" fmla="*/ 6 h 9"/>
                  <a:gd name="T20" fmla="*/ 9 w 21"/>
                  <a:gd name="T21" fmla="*/ 6 h 9"/>
                  <a:gd name="T22" fmla="*/ 3 w 21"/>
                  <a:gd name="T23" fmla="*/ 9 h 9"/>
                  <a:gd name="T24" fmla="*/ 1 w 21"/>
                  <a:gd name="T25" fmla="*/ 9 h 9"/>
                  <a:gd name="T26" fmla="*/ 0 w 21"/>
                  <a:gd name="T27" fmla="*/ 8 h 9"/>
                  <a:gd name="T28" fmla="*/ 1 w 21"/>
                  <a:gd name="T29" fmla="*/ 6 h 9"/>
                  <a:gd name="T30" fmla="*/ 3 w 21"/>
                  <a:gd name="T31" fmla="*/ 6 h 9"/>
                  <a:gd name="T32" fmla="*/ 4 w 21"/>
                  <a:gd name="T33" fmla="*/ 5 h 9"/>
                  <a:gd name="T34" fmla="*/ 6 w 21"/>
                  <a:gd name="T35" fmla="*/ 5 h 9"/>
                  <a:gd name="T36" fmla="*/ 12 w 21"/>
                  <a:gd name="T37" fmla="*/ 3 h 9"/>
                  <a:gd name="T38" fmla="*/ 14 w 21"/>
                  <a:gd name="T39" fmla="*/ 3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1" h="9">
                    <a:moveTo>
                      <a:pt x="14" y="3"/>
                    </a:moveTo>
                    <a:lnTo>
                      <a:pt x="14" y="2"/>
                    </a:lnTo>
                    <a:lnTo>
                      <a:pt x="21" y="0"/>
                    </a:lnTo>
                    <a:lnTo>
                      <a:pt x="21" y="3"/>
                    </a:lnTo>
                    <a:lnTo>
                      <a:pt x="20" y="3"/>
                    </a:lnTo>
                    <a:lnTo>
                      <a:pt x="17" y="3"/>
                    </a:lnTo>
                    <a:lnTo>
                      <a:pt x="17" y="5"/>
                    </a:lnTo>
                    <a:lnTo>
                      <a:pt x="15" y="5"/>
                    </a:lnTo>
                    <a:lnTo>
                      <a:pt x="14" y="5"/>
                    </a:lnTo>
                    <a:lnTo>
                      <a:pt x="12" y="6"/>
                    </a:lnTo>
                    <a:lnTo>
                      <a:pt x="9" y="6"/>
                    </a:lnTo>
                    <a:lnTo>
                      <a:pt x="3" y="9"/>
                    </a:lnTo>
                    <a:lnTo>
                      <a:pt x="1" y="9"/>
                    </a:lnTo>
                    <a:lnTo>
                      <a:pt x="0" y="8"/>
                    </a:lnTo>
                    <a:lnTo>
                      <a:pt x="1" y="6"/>
                    </a:lnTo>
                    <a:lnTo>
                      <a:pt x="3" y="6"/>
                    </a:lnTo>
                    <a:lnTo>
                      <a:pt x="4" y="5"/>
                    </a:lnTo>
                    <a:lnTo>
                      <a:pt x="6" y="5"/>
                    </a:lnTo>
                    <a:lnTo>
                      <a:pt x="12" y="3"/>
                    </a:lnTo>
                    <a:lnTo>
                      <a:pt x="14" y="3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179" name="Freeform 446">
                <a:extLst>
                  <a:ext uri="{FF2B5EF4-FFF2-40B4-BE49-F238E27FC236}">
                    <a16:creationId xmlns:a16="http://schemas.microsoft.com/office/drawing/2014/main" id="{E4122CE8-FBBD-F529-09F7-A890A8F0E6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89575" y="5514455"/>
                <a:ext cx="26988" cy="7938"/>
              </a:xfrm>
              <a:custGeom>
                <a:avLst/>
                <a:gdLst>
                  <a:gd name="T0" fmla="*/ 2 w 17"/>
                  <a:gd name="T1" fmla="*/ 2 h 5"/>
                  <a:gd name="T2" fmla="*/ 14 w 17"/>
                  <a:gd name="T3" fmla="*/ 0 h 5"/>
                  <a:gd name="T4" fmla="*/ 17 w 17"/>
                  <a:gd name="T5" fmla="*/ 2 h 5"/>
                  <a:gd name="T6" fmla="*/ 11 w 17"/>
                  <a:gd name="T7" fmla="*/ 4 h 5"/>
                  <a:gd name="T8" fmla="*/ 6 w 17"/>
                  <a:gd name="T9" fmla="*/ 4 h 5"/>
                  <a:gd name="T10" fmla="*/ 5 w 17"/>
                  <a:gd name="T11" fmla="*/ 4 h 5"/>
                  <a:gd name="T12" fmla="*/ 3 w 17"/>
                  <a:gd name="T13" fmla="*/ 5 h 5"/>
                  <a:gd name="T14" fmla="*/ 2 w 17"/>
                  <a:gd name="T15" fmla="*/ 5 h 5"/>
                  <a:gd name="T16" fmla="*/ 0 w 17"/>
                  <a:gd name="T17" fmla="*/ 4 h 5"/>
                  <a:gd name="T18" fmla="*/ 0 w 17"/>
                  <a:gd name="T19" fmla="*/ 2 h 5"/>
                  <a:gd name="T20" fmla="*/ 2 w 17"/>
                  <a:gd name="T21" fmla="*/ 0 h 5"/>
                  <a:gd name="T22" fmla="*/ 2 w 17"/>
                  <a:gd name="T23" fmla="*/ 2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7" h="5">
                    <a:moveTo>
                      <a:pt x="2" y="2"/>
                    </a:moveTo>
                    <a:lnTo>
                      <a:pt x="14" y="0"/>
                    </a:lnTo>
                    <a:lnTo>
                      <a:pt x="17" y="2"/>
                    </a:lnTo>
                    <a:lnTo>
                      <a:pt x="11" y="4"/>
                    </a:lnTo>
                    <a:lnTo>
                      <a:pt x="6" y="4"/>
                    </a:lnTo>
                    <a:lnTo>
                      <a:pt x="5" y="4"/>
                    </a:lnTo>
                    <a:lnTo>
                      <a:pt x="3" y="5"/>
                    </a:lnTo>
                    <a:lnTo>
                      <a:pt x="2" y="5"/>
                    </a:lnTo>
                    <a:lnTo>
                      <a:pt x="0" y="4"/>
                    </a:lnTo>
                    <a:lnTo>
                      <a:pt x="0" y="2"/>
                    </a:lnTo>
                    <a:lnTo>
                      <a:pt x="2" y="0"/>
                    </a:lnTo>
                    <a:lnTo>
                      <a:pt x="2" y="2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180" name="Freeform 447">
                <a:extLst>
                  <a:ext uri="{FF2B5EF4-FFF2-40B4-BE49-F238E27FC236}">
                    <a16:creationId xmlns:a16="http://schemas.microsoft.com/office/drawing/2014/main" id="{46C6DB23-47BF-590D-9AEE-8E257A9799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29263" y="5509693"/>
                <a:ext cx="19050" cy="7938"/>
              </a:xfrm>
              <a:custGeom>
                <a:avLst/>
                <a:gdLst>
                  <a:gd name="T0" fmla="*/ 5 w 12"/>
                  <a:gd name="T1" fmla="*/ 0 h 5"/>
                  <a:gd name="T2" fmla="*/ 11 w 12"/>
                  <a:gd name="T3" fmla="*/ 0 h 5"/>
                  <a:gd name="T4" fmla="*/ 12 w 12"/>
                  <a:gd name="T5" fmla="*/ 0 h 5"/>
                  <a:gd name="T6" fmla="*/ 12 w 12"/>
                  <a:gd name="T7" fmla="*/ 2 h 5"/>
                  <a:gd name="T8" fmla="*/ 11 w 12"/>
                  <a:gd name="T9" fmla="*/ 2 h 5"/>
                  <a:gd name="T10" fmla="*/ 3 w 12"/>
                  <a:gd name="T11" fmla="*/ 5 h 5"/>
                  <a:gd name="T12" fmla="*/ 2 w 12"/>
                  <a:gd name="T13" fmla="*/ 5 h 5"/>
                  <a:gd name="T14" fmla="*/ 0 w 12"/>
                  <a:gd name="T15" fmla="*/ 3 h 5"/>
                  <a:gd name="T16" fmla="*/ 2 w 12"/>
                  <a:gd name="T17" fmla="*/ 2 h 5"/>
                  <a:gd name="T18" fmla="*/ 5 w 12"/>
                  <a:gd name="T19" fmla="*/ 2 h 5"/>
                  <a:gd name="T20" fmla="*/ 5 w 12"/>
                  <a:gd name="T21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" h="5">
                    <a:moveTo>
                      <a:pt x="5" y="0"/>
                    </a:moveTo>
                    <a:lnTo>
                      <a:pt x="11" y="0"/>
                    </a:lnTo>
                    <a:lnTo>
                      <a:pt x="12" y="0"/>
                    </a:lnTo>
                    <a:lnTo>
                      <a:pt x="12" y="2"/>
                    </a:lnTo>
                    <a:lnTo>
                      <a:pt x="11" y="2"/>
                    </a:lnTo>
                    <a:lnTo>
                      <a:pt x="3" y="5"/>
                    </a:lnTo>
                    <a:lnTo>
                      <a:pt x="2" y="5"/>
                    </a:lnTo>
                    <a:lnTo>
                      <a:pt x="0" y="3"/>
                    </a:lnTo>
                    <a:lnTo>
                      <a:pt x="2" y="2"/>
                    </a:lnTo>
                    <a:lnTo>
                      <a:pt x="5" y="2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181" name="Freeform 448">
                <a:extLst>
                  <a:ext uri="{FF2B5EF4-FFF2-40B4-BE49-F238E27FC236}">
                    <a16:creationId xmlns:a16="http://schemas.microsoft.com/office/drawing/2014/main" id="{4756BE12-2BCA-20E1-1214-83E2CB6969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29250" y="5538268"/>
                <a:ext cx="17463" cy="14288"/>
              </a:xfrm>
              <a:custGeom>
                <a:avLst/>
                <a:gdLst>
                  <a:gd name="T0" fmla="*/ 0 w 11"/>
                  <a:gd name="T1" fmla="*/ 9 h 9"/>
                  <a:gd name="T2" fmla="*/ 1 w 11"/>
                  <a:gd name="T3" fmla="*/ 6 h 9"/>
                  <a:gd name="T4" fmla="*/ 4 w 11"/>
                  <a:gd name="T5" fmla="*/ 3 h 9"/>
                  <a:gd name="T6" fmla="*/ 7 w 11"/>
                  <a:gd name="T7" fmla="*/ 0 h 9"/>
                  <a:gd name="T8" fmla="*/ 11 w 11"/>
                  <a:gd name="T9" fmla="*/ 1 h 9"/>
                  <a:gd name="T10" fmla="*/ 9 w 11"/>
                  <a:gd name="T11" fmla="*/ 1 h 9"/>
                  <a:gd name="T12" fmla="*/ 7 w 11"/>
                  <a:gd name="T13" fmla="*/ 3 h 9"/>
                  <a:gd name="T14" fmla="*/ 3 w 11"/>
                  <a:gd name="T15" fmla="*/ 6 h 9"/>
                  <a:gd name="T16" fmla="*/ 1 w 11"/>
                  <a:gd name="T17" fmla="*/ 7 h 9"/>
                  <a:gd name="T18" fmla="*/ 1 w 11"/>
                  <a:gd name="T19" fmla="*/ 9 h 9"/>
                  <a:gd name="T20" fmla="*/ 0 w 11"/>
                  <a:gd name="T21" fmla="*/ 9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1" h="9">
                    <a:moveTo>
                      <a:pt x="0" y="9"/>
                    </a:moveTo>
                    <a:lnTo>
                      <a:pt x="1" y="6"/>
                    </a:lnTo>
                    <a:lnTo>
                      <a:pt x="4" y="3"/>
                    </a:lnTo>
                    <a:lnTo>
                      <a:pt x="7" y="0"/>
                    </a:lnTo>
                    <a:lnTo>
                      <a:pt x="11" y="1"/>
                    </a:lnTo>
                    <a:lnTo>
                      <a:pt x="9" y="1"/>
                    </a:lnTo>
                    <a:lnTo>
                      <a:pt x="7" y="3"/>
                    </a:lnTo>
                    <a:lnTo>
                      <a:pt x="3" y="6"/>
                    </a:lnTo>
                    <a:lnTo>
                      <a:pt x="1" y="7"/>
                    </a:lnTo>
                    <a:lnTo>
                      <a:pt x="1" y="9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182" name="Freeform 449">
                <a:extLst>
                  <a:ext uri="{FF2B5EF4-FFF2-40B4-BE49-F238E27FC236}">
                    <a16:creationId xmlns:a16="http://schemas.microsoft.com/office/drawing/2014/main" id="{3F48F493-659C-39EB-3C2A-CF6B844AF4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56250" y="5504930"/>
                <a:ext cx="7938" cy="3175"/>
              </a:xfrm>
              <a:custGeom>
                <a:avLst/>
                <a:gdLst>
                  <a:gd name="T0" fmla="*/ 0 w 5"/>
                  <a:gd name="T1" fmla="*/ 0 h 2"/>
                  <a:gd name="T2" fmla="*/ 1 w 5"/>
                  <a:gd name="T3" fmla="*/ 0 h 2"/>
                  <a:gd name="T4" fmla="*/ 5 w 5"/>
                  <a:gd name="T5" fmla="*/ 0 h 2"/>
                  <a:gd name="T6" fmla="*/ 3 w 5"/>
                  <a:gd name="T7" fmla="*/ 0 h 2"/>
                  <a:gd name="T8" fmla="*/ 3 w 5"/>
                  <a:gd name="T9" fmla="*/ 2 h 2"/>
                  <a:gd name="T10" fmla="*/ 1 w 5"/>
                  <a:gd name="T11" fmla="*/ 0 h 2"/>
                  <a:gd name="T12" fmla="*/ 0 w 5"/>
                  <a:gd name="T13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2">
                    <a:moveTo>
                      <a:pt x="0" y="0"/>
                    </a:moveTo>
                    <a:lnTo>
                      <a:pt x="1" y="0"/>
                    </a:lnTo>
                    <a:lnTo>
                      <a:pt x="5" y="0"/>
                    </a:lnTo>
                    <a:lnTo>
                      <a:pt x="3" y="0"/>
                    </a:lnTo>
                    <a:lnTo>
                      <a:pt x="3" y="2"/>
                    </a:lnTo>
                    <a:lnTo>
                      <a:pt x="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</p:grpSp>
        <p:grpSp>
          <p:nvGrpSpPr>
            <p:cNvPr id="46" name="Group 392">
              <a:extLst>
                <a:ext uri="{FF2B5EF4-FFF2-40B4-BE49-F238E27FC236}">
                  <a16:creationId xmlns:a16="http://schemas.microsoft.com/office/drawing/2014/main" id="{7F5B20D3-C54E-7751-07F7-FA9D36D2A5FC}"/>
                </a:ext>
              </a:extLst>
            </p:cNvPr>
            <p:cNvGrpSpPr/>
            <p:nvPr/>
          </p:nvGrpSpPr>
          <p:grpSpPr>
            <a:xfrm>
              <a:off x="7346084" y="4024024"/>
              <a:ext cx="529648" cy="430068"/>
              <a:chOff x="5692776" y="4888981"/>
              <a:chExt cx="582613" cy="473075"/>
            </a:xfrm>
          </p:grpSpPr>
          <p:grpSp>
            <p:nvGrpSpPr>
              <p:cNvPr id="169" name="Group 803">
                <a:extLst>
                  <a:ext uri="{FF2B5EF4-FFF2-40B4-BE49-F238E27FC236}">
                    <a16:creationId xmlns:a16="http://schemas.microsoft.com/office/drawing/2014/main" id="{9A143A8E-8F00-676E-10B9-CC84DD9DCDA9}"/>
                  </a:ext>
                </a:extLst>
              </p:cNvPr>
              <p:cNvGrpSpPr/>
              <p:nvPr/>
            </p:nvGrpSpPr>
            <p:grpSpPr>
              <a:xfrm>
                <a:off x="5692776" y="4888981"/>
                <a:ext cx="582613" cy="473075"/>
                <a:chOff x="5692776" y="4888981"/>
                <a:chExt cx="582613" cy="473075"/>
              </a:xfrm>
            </p:grpSpPr>
            <p:grpSp>
              <p:nvGrpSpPr>
                <p:cNvPr id="171" name="Group 805">
                  <a:extLst>
                    <a:ext uri="{FF2B5EF4-FFF2-40B4-BE49-F238E27FC236}">
                      <a16:creationId xmlns:a16="http://schemas.microsoft.com/office/drawing/2014/main" id="{4B03BAD8-7E8A-996C-CB6C-ED9F5221EF33}"/>
                    </a:ext>
                  </a:extLst>
                </p:cNvPr>
                <p:cNvGrpSpPr/>
                <p:nvPr/>
              </p:nvGrpSpPr>
              <p:grpSpPr>
                <a:xfrm>
                  <a:off x="5692776" y="4888981"/>
                  <a:ext cx="374650" cy="473075"/>
                  <a:chOff x="5692776" y="4888981"/>
                  <a:chExt cx="374650" cy="473075"/>
                </a:xfrm>
              </p:grpSpPr>
              <p:sp>
                <p:nvSpPr>
                  <p:cNvPr id="173" name="Freeform 258">
                    <a:extLst>
                      <a:ext uri="{FF2B5EF4-FFF2-40B4-BE49-F238E27FC236}">
                        <a16:creationId xmlns:a16="http://schemas.microsoft.com/office/drawing/2014/main" id="{8C76409F-1895-955B-5A10-63C58C08794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692776" y="4888981"/>
                    <a:ext cx="238125" cy="441325"/>
                  </a:xfrm>
                  <a:custGeom>
                    <a:avLst/>
                    <a:gdLst>
                      <a:gd name="T0" fmla="*/ 25 w 150"/>
                      <a:gd name="T1" fmla="*/ 250 h 278"/>
                      <a:gd name="T2" fmla="*/ 25 w 150"/>
                      <a:gd name="T3" fmla="*/ 244 h 278"/>
                      <a:gd name="T4" fmla="*/ 29 w 150"/>
                      <a:gd name="T5" fmla="*/ 230 h 278"/>
                      <a:gd name="T6" fmla="*/ 13 w 150"/>
                      <a:gd name="T7" fmla="*/ 207 h 278"/>
                      <a:gd name="T8" fmla="*/ 11 w 150"/>
                      <a:gd name="T9" fmla="*/ 216 h 278"/>
                      <a:gd name="T10" fmla="*/ 3 w 150"/>
                      <a:gd name="T11" fmla="*/ 168 h 278"/>
                      <a:gd name="T12" fmla="*/ 16 w 150"/>
                      <a:gd name="T13" fmla="*/ 176 h 278"/>
                      <a:gd name="T14" fmla="*/ 3 w 150"/>
                      <a:gd name="T15" fmla="*/ 164 h 278"/>
                      <a:gd name="T16" fmla="*/ 5 w 150"/>
                      <a:gd name="T17" fmla="*/ 105 h 278"/>
                      <a:gd name="T18" fmla="*/ 11 w 150"/>
                      <a:gd name="T19" fmla="*/ 113 h 278"/>
                      <a:gd name="T20" fmla="*/ 23 w 150"/>
                      <a:gd name="T21" fmla="*/ 116 h 278"/>
                      <a:gd name="T22" fmla="*/ 34 w 150"/>
                      <a:gd name="T23" fmla="*/ 117 h 278"/>
                      <a:gd name="T24" fmla="*/ 40 w 150"/>
                      <a:gd name="T25" fmla="*/ 101 h 278"/>
                      <a:gd name="T26" fmla="*/ 50 w 150"/>
                      <a:gd name="T27" fmla="*/ 93 h 278"/>
                      <a:gd name="T28" fmla="*/ 54 w 150"/>
                      <a:gd name="T29" fmla="*/ 104 h 278"/>
                      <a:gd name="T30" fmla="*/ 56 w 150"/>
                      <a:gd name="T31" fmla="*/ 110 h 278"/>
                      <a:gd name="T32" fmla="*/ 60 w 150"/>
                      <a:gd name="T33" fmla="*/ 113 h 278"/>
                      <a:gd name="T34" fmla="*/ 63 w 150"/>
                      <a:gd name="T35" fmla="*/ 116 h 278"/>
                      <a:gd name="T36" fmla="*/ 56 w 150"/>
                      <a:gd name="T37" fmla="*/ 104 h 278"/>
                      <a:gd name="T38" fmla="*/ 59 w 150"/>
                      <a:gd name="T39" fmla="*/ 88 h 278"/>
                      <a:gd name="T40" fmla="*/ 71 w 150"/>
                      <a:gd name="T41" fmla="*/ 71 h 278"/>
                      <a:gd name="T42" fmla="*/ 90 w 150"/>
                      <a:gd name="T43" fmla="*/ 65 h 278"/>
                      <a:gd name="T44" fmla="*/ 60 w 150"/>
                      <a:gd name="T45" fmla="*/ 73 h 278"/>
                      <a:gd name="T46" fmla="*/ 43 w 150"/>
                      <a:gd name="T47" fmla="*/ 73 h 278"/>
                      <a:gd name="T48" fmla="*/ 29 w 150"/>
                      <a:gd name="T49" fmla="*/ 82 h 278"/>
                      <a:gd name="T50" fmla="*/ 20 w 150"/>
                      <a:gd name="T51" fmla="*/ 99 h 278"/>
                      <a:gd name="T52" fmla="*/ 20 w 150"/>
                      <a:gd name="T53" fmla="*/ 104 h 278"/>
                      <a:gd name="T54" fmla="*/ 23 w 150"/>
                      <a:gd name="T55" fmla="*/ 113 h 278"/>
                      <a:gd name="T56" fmla="*/ 10 w 150"/>
                      <a:gd name="T57" fmla="*/ 94 h 278"/>
                      <a:gd name="T58" fmla="*/ 26 w 150"/>
                      <a:gd name="T59" fmla="*/ 64 h 278"/>
                      <a:gd name="T60" fmla="*/ 73 w 150"/>
                      <a:gd name="T61" fmla="*/ 54 h 278"/>
                      <a:gd name="T62" fmla="*/ 124 w 150"/>
                      <a:gd name="T63" fmla="*/ 5 h 278"/>
                      <a:gd name="T64" fmla="*/ 127 w 150"/>
                      <a:gd name="T65" fmla="*/ 36 h 278"/>
                      <a:gd name="T66" fmla="*/ 114 w 150"/>
                      <a:gd name="T67" fmla="*/ 74 h 278"/>
                      <a:gd name="T68" fmla="*/ 97 w 150"/>
                      <a:gd name="T69" fmla="*/ 67 h 278"/>
                      <a:gd name="T70" fmla="*/ 113 w 150"/>
                      <a:gd name="T71" fmla="*/ 82 h 278"/>
                      <a:gd name="T72" fmla="*/ 110 w 150"/>
                      <a:gd name="T73" fmla="*/ 101 h 278"/>
                      <a:gd name="T74" fmla="*/ 91 w 150"/>
                      <a:gd name="T75" fmla="*/ 108 h 278"/>
                      <a:gd name="T76" fmla="*/ 114 w 150"/>
                      <a:gd name="T77" fmla="*/ 104 h 278"/>
                      <a:gd name="T78" fmla="*/ 111 w 150"/>
                      <a:gd name="T79" fmla="*/ 123 h 278"/>
                      <a:gd name="T80" fmla="*/ 124 w 150"/>
                      <a:gd name="T81" fmla="*/ 119 h 278"/>
                      <a:gd name="T82" fmla="*/ 147 w 150"/>
                      <a:gd name="T83" fmla="*/ 134 h 278"/>
                      <a:gd name="T84" fmla="*/ 136 w 150"/>
                      <a:gd name="T85" fmla="*/ 148 h 278"/>
                      <a:gd name="T86" fmla="*/ 127 w 150"/>
                      <a:gd name="T87" fmla="*/ 157 h 278"/>
                      <a:gd name="T88" fmla="*/ 120 w 150"/>
                      <a:gd name="T89" fmla="*/ 147 h 278"/>
                      <a:gd name="T90" fmla="*/ 119 w 150"/>
                      <a:gd name="T91" fmla="*/ 142 h 278"/>
                      <a:gd name="T92" fmla="*/ 113 w 150"/>
                      <a:gd name="T93" fmla="*/ 164 h 278"/>
                      <a:gd name="T94" fmla="*/ 110 w 150"/>
                      <a:gd name="T95" fmla="*/ 179 h 278"/>
                      <a:gd name="T96" fmla="*/ 96 w 150"/>
                      <a:gd name="T97" fmla="*/ 180 h 278"/>
                      <a:gd name="T98" fmla="*/ 100 w 150"/>
                      <a:gd name="T99" fmla="*/ 196 h 278"/>
                      <a:gd name="T100" fmla="*/ 82 w 150"/>
                      <a:gd name="T101" fmla="*/ 196 h 278"/>
                      <a:gd name="T102" fmla="*/ 80 w 150"/>
                      <a:gd name="T103" fmla="*/ 211 h 278"/>
                      <a:gd name="T104" fmla="*/ 77 w 150"/>
                      <a:gd name="T105" fmla="*/ 214 h 278"/>
                      <a:gd name="T106" fmla="*/ 80 w 150"/>
                      <a:gd name="T107" fmla="*/ 228 h 278"/>
                      <a:gd name="T108" fmla="*/ 77 w 150"/>
                      <a:gd name="T109" fmla="*/ 242 h 278"/>
                      <a:gd name="T110" fmla="*/ 76 w 150"/>
                      <a:gd name="T111" fmla="*/ 250 h 278"/>
                      <a:gd name="T112" fmla="*/ 79 w 150"/>
                      <a:gd name="T113" fmla="*/ 256 h 278"/>
                      <a:gd name="T114" fmla="*/ 87 w 150"/>
                      <a:gd name="T115" fmla="*/ 275 h 278"/>
                      <a:gd name="T116" fmla="*/ 77 w 150"/>
                      <a:gd name="T117" fmla="*/ 268 h 278"/>
                      <a:gd name="T118" fmla="*/ 60 w 150"/>
                      <a:gd name="T119" fmla="*/ 278 h 278"/>
                      <a:gd name="T120" fmla="*/ 29 w 150"/>
                      <a:gd name="T121" fmla="*/ 268 h 27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  <a:cxn ang="0">
                        <a:pos x="T112" y="T113"/>
                      </a:cxn>
                      <a:cxn ang="0">
                        <a:pos x="T114" y="T115"/>
                      </a:cxn>
                      <a:cxn ang="0">
                        <a:pos x="T116" y="T117"/>
                      </a:cxn>
                      <a:cxn ang="0">
                        <a:pos x="T118" y="T119"/>
                      </a:cxn>
                      <a:cxn ang="0">
                        <a:pos x="T120" y="T121"/>
                      </a:cxn>
                    </a:cxnLst>
                    <a:rect l="0" t="0" r="r" b="b"/>
                    <a:pathLst>
                      <a:path w="150" h="278">
                        <a:moveTo>
                          <a:pt x="29" y="268"/>
                        </a:moveTo>
                        <a:lnTo>
                          <a:pt x="29" y="267"/>
                        </a:lnTo>
                        <a:lnTo>
                          <a:pt x="31" y="264"/>
                        </a:lnTo>
                        <a:lnTo>
                          <a:pt x="29" y="262"/>
                        </a:lnTo>
                        <a:lnTo>
                          <a:pt x="29" y="259"/>
                        </a:lnTo>
                        <a:lnTo>
                          <a:pt x="28" y="257"/>
                        </a:lnTo>
                        <a:lnTo>
                          <a:pt x="29" y="254"/>
                        </a:lnTo>
                        <a:lnTo>
                          <a:pt x="29" y="251"/>
                        </a:lnTo>
                        <a:lnTo>
                          <a:pt x="29" y="250"/>
                        </a:lnTo>
                        <a:lnTo>
                          <a:pt x="31" y="247"/>
                        </a:lnTo>
                        <a:lnTo>
                          <a:pt x="25" y="247"/>
                        </a:lnTo>
                        <a:lnTo>
                          <a:pt x="25" y="250"/>
                        </a:lnTo>
                        <a:lnTo>
                          <a:pt x="23" y="251"/>
                        </a:lnTo>
                        <a:lnTo>
                          <a:pt x="22" y="253"/>
                        </a:lnTo>
                        <a:lnTo>
                          <a:pt x="20" y="253"/>
                        </a:lnTo>
                        <a:lnTo>
                          <a:pt x="19" y="250"/>
                        </a:lnTo>
                        <a:lnTo>
                          <a:pt x="19" y="248"/>
                        </a:lnTo>
                        <a:lnTo>
                          <a:pt x="20" y="245"/>
                        </a:lnTo>
                        <a:lnTo>
                          <a:pt x="20" y="244"/>
                        </a:lnTo>
                        <a:lnTo>
                          <a:pt x="20" y="242"/>
                        </a:lnTo>
                        <a:lnTo>
                          <a:pt x="23" y="241"/>
                        </a:lnTo>
                        <a:lnTo>
                          <a:pt x="25" y="242"/>
                        </a:lnTo>
                        <a:lnTo>
                          <a:pt x="26" y="244"/>
                        </a:lnTo>
                        <a:lnTo>
                          <a:pt x="25" y="244"/>
                        </a:lnTo>
                        <a:lnTo>
                          <a:pt x="23" y="245"/>
                        </a:lnTo>
                        <a:lnTo>
                          <a:pt x="25" y="245"/>
                        </a:lnTo>
                        <a:lnTo>
                          <a:pt x="28" y="247"/>
                        </a:lnTo>
                        <a:lnTo>
                          <a:pt x="29" y="247"/>
                        </a:lnTo>
                        <a:lnTo>
                          <a:pt x="31" y="247"/>
                        </a:lnTo>
                        <a:lnTo>
                          <a:pt x="31" y="245"/>
                        </a:lnTo>
                        <a:lnTo>
                          <a:pt x="29" y="242"/>
                        </a:lnTo>
                        <a:lnTo>
                          <a:pt x="29" y="238"/>
                        </a:lnTo>
                        <a:lnTo>
                          <a:pt x="29" y="234"/>
                        </a:lnTo>
                        <a:lnTo>
                          <a:pt x="29" y="233"/>
                        </a:lnTo>
                        <a:lnTo>
                          <a:pt x="29" y="231"/>
                        </a:lnTo>
                        <a:lnTo>
                          <a:pt x="29" y="230"/>
                        </a:lnTo>
                        <a:lnTo>
                          <a:pt x="29" y="227"/>
                        </a:lnTo>
                        <a:lnTo>
                          <a:pt x="28" y="224"/>
                        </a:lnTo>
                        <a:lnTo>
                          <a:pt x="28" y="220"/>
                        </a:lnTo>
                        <a:lnTo>
                          <a:pt x="28" y="219"/>
                        </a:lnTo>
                        <a:lnTo>
                          <a:pt x="26" y="219"/>
                        </a:lnTo>
                        <a:lnTo>
                          <a:pt x="25" y="217"/>
                        </a:lnTo>
                        <a:lnTo>
                          <a:pt x="20" y="217"/>
                        </a:lnTo>
                        <a:lnTo>
                          <a:pt x="19" y="217"/>
                        </a:lnTo>
                        <a:lnTo>
                          <a:pt x="16" y="214"/>
                        </a:lnTo>
                        <a:lnTo>
                          <a:pt x="11" y="208"/>
                        </a:lnTo>
                        <a:lnTo>
                          <a:pt x="11" y="207"/>
                        </a:lnTo>
                        <a:lnTo>
                          <a:pt x="13" y="207"/>
                        </a:lnTo>
                        <a:lnTo>
                          <a:pt x="11" y="207"/>
                        </a:lnTo>
                        <a:lnTo>
                          <a:pt x="10" y="207"/>
                        </a:lnTo>
                        <a:lnTo>
                          <a:pt x="8" y="207"/>
                        </a:lnTo>
                        <a:lnTo>
                          <a:pt x="8" y="208"/>
                        </a:lnTo>
                        <a:lnTo>
                          <a:pt x="8" y="210"/>
                        </a:lnTo>
                        <a:lnTo>
                          <a:pt x="10" y="211"/>
                        </a:lnTo>
                        <a:lnTo>
                          <a:pt x="8" y="213"/>
                        </a:lnTo>
                        <a:lnTo>
                          <a:pt x="10" y="213"/>
                        </a:lnTo>
                        <a:lnTo>
                          <a:pt x="11" y="213"/>
                        </a:lnTo>
                        <a:lnTo>
                          <a:pt x="13" y="214"/>
                        </a:lnTo>
                        <a:lnTo>
                          <a:pt x="13" y="216"/>
                        </a:lnTo>
                        <a:lnTo>
                          <a:pt x="11" y="216"/>
                        </a:lnTo>
                        <a:lnTo>
                          <a:pt x="5" y="211"/>
                        </a:lnTo>
                        <a:lnTo>
                          <a:pt x="2" y="210"/>
                        </a:lnTo>
                        <a:lnTo>
                          <a:pt x="0" y="210"/>
                        </a:lnTo>
                        <a:lnTo>
                          <a:pt x="0" y="208"/>
                        </a:lnTo>
                        <a:lnTo>
                          <a:pt x="3" y="201"/>
                        </a:lnTo>
                        <a:lnTo>
                          <a:pt x="5" y="196"/>
                        </a:lnTo>
                        <a:lnTo>
                          <a:pt x="5" y="193"/>
                        </a:lnTo>
                        <a:lnTo>
                          <a:pt x="5" y="188"/>
                        </a:lnTo>
                        <a:lnTo>
                          <a:pt x="2" y="171"/>
                        </a:lnTo>
                        <a:lnTo>
                          <a:pt x="2" y="170"/>
                        </a:lnTo>
                        <a:lnTo>
                          <a:pt x="2" y="168"/>
                        </a:lnTo>
                        <a:lnTo>
                          <a:pt x="3" y="168"/>
                        </a:lnTo>
                        <a:lnTo>
                          <a:pt x="3" y="170"/>
                        </a:lnTo>
                        <a:lnTo>
                          <a:pt x="5" y="177"/>
                        </a:lnTo>
                        <a:lnTo>
                          <a:pt x="5" y="179"/>
                        </a:lnTo>
                        <a:lnTo>
                          <a:pt x="5" y="180"/>
                        </a:lnTo>
                        <a:lnTo>
                          <a:pt x="5" y="182"/>
                        </a:lnTo>
                        <a:lnTo>
                          <a:pt x="5" y="183"/>
                        </a:lnTo>
                        <a:lnTo>
                          <a:pt x="5" y="185"/>
                        </a:lnTo>
                        <a:lnTo>
                          <a:pt x="8" y="183"/>
                        </a:lnTo>
                        <a:lnTo>
                          <a:pt x="11" y="182"/>
                        </a:lnTo>
                        <a:lnTo>
                          <a:pt x="14" y="179"/>
                        </a:lnTo>
                        <a:lnTo>
                          <a:pt x="16" y="177"/>
                        </a:lnTo>
                        <a:lnTo>
                          <a:pt x="16" y="176"/>
                        </a:lnTo>
                        <a:lnTo>
                          <a:pt x="16" y="174"/>
                        </a:lnTo>
                        <a:lnTo>
                          <a:pt x="14" y="173"/>
                        </a:lnTo>
                        <a:lnTo>
                          <a:pt x="14" y="171"/>
                        </a:lnTo>
                        <a:lnTo>
                          <a:pt x="13" y="168"/>
                        </a:lnTo>
                        <a:lnTo>
                          <a:pt x="13" y="167"/>
                        </a:lnTo>
                        <a:lnTo>
                          <a:pt x="11" y="162"/>
                        </a:lnTo>
                        <a:lnTo>
                          <a:pt x="10" y="160"/>
                        </a:lnTo>
                        <a:lnTo>
                          <a:pt x="8" y="159"/>
                        </a:lnTo>
                        <a:lnTo>
                          <a:pt x="5" y="157"/>
                        </a:lnTo>
                        <a:lnTo>
                          <a:pt x="3" y="157"/>
                        </a:lnTo>
                        <a:lnTo>
                          <a:pt x="3" y="162"/>
                        </a:lnTo>
                        <a:lnTo>
                          <a:pt x="3" y="164"/>
                        </a:lnTo>
                        <a:lnTo>
                          <a:pt x="2" y="167"/>
                        </a:lnTo>
                        <a:lnTo>
                          <a:pt x="2" y="168"/>
                        </a:lnTo>
                        <a:lnTo>
                          <a:pt x="2" y="167"/>
                        </a:lnTo>
                        <a:lnTo>
                          <a:pt x="0" y="165"/>
                        </a:lnTo>
                        <a:lnTo>
                          <a:pt x="0" y="159"/>
                        </a:lnTo>
                        <a:lnTo>
                          <a:pt x="0" y="156"/>
                        </a:lnTo>
                        <a:lnTo>
                          <a:pt x="2" y="151"/>
                        </a:lnTo>
                        <a:lnTo>
                          <a:pt x="2" y="148"/>
                        </a:lnTo>
                        <a:lnTo>
                          <a:pt x="2" y="116"/>
                        </a:lnTo>
                        <a:lnTo>
                          <a:pt x="2" y="114"/>
                        </a:lnTo>
                        <a:lnTo>
                          <a:pt x="2" y="113"/>
                        </a:lnTo>
                        <a:lnTo>
                          <a:pt x="5" y="105"/>
                        </a:lnTo>
                        <a:lnTo>
                          <a:pt x="6" y="102"/>
                        </a:lnTo>
                        <a:lnTo>
                          <a:pt x="6" y="101"/>
                        </a:lnTo>
                        <a:lnTo>
                          <a:pt x="6" y="102"/>
                        </a:lnTo>
                        <a:lnTo>
                          <a:pt x="8" y="102"/>
                        </a:lnTo>
                        <a:lnTo>
                          <a:pt x="8" y="104"/>
                        </a:lnTo>
                        <a:lnTo>
                          <a:pt x="6" y="107"/>
                        </a:lnTo>
                        <a:lnTo>
                          <a:pt x="6" y="108"/>
                        </a:lnTo>
                        <a:lnTo>
                          <a:pt x="8" y="108"/>
                        </a:lnTo>
                        <a:lnTo>
                          <a:pt x="8" y="110"/>
                        </a:lnTo>
                        <a:lnTo>
                          <a:pt x="8" y="111"/>
                        </a:lnTo>
                        <a:lnTo>
                          <a:pt x="11" y="111"/>
                        </a:lnTo>
                        <a:lnTo>
                          <a:pt x="11" y="113"/>
                        </a:lnTo>
                        <a:lnTo>
                          <a:pt x="11" y="114"/>
                        </a:lnTo>
                        <a:lnTo>
                          <a:pt x="11" y="116"/>
                        </a:lnTo>
                        <a:lnTo>
                          <a:pt x="13" y="114"/>
                        </a:lnTo>
                        <a:lnTo>
                          <a:pt x="11" y="114"/>
                        </a:lnTo>
                        <a:lnTo>
                          <a:pt x="11" y="113"/>
                        </a:lnTo>
                        <a:lnTo>
                          <a:pt x="13" y="113"/>
                        </a:lnTo>
                        <a:lnTo>
                          <a:pt x="16" y="113"/>
                        </a:lnTo>
                        <a:lnTo>
                          <a:pt x="19" y="113"/>
                        </a:lnTo>
                        <a:lnTo>
                          <a:pt x="19" y="114"/>
                        </a:lnTo>
                        <a:lnTo>
                          <a:pt x="20" y="114"/>
                        </a:lnTo>
                        <a:lnTo>
                          <a:pt x="22" y="116"/>
                        </a:lnTo>
                        <a:lnTo>
                          <a:pt x="23" y="116"/>
                        </a:lnTo>
                        <a:lnTo>
                          <a:pt x="23" y="114"/>
                        </a:lnTo>
                        <a:lnTo>
                          <a:pt x="25" y="113"/>
                        </a:lnTo>
                        <a:lnTo>
                          <a:pt x="26" y="117"/>
                        </a:lnTo>
                        <a:lnTo>
                          <a:pt x="26" y="119"/>
                        </a:lnTo>
                        <a:lnTo>
                          <a:pt x="26" y="120"/>
                        </a:lnTo>
                        <a:lnTo>
                          <a:pt x="28" y="122"/>
                        </a:lnTo>
                        <a:lnTo>
                          <a:pt x="29" y="123"/>
                        </a:lnTo>
                        <a:lnTo>
                          <a:pt x="33" y="122"/>
                        </a:lnTo>
                        <a:lnTo>
                          <a:pt x="34" y="122"/>
                        </a:lnTo>
                        <a:lnTo>
                          <a:pt x="34" y="120"/>
                        </a:lnTo>
                        <a:lnTo>
                          <a:pt x="34" y="119"/>
                        </a:lnTo>
                        <a:lnTo>
                          <a:pt x="34" y="117"/>
                        </a:lnTo>
                        <a:lnTo>
                          <a:pt x="34" y="116"/>
                        </a:lnTo>
                        <a:lnTo>
                          <a:pt x="36" y="116"/>
                        </a:lnTo>
                        <a:lnTo>
                          <a:pt x="36" y="114"/>
                        </a:lnTo>
                        <a:lnTo>
                          <a:pt x="34" y="114"/>
                        </a:lnTo>
                        <a:lnTo>
                          <a:pt x="33" y="113"/>
                        </a:lnTo>
                        <a:lnTo>
                          <a:pt x="33" y="111"/>
                        </a:lnTo>
                        <a:lnTo>
                          <a:pt x="31" y="110"/>
                        </a:lnTo>
                        <a:lnTo>
                          <a:pt x="31" y="108"/>
                        </a:lnTo>
                        <a:lnTo>
                          <a:pt x="34" y="108"/>
                        </a:lnTo>
                        <a:lnTo>
                          <a:pt x="37" y="102"/>
                        </a:lnTo>
                        <a:lnTo>
                          <a:pt x="39" y="102"/>
                        </a:lnTo>
                        <a:lnTo>
                          <a:pt x="40" y="101"/>
                        </a:lnTo>
                        <a:lnTo>
                          <a:pt x="43" y="101"/>
                        </a:lnTo>
                        <a:lnTo>
                          <a:pt x="42" y="101"/>
                        </a:lnTo>
                        <a:lnTo>
                          <a:pt x="40" y="101"/>
                        </a:lnTo>
                        <a:lnTo>
                          <a:pt x="39" y="101"/>
                        </a:lnTo>
                        <a:lnTo>
                          <a:pt x="40" y="97"/>
                        </a:lnTo>
                        <a:lnTo>
                          <a:pt x="40" y="96"/>
                        </a:lnTo>
                        <a:lnTo>
                          <a:pt x="43" y="94"/>
                        </a:lnTo>
                        <a:lnTo>
                          <a:pt x="45" y="93"/>
                        </a:lnTo>
                        <a:lnTo>
                          <a:pt x="47" y="91"/>
                        </a:lnTo>
                        <a:lnTo>
                          <a:pt x="47" y="93"/>
                        </a:lnTo>
                        <a:lnTo>
                          <a:pt x="48" y="93"/>
                        </a:lnTo>
                        <a:lnTo>
                          <a:pt x="50" y="93"/>
                        </a:lnTo>
                        <a:lnTo>
                          <a:pt x="50" y="91"/>
                        </a:lnTo>
                        <a:lnTo>
                          <a:pt x="51" y="91"/>
                        </a:lnTo>
                        <a:lnTo>
                          <a:pt x="53" y="91"/>
                        </a:lnTo>
                        <a:lnTo>
                          <a:pt x="53" y="93"/>
                        </a:lnTo>
                        <a:lnTo>
                          <a:pt x="53" y="94"/>
                        </a:lnTo>
                        <a:lnTo>
                          <a:pt x="54" y="96"/>
                        </a:lnTo>
                        <a:lnTo>
                          <a:pt x="54" y="97"/>
                        </a:lnTo>
                        <a:lnTo>
                          <a:pt x="56" y="97"/>
                        </a:lnTo>
                        <a:lnTo>
                          <a:pt x="56" y="99"/>
                        </a:lnTo>
                        <a:lnTo>
                          <a:pt x="57" y="101"/>
                        </a:lnTo>
                        <a:lnTo>
                          <a:pt x="56" y="102"/>
                        </a:lnTo>
                        <a:lnTo>
                          <a:pt x="54" y="104"/>
                        </a:lnTo>
                        <a:lnTo>
                          <a:pt x="53" y="104"/>
                        </a:lnTo>
                        <a:lnTo>
                          <a:pt x="53" y="105"/>
                        </a:lnTo>
                        <a:lnTo>
                          <a:pt x="53" y="107"/>
                        </a:lnTo>
                        <a:lnTo>
                          <a:pt x="51" y="108"/>
                        </a:lnTo>
                        <a:lnTo>
                          <a:pt x="50" y="110"/>
                        </a:lnTo>
                        <a:lnTo>
                          <a:pt x="50" y="111"/>
                        </a:lnTo>
                        <a:lnTo>
                          <a:pt x="50" y="114"/>
                        </a:lnTo>
                        <a:lnTo>
                          <a:pt x="51" y="114"/>
                        </a:lnTo>
                        <a:lnTo>
                          <a:pt x="53" y="113"/>
                        </a:lnTo>
                        <a:lnTo>
                          <a:pt x="53" y="110"/>
                        </a:lnTo>
                        <a:lnTo>
                          <a:pt x="54" y="110"/>
                        </a:lnTo>
                        <a:lnTo>
                          <a:pt x="56" y="110"/>
                        </a:lnTo>
                        <a:lnTo>
                          <a:pt x="54" y="108"/>
                        </a:lnTo>
                        <a:lnTo>
                          <a:pt x="54" y="110"/>
                        </a:lnTo>
                        <a:lnTo>
                          <a:pt x="54" y="108"/>
                        </a:lnTo>
                        <a:lnTo>
                          <a:pt x="54" y="107"/>
                        </a:lnTo>
                        <a:lnTo>
                          <a:pt x="56" y="105"/>
                        </a:lnTo>
                        <a:lnTo>
                          <a:pt x="56" y="108"/>
                        </a:lnTo>
                        <a:lnTo>
                          <a:pt x="57" y="108"/>
                        </a:lnTo>
                        <a:lnTo>
                          <a:pt x="59" y="108"/>
                        </a:lnTo>
                        <a:lnTo>
                          <a:pt x="60" y="108"/>
                        </a:lnTo>
                        <a:lnTo>
                          <a:pt x="62" y="108"/>
                        </a:lnTo>
                        <a:lnTo>
                          <a:pt x="62" y="110"/>
                        </a:lnTo>
                        <a:lnTo>
                          <a:pt x="60" y="113"/>
                        </a:lnTo>
                        <a:lnTo>
                          <a:pt x="60" y="114"/>
                        </a:lnTo>
                        <a:lnTo>
                          <a:pt x="62" y="114"/>
                        </a:lnTo>
                        <a:lnTo>
                          <a:pt x="62" y="116"/>
                        </a:lnTo>
                        <a:lnTo>
                          <a:pt x="63" y="116"/>
                        </a:lnTo>
                        <a:lnTo>
                          <a:pt x="63" y="117"/>
                        </a:lnTo>
                        <a:lnTo>
                          <a:pt x="65" y="117"/>
                        </a:lnTo>
                        <a:lnTo>
                          <a:pt x="65" y="116"/>
                        </a:lnTo>
                        <a:lnTo>
                          <a:pt x="66" y="116"/>
                        </a:lnTo>
                        <a:lnTo>
                          <a:pt x="66" y="114"/>
                        </a:lnTo>
                        <a:lnTo>
                          <a:pt x="65" y="114"/>
                        </a:lnTo>
                        <a:lnTo>
                          <a:pt x="63" y="114"/>
                        </a:lnTo>
                        <a:lnTo>
                          <a:pt x="63" y="116"/>
                        </a:lnTo>
                        <a:lnTo>
                          <a:pt x="63" y="114"/>
                        </a:lnTo>
                        <a:lnTo>
                          <a:pt x="62" y="114"/>
                        </a:lnTo>
                        <a:lnTo>
                          <a:pt x="63" y="114"/>
                        </a:lnTo>
                        <a:lnTo>
                          <a:pt x="63" y="111"/>
                        </a:lnTo>
                        <a:lnTo>
                          <a:pt x="63" y="108"/>
                        </a:lnTo>
                        <a:lnTo>
                          <a:pt x="65" y="105"/>
                        </a:lnTo>
                        <a:lnTo>
                          <a:pt x="63" y="102"/>
                        </a:lnTo>
                        <a:lnTo>
                          <a:pt x="62" y="102"/>
                        </a:lnTo>
                        <a:lnTo>
                          <a:pt x="59" y="102"/>
                        </a:lnTo>
                        <a:lnTo>
                          <a:pt x="59" y="104"/>
                        </a:lnTo>
                        <a:lnTo>
                          <a:pt x="57" y="104"/>
                        </a:lnTo>
                        <a:lnTo>
                          <a:pt x="56" y="104"/>
                        </a:lnTo>
                        <a:lnTo>
                          <a:pt x="57" y="102"/>
                        </a:lnTo>
                        <a:lnTo>
                          <a:pt x="59" y="101"/>
                        </a:lnTo>
                        <a:lnTo>
                          <a:pt x="60" y="99"/>
                        </a:lnTo>
                        <a:lnTo>
                          <a:pt x="60" y="97"/>
                        </a:lnTo>
                        <a:lnTo>
                          <a:pt x="59" y="96"/>
                        </a:lnTo>
                        <a:lnTo>
                          <a:pt x="57" y="96"/>
                        </a:lnTo>
                        <a:lnTo>
                          <a:pt x="57" y="94"/>
                        </a:lnTo>
                        <a:lnTo>
                          <a:pt x="57" y="93"/>
                        </a:lnTo>
                        <a:lnTo>
                          <a:pt x="57" y="91"/>
                        </a:lnTo>
                        <a:lnTo>
                          <a:pt x="57" y="90"/>
                        </a:lnTo>
                        <a:lnTo>
                          <a:pt x="57" y="88"/>
                        </a:lnTo>
                        <a:lnTo>
                          <a:pt x="59" y="88"/>
                        </a:lnTo>
                        <a:lnTo>
                          <a:pt x="59" y="86"/>
                        </a:lnTo>
                        <a:lnTo>
                          <a:pt x="59" y="85"/>
                        </a:lnTo>
                        <a:lnTo>
                          <a:pt x="57" y="85"/>
                        </a:lnTo>
                        <a:lnTo>
                          <a:pt x="56" y="83"/>
                        </a:lnTo>
                        <a:lnTo>
                          <a:pt x="57" y="80"/>
                        </a:lnTo>
                        <a:lnTo>
                          <a:pt x="57" y="79"/>
                        </a:lnTo>
                        <a:lnTo>
                          <a:pt x="59" y="77"/>
                        </a:lnTo>
                        <a:lnTo>
                          <a:pt x="60" y="76"/>
                        </a:lnTo>
                        <a:lnTo>
                          <a:pt x="62" y="76"/>
                        </a:lnTo>
                        <a:lnTo>
                          <a:pt x="62" y="74"/>
                        </a:lnTo>
                        <a:lnTo>
                          <a:pt x="69" y="71"/>
                        </a:lnTo>
                        <a:lnTo>
                          <a:pt x="71" y="71"/>
                        </a:lnTo>
                        <a:lnTo>
                          <a:pt x="77" y="74"/>
                        </a:lnTo>
                        <a:lnTo>
                          <a:pt x="77" y="76"/>
                        </a:lnTo>
                        <a:lnTo>
                          <a:pt x="79" y="76"/>
                        </a:lnTo>
                        <a:lnTo>
                          <a:pt x="82" y="73"/>
                        </a:lnTo>
                        <a:lnTo>
                          <a:pt x="82" y="71"/>
                        </a:lnTo>
                        <a:lnTo>
                          <a:pt x="84" y="70"/>
                        </a:lnTo>
                        <a:lnTo>
                          <a:pt x="85" y="70"/>
                        </a:lnTo>
                        <a:lnTo>
                          <a:pt x="87" y="68"/>
                        </a:lnTo>
                        <a:lnTo>
                          <a:pt x="90" y="68"/>
                        </a:lnTo>
                        <a:lnTo>
                          <a:pt x="96" y="68"/>
                        </a:lnTo>
                        <a:lnTo>
                          <a:pt x="93" y="65"/>
                        </a:lnTo>
                        <a:lnTo>
                          <a:pt x="90" y="65"/>
                        </a:lnTo>
                        <a:lnTo>
                          <a:pt x="90" y="64"/>
                        </a:lnTo>
                        <a:lnTo>
                          <a:pt x="88" y="64"/>
                        </a:lnTo>
                        <a:lnTo>
                          <a:pt x="87" y="67"/>
                        </a:lnTo>
                        <a:lnTo>
                          <a:pt x="85" y="67"/>
                        </a:lnTo>
                        <a:lnTo>
                          <a:pt x="85" y="68"/>
                        </a:lnTo>
                        <a:lnTo>
                          <a:pt x="84" y="67"/>
                        </a:lnTo>
                        <a:lnTo>
                          <a:pt x="82" y="67"/>
                        </a:lnTo>
                        <a:lnTo>
                          <a:pt x="80" y="68"/>
                        </a:lnTo>
                        <a:lnTo>
                          <a:pt x="77" y="68"/>
                        </a:lnTo>
                        <a:lnTo>
                          <a:pt x="73" y="68"/>
                        </a:lnTo>
                        <a:lnTo>
                          <a:pt x="62" y="73"/>
                        </a:lnTo>
                        <a:lnTo>
                          <a:pt x="60" y="73"/>
                        </a:lnTo>
                        <a:lnTo>
                          <a:pt x="59" y="73"/>
                        </a:lnTo>
                        <a:lnTo>
                          <a:pt x="53" y="68"/>
                        </a:lnTo>
                        <a:lnTo>
                          <a:pt x="54" y="70"/>
                        </a:lnTo>
                        <a:lnTo>
                          <a:pt x="53" y="70"/>
                        </a:lnTo>
                        <a:lnTo>
                          <a:pt x="51" y="70"/>
                        </a:lnTo>
                        <a:lnTo>
                          <a:pt x="50" y="71"/>
                        </a:lnTo>
                        <a:lnTo>
                          <a:pt x="48" y="71"/>
                        </a:lnTo>
                        <a:lnTo>
                          <a:pt x="50" y="71"/>
                        </a:lnTo>
                        <a:lnTo>
                          <a:pt x="48" y="71"/>
                        </a:lnTo>
                        <a:lnTo>
                          <a:pt x="47" y="71"/>
                        </a:lnTo>
                        <a:lnTo>
                          <a:pt x="45" y="73"/>
                        </a:lnTo>
                        <a:lnTo>
                          <a:pt x="43" y="73"/>
                        </a:lnTo>
                        <a:lnTo>
                          <a:pt x="43" y="74"/>
                        </a:lnTo>
                        <a:lnTo>
                          <a:pt x="42" y="74"/>
                        </a:lnTo>
                        <a:lnTo>
                          <a:pt x="42" y="73"/>
                        </a:lnTo>
                        <a:lnTo>
                          <a:pt x="40" y="73"/>
                        </a:lnTo>
                        <a:lnTo>
                          <a:pt x="39" y="74"/>
                        </a:lnTo>
                        <a:lnTo>
                          <a:pt x="37" y="76"/>
                        </a:lnTo>
                        <a:lnTo>
                          <a:pt x="36" y="77"/>
                        </a:lnTo>
                        <a:lnTo>
                          <a:pt x="33" y="77"/>
                        </a:lnTo>
                        <a:lnTo>
                          <a:pt x="31" y="77"/>
                        </a:lnTo>
                        <a:lnTo>
                          <a:pt x="29" y="79"/>
                        </a:lnTo>
                        <a:lnTo>
                          <a:pt x="29" y="80"/>
                        </a:lnTo>
                        <a:lnTo>
                          <a:pt x="29" y="82"/>
                        </a:lnTo>
                        <a:lnTo>
                          <a:pt x="28" y="82"/>
                        </a:lnTo>
                        <a:lnTo>
                          <a:pt x="28" y="83"/>
                        </a:lnTo>
                        <a:lnTo>
                          <a:pt x="28" y="86"/>
                        </a:lnTo>
                        <a:lnTo>
                          <a:pt x="26" y="88"/>
                        </a:lnTo>
                        <a:lnTo>
                          <a:pt x="25" y="91"/>
                        </a:lnTo>
                        <a:lnTo>
                          <a:pt x="23" y="91"/>
                        </a:lnTo>
                        <a:lnTo>
                          <a:pt x="23" y="93"/>
                        </a:lnTo>
                        <a:lnTo>
                          <a:pt x="22" y="93"/>
                        </a:lnTo>
                        <a:lnTo>
                          <a:pt x="20" y="93"/>
                        </a:lnTo>
                        <a:lnTo>
                          <a:pt x="20" y="94"/>
                        </a:lnTo>
                        <a:lnTo>
                          <a:pt x="20" y="97"/>
                        </a:lnTo>
                        <a:lnTo>
                          <a:pt x="20" y="99"/>
                        </a:lnTo>
                        <a:lnTo>
                          <a:pt x="20" y="101"/>
                        </a:lnTo>
                        <a:lnTo>
                          <a:pt x="22" y="101"/>
                        </a:lnTo>
                        <a:lnTo>
                          <a:pt x="23" y="101"/>
                        </a:lnTo>
                        <a:lnTo>
                          <a:pt x="23" y="102"/>
                        </a:lnTo>
                        <a:lnTo>
                          <a:pt x="22" y="104"/>
                        </a:lnTo>
                        <a:lnTo>
                          <a:pt x="20" y="104"/>
                        </a:lnTo>
                        <a:lnTo>
                          <a:pt x="20" y="102"/>
                        </a:lnTo>
                        <a:lnTo>
                          <a:pt x="19" y="102"/>
                        </a:lnTo>
                        <a:lnTo>
                          <a:pt x="17" y="102"/>
                        </a:lnTo>
                        <a:lnTo>
                          <a:pt x="17" y="104"/>
                        </a:lnTo>
                        <a:lnTo>
                          <a:pt x="19" y="104"/>
                        </a:lnTo>
                        <a:lnTo>
                          <a:pt x="20" y="104"/>
                        </a:lnTo>
                        <a:lnTo>
                          <a:pt x="22" y="104"/>
                        </a:lnTo>
                        <a:lnTo>
                          <a:pt x="25" y="102"/>
                        </a:lnTo>
                        <a:lnTo>
                          <a:pt x="26" y="104"/>
                        </a:lnTo>
                        <a:lnTo>
                          <a:pt x="26" y="105"/>
                        </a:lnTo>
                        <a:lnTo>
                          <a:pt x="26" y="107"/>
                        </a:lnTo>
                        <a:lnTo>
                          <a:pt x="26" y="108"/>
                        </a:lnTo>
                        <a:lnTo>
                          <a:pt x="26" y="110"/>
                        </a:lnTo>
                        <a:lnTo>
                          <a:pt x="26" y="111"/>
                        </a:lnTo>
                        <a:lnTo>
                          <a:pt x="25" y="111"/>
                        </a:lnTo>
                        <a:lnTo>
                          <a:pt x="23" y="111"/>
                        </a:lnTo>
                        <a:lnTo>
                          <a:pt x="25" y="113"/>
                        </a:lnTo>
                        <a:lnTo>
                          <a:pt x="23" y="113"/>
                        </a:lnTo>
                        <a:lnTo>
                          <a:pt x="22" y="111"/>
                        </a:lnTo>
                        <a:lnTo>
                          <a:pt x="20" y="110"/>
                        </a:lnTo>
                        <a:lnTo>
                          <a:pt x="20" y="108"/>
                        </a:lnTo>
                        <a:lnTo>
                          <a:pt x="20" y="107"/>
                        </a:lnTo>
                        <a:lnTo>
                          <a:pt x="19" y="105"/>
                        </a:lnTo>
                        <a:lnTo>
                          <a:pt x="17" y="105"/>
                        </a:lnTo>
                        <a:lnTo>
                          <a:pt x="16" y="104"/>
                        </a:lnTo>
                        <a:lnTo>
                          <a:pt x="14" y="104"/>
                        </a:lnTo>
                        <a:lnTo>
                          <a:pt x="14" y="102"/>
                        </a:lnTo>
                        <a:lnTo>
                          <a:pt x="13" y="101"/>
                        </a:lnTo>
                        <a:lnTo>
                          <a:pt x="11" y="96"/>
                        </a:lnTo>
                        <a:lnTo>
                          <a:pt x="10" y="94"/>
                        </a:lnTo>
                        <a:lnTo>
                          <a:pt x="8" y="94"/>
                        </a:lnTo>
                        <a:lnTo>
                          <a:pt x="10" y="97"/>
                        </a:lnTo>
                        <a:lnTo>
                          <a:pt x="10" y="101"/>
                        </a:lnTo>
                        <a:lnTo>
                          <a:pt x="10" y="102"/>
                        </a:lnTo>
                        <a:lnTo>
                          <a:pt x="8" y="102"/>
                        </a:lnTo>
                        <a:lnTo>
                          <a:pt x="8" y="99"/>
                        </a:lnTo>
                        <a:lnTo>
                          <a:pt x="8" y="96"/>
                        </a:lnTo>
                        <a:lnTo>
                          <a:pt x="8" y="91"/>
                        </a:lnTo>
                        <a:lnTo>
                          <a:pt x="10" y="88"/>
                        </a:lnTo>
                        <a:lnTo>
                          <a:pt x="19" y="73"/>
                        </a:lnTo>
                        <a:lnTo>
                          <a:pt x="22" y="70"/>
                        </a:lnTo>
                        <a:lnTo>
                          <a:pt x="26" y="64"/>
                        </a:lnTo>
                        <a:lnTo>
                          <a:pt x="28" y="62"/>
                        </a:lnTo>
                        <a:lnTo>
                          <a:pt x="29" y="62"/>
                        </a:lnTo>
                        <a:lnTo>
                          <a:pt x="34" y="64"/>
                        </a:lnTo>
                        <a:lnTo>
                          <a:pt x="36" y="64"/>
                        </a:lnTo>
                        <a:lnTo>
                          <a:pt x="40" y="62"/>
                        </a:lnTo>
                        <a:lnTo>
                          <a:pt x="43" y="62"/>
                        </a:lnTo>
                        <a:lnTo>
                          <a:pt x="45" y="59"/>
                        </a:lnTo>
                        <a:lnTo>
                          <a:pt x="47" y="57"/>
                        </a:lnTo>
                        <a:lnTo>
                          <a:pt x="59" y="60"/>
                        </a:lnTo>
                        <a:lnTo>
                          <a:pt x="63" y="59"/>
                        </a:lnTo>
                        <a:lnTo>
                          <a:pt x="69" y="57"/>
                        </a:lnTo>
                        <a:lnTo>
                          <a:pt x="73" y="54"/>
                        </a:lnTo>
                        <a:lnTo>
                          <a:pt x="77" y="49"/>
                        </a:lnTo>
                        <a:lnTo>
                          <a:pt x="88" y="30"/>
                        </a:lnTo>
                        <a:lnTo>
                          <a:pt x="90" y="27"/>
                        </a:lnTo>
                        <a:lnTo>
                          <a:pt x="94" y="22"/>
                        </a:lnTo>
                        <a:lnTo>
                          <a:pt x="96" y="19"/>
                        </a:lnTo>
                        <a:lnTo>
                          <a:pt x="97" y="16"/>
                        </a:lnTo>
                        <a:lnTo>
                          <a:pt x="100" y="16"/>
                        </a:lnTo>
                        <a:lnTo>
                          <a:pt x="105" y="16"/>
                        </a:lnTo>
                        <a:lnTo>
                          <a:pt x="110" y="16"/>
                        </a:lnTo>
                        <a:lnTo>
                          <a:pt x="114" y="14"/>
                        </a:lnTo>
                        <a:lnTo>
                          <a:pt x="117" y="11"/>
                        </a:lnTo>
                        <a:lnTo>
                          <a:pt x="124" y="5"/>
                        </a:lnTo>
                        <a:lnTo>
                          <a:pt x="128" y="2"/>
                        </a:lnTo>
                        <a:lnTo>
                          <a:pt x="130" y="0"/>
                        </a:lnTo>
                        <a:lnTo>
                          <a:pt x="131" y="2"/>
                        </a:lnTo>
                        <a:lnTo>
                          <a:pt x="133" y="2"/>
                        </a:lnTo>
                        <a:lnTo>
                          <a:pt x="130" y="3"/>
                        </a:lnTo>
                        <a:lnTo>
                          <a:pt x="128" y="6"/>
                        </a:lnTo>
                        <a:lnTo>
                          <a:pt x="124" y="12"/>
                        </a:lnTo>
                        <a:lnTo>
                          <a:pt x="122" y="19"/>
                        </a:lnTo>
                        <a:lnTo>
                          <a:pt x="124" y="23"/>
                        </a:lnTo>
                        <a:lnTo>
                          <a:pt x="127" y="27"/>
                        </a:lnTo>
                        <a:lnTo>
                          <a:pt x="128" y="31"/>
                        </a:lnTo>
                        <a:lnTo>
                          <a:pt x="127" y="36"/>
                        </a:lnTo>
                        <a:lnTo>
                          <a:pt x="127" y="40"/>
                        </a:lnTo>
                        <a:lnTo>
                          <a:pt x="128" y="51"/>
                        </a:lnTo>
                        <a:lnTo>
                          <a:pt x="127" y="53"/>
                        </a:lnTo>
                        <a:lnTo>
                          <a:pt x="124" y="54"/>
                        </a:lnTo>
                        <a:lnTo>
                          <a:pt x="122" y="56"/>
                        </a:lnTo>
                        <a:lnTo>
                          <a:pt x="120" y="59"/>
                        </a:lnTo>
                        <a:lnTo>
                          <a:pt x="120" y="62"/>
                        </a:lnTo>
                        <a:lnTo>
                          <a:pt x="119" y="67"/>
                        </a:lnTo>
                        <a:lnTo>
                          <a:pt x="117" y="71"/>
                        </a:lnTo>
                        <a:lnTo>
                          <a:pt x="117" y="73"/>
                        </a:lnTo>
                        <a:lnTo>
                          <a:pt x="116" y="74"/>
                        </a:lnTo>
                        <a:lnTo>
                          <a:pt x="114" y="74"/>
                        </a:lnTo>
                        <a:lnTo>
                          <a:pt x="113" y="74"/>
                        </a:lnTo>
                        <a:lnTo>
                          <a:pt x="111" y="74"/>
                        </a:lnTo>
                        <a:lnTo>
                          <a:pt x="108" y="71"/>
                        </a:lnTo>
                        <a:lnTo>
                          <a:pt x="105" y="68"/>
                        </a:lnTo>
                        <a:lnTo>
                          <a:pt x="102" y="67"/>
                        </a:lnTo>
                        <a:lnTo>
                          <a:pt x="100" y="65"/>
                        </a:lnTo>
                        <a:lnTo>
                          <a:pt x="99" y="65"/>
                        </a:lnTo>
                        <a:lnTo>
                          <a:pt x="97" y="65"/>
                        </a:lnTo>
                        <a:lnTo>
                          <a:pt x="97" y="68"/>
                        </a:lnTo>
                        <a:lnTo>
                          <a:pt x="96" y="68"/>
                        </a:lnTo>
                        <a:lnTo>
                          <a:pt x="97" y="68"/>
                        </a:lnTo>
                        <a:lnTo>
                          <a:pt x="97" y="67"/>
                        </a:lnTo>
                        <a:lnTo>
                          <a:pt x="99" y="67"/>
                        </a:lnTo>
                        <a:lnTo>
                          <a:pt x="99" y="65"/>
                        </a:lnTo>
                        <a:lnTo>
                          <a:pt x="100" y="67"/>
                        </a:lnTo>
                        <a:lnTo>
                          <a:pt x="105" y="71"/>
                        </a:lnTo>
                        <a:lnTo>
                          <a:pt x="108" y="73"/>
                        </a:lnTo>
                        <a:lnTo>
                          <a:pt x="110" y="74"/>
                        </a:lnTo>
                        <a:lnTo>
                          <a:pt x="111" y="74"/>
                        </a:lnTo>
                        <a:lnTo>
                          <a:pt x="114" y="74"/>
                        </a:lnTo>
                        <a:lnTo>
                          <a:pt x="116" y="74"/>
                        </a:lnTo>
                        <a:lnTo>
                          <a:pt x="114" y="77"/>
                        </a:lnTo>
                        <a:lnTo>
                          <a:pt x="114" y="79"/>
                        </a:lnTo>
                        <a:lnTo>
                          <a:pt x="113" y="82"/>
                        </a:lnTo>
                        <a:lnTo>
                          <a:pt x="114" y="83"/>
                        </a:lnTo>
                        <a:lnTo>
                          <a:pt x="114" y="88"/>
                        </a:lnTo>
                        <a:lnTo>
                          <a:pt x="114" y="93"/>
                        </a:lnTo>
                        <a:lnTo>
                          <a:pt x="114" y="94"/>
                        </a:lnTo>
                        <a:lnTo>
                          <a:pt x="116" y="99"/>
                        </a:lnTo>
                        <a:lnTo>
                          <a:pt x="117" y="99"/>
                        </a:lnTo>
                        <a:lnTo>
                          <a:pt x="117" y="101"/>
                        </a:lnTo>
                        <a:lnTo>
                          <a:pt x="116" y="101"/>
                        </a:lnTo>
                        <a:lnTo>
                          <a:pt x="114" y="101"/>
                        </a:lnTo>
                        <a:lnTo>
                          <a:pt x="111" y="101"/>
                        </a:lnTo>
                        <a:lnTo>
                          <a:pt x="110" y="102"/>
                        </a:lnTo>
                        <a:lnTo>
                          <a:pt x="110" y="101"/>
                        </a:lnTo>
                        <a:lnTo>
                          <a:pt x="108" y="101"/>
                        </a:lnTo>
                        <a:lnTo>
                          <a:pt x="106" y="101"/>
                        </a:lnTo>
                        <a:lnTo>
                          <a:pt x="105" y="101"/>
                        </a:lnTo>
                        <a:lnTo>
                          <a:pt x="105" y="102"/>
                        </a:lnTo>
                        <a:lnTo>
                          <a:pt x="103" y="102"/>
                        </a:lnTo>
                        <a:lnTo>
                          <a:pt x="102" y="102"/>
                        </a:lnTo>
                        <a:lnTo>
                          <a:pt x="100" y="104"/>
                        </a:lnTo>
                        <a:lnTo>
                          <a:pt x="99" y="104"/>
                        </a:lnTo>
                        <a:lnTo>
                          <a:pt x="97" y="107"/>
                        </a:lnTo>
                        <a:lnTo>
                          <a:pt x="90" y="107"/>
                        </a:lnTo>
                        <a:lnTo>
                          <a:pt x="90" y="108"/>
                        </a:lnTo>
                        <a:lnTo>
                          <a:pt x="91" y="108"/>
                        </a:lnTo>
                        <a:lnTo>
                          <a:pt x="99" y="105"/>
                        </a:lnTo>
                        <a:lnTo>
                          <a:pt x="102" y="105"/>
                        </a:lnTo>
                        <a:lnTo>
                          <a:pt x="102" y="104"/>
                        </a:lnTo>
                        <a:lnTo>
                          <a:pt x="103" y="104"/>
                        </a:lnTo>
                        <a:lnTo>
                          <a:pt x="105" y="104"/>
                        </a:lnTo>
                        <a:lnTo>
                          <a:pt x="106" y="102"/>
                        </a:lnTo>
                        <a:lnTo>
                          <a:pt x="106" y="101"/>
                        </a:lnTo>
                        <a:lnTo>
                          <a:pt x="110" y="101"/>
                        </a:lnTo>
                        <a:lnTo>
                          <a:pt x="108" y="102"/>
                        </a:lnTo>
                        <a:lnTo>
                          <a:pt x="110" y="102"/>
                        </a:lnTo>
                        <a:lnTo>
                          <a:pt x="113" y="104"/>
                        </a:lnTo>
                        <a:lnTo>
                          <a:pt x="114" y="104"/>
                        </a:lnTo>
                        <a:lnTo>
                          <a:pt x="116" y="102"/>
                        </a:lnTo>
                        <a:lnTo>
                          <a:pt x="117" y="102"/>
                        </a:lnTo>
                        <a:lnTo>
                          <a:pt x="117" y="104"/>
                        </a:lnTo>
                        <a:lnTo>
                          <a:pt x="117" y="107"/>
                        </a:lnTo>
                        <a:lnTo>
                          <a:pt x="117" y="110"/>
                        </a:lnTo>
                        <a:lnTo>
                          <a:pt x="114" y="113"/>
                        </a:lnTo>
                        <a:lnTo>
                          <a:pt x="111" y="116"/>
                        </a:lnTo>
                        <a:lnTo>
                          <a:pt x="110" y="119"/>
                        </a:lnTo>
                        <a:lnTo>
                          <a:pt x="110" y="120"/>
                        </a:lnTo>
                        <a:lnTo>
                          <a:pt x="110" y="122"/>
                        </a:lnTo>
                        <a:lnTo>
                          <a:pt x="110" y="123"/>
                        </a:lnTo>
                        <a:lnTo>
                          <a:pt x="111" y="123"/>
                        </a:lnTo>
                        <a:lnTo>
                          <a:pt x="111" y="119"/>
                        </a:lnTo>
                        <a:lnTo>
                          <a:pt x="111" y="117"/>
                        </a:lnTo>
                        <a:lnTo>
                          <a:pt x="111" y="116"/>
                        </a:lnTo>
                        <a:lnTo>
                          <a:pt x="114" y="114"/>
                        </a:lnTo>
                        <a:lnTo>
                          <a:pt x="116" y="111"/>
                        </a:lnTo>
                        <a:lnTo>
                          <a:pt x="117" y="111"/>
                        </a:lnTo>
                        <a:lnTo>
                          <a:pt x="117" y="113"/>
                        </a:lnTo>
                        <a:lnTo>
                          <a:pt x="117" y="114"/>
                        </a:lnTo>
                        <a:lnTo>
                          <a:pt x="119" y="114"/>
                        </a:lnTo>
                        <a:lnTo>
                          <a:pt x="119" y="116"/>
                        </a:lnTo>
                        <a:lnTo>
                          <a:pt x="120" y="116"/>
                        </a:lnTo>
                        <a:lnTo>
                          <a:pt x="124" y="119"/>
                        </a:lnTo>
                        <a:lnTo>
                          <a:pt x="128" y="119"/>
                        </a:lnTo>
                        <a:lnTo>
                          <a:pt x="140" y="117"/>
                        </a:lnTo>
                        <a:lnTo>
                          <a:pt x="142" y="117"/>
                        </a:lnTo>
                        <a:lnTo>
                          <a:pt x="143" y="119"/>
                        </a:lnTo>
                        <a:lnTo>
                          <a:pt x="145" y="119"/>
                        </a:lnTo>
                        <a:lnTo>
                          <a:pt x="147" y="122"/>
                        </a:lnTo>
                        <a:lnTo>
                          <a:pt x="150" y="125"/>
                        </a:lnTo>
                        <a:lnTo>
                          <a:pt x="150" y="127"/>
                        </a:lnTo>
                        <a:lnTo>
                          <a:pt x="148" y="128"/>
                        </a:lnTo>
                        <a:lnTo>
                          <a:pt x="148" y="130"/>
                        </a:lnTo>
                        <a:lnTo>
                          <a:pt x="148" y="133"/>
                        </a:lnTo>
                        <a:lnTo>
                          <a:pt x="147" y="134"/>
                        </a:lnTo>
                        <a:lnTo>
                          <a:pt x="147" y="136"/>
                        </a:lnTo>
                        <a:lnTo>
                          <a:pt x="142" y="144"/>
                        </a:lnTo>
                        <a:lnTo>
                          <a:pt x="139" y="145"/>
                        </a:lnTo>
                        <a:lnTo>
                          <a:pt x="139" y="147"/>
                        </a:lnTo>
                        <a:lnTo>
                          <a:pt x="139" y="148"/>
                        </a:lnTo>
                        <a:lnTo>
                          <a:pt x="139" y="150"/>
                        </a:lnTo>
                        <a:lnTo>
                          <a:pt x="137" y="153"/>
                        </a:lnTo>
                        <a:lnTo>
                          <a:pt x="136" y="153"/>
                        </a:lnTo>
                        <a:lnTo>
                          <a:pt x="134" y="153"/>
                        </a:lnTo>
                        <a:lnTo>
                          <a:pt x="133" y="150"/>
                        </a:lnTo>
                        <a:lnTo>
                          <a:pt x="134" y="150"/>
                        </a:lnTo>
                        <a:lnTo>
                          <a:pt x="136" y="148"/>
                        </a:lnTo>
                        <a:lnTo>
                          <a:pt x="136" y="147"/>
                        </a:lnTo>
                        <a:lnTo>
                          <a:pt x="134" y="147"/>
                        </a:lnTo>
                        <a:lnTo>
                          <a:pt x="133" y="145"/>
                        </a:lnTo>
                        <a:lnTo>
                          <a:pt x="131" y="147"/>
                        </a:lnTo>
                        <a:lnTo>
                          <a:pt x="130" y="150"/>
                        </a:lnTo>
                        <a:lnTo>
                          <a:pt x="128" y="151"/>
                        </a:lnTo>
                        <a:lnTo>
                          <a:pt x="128" y="153"/>
                        </a:lnTo>
                        <a:lnTo>
                          <a:pt x="130" y="156"/>
                        </a:lnTo>
                        <a:lnTo>
                          <a:pt x="130" y="157"/>
                        </a:lnTo>
                        <a:lnTo>
                          <a:pt x="128" y="157"/>
                        </a:lnTo>
                        <a:lnTo>
                          <a:pt x="127" y="159"/>
                        </a:lnTo>
                        <a:lnTo>
                          <a:pt x="127" y="157"/>
                        </a:lnTo>
                        <a:lnTo>
                          <a:pt x="125" y="156"/>
                        </a:lnTo>
                        <a:lnTo>
                          <a:pt x="125" y="154"/>
                        </a:lnTo>
                        <a:lnTo>
                          <a:pt x="127" y="153"/>
                        </a:lnTo>
                        <a:lnTo>
                          <a:pt x="127" y="151"/>
                        </a:lnTo>
                        <a:lnTo>
                          <a:pt x="124" y="151"/>
                        </a:lnTo>
                        <a:lnTo>
                          <a:pt x="122" y="151"/>
                        </a:lnTo>
                        <a:lnTo>
                          <a:pt x="120" y="153"/>
                        </a:lnTo>
                        <a:lnTo>
                          <a:pt x="120" y="151"/>
                        </a:lnTo>
                        <a:lnTo>
                          <a:pt x="119" y="150"/>
                        </a:lnTo>
                        <a:lnTo>
                          <a:pt x="117" y="148"/>
                        </a:lnTo>
                        <a:lnTo>
                          <a:pt x="119" y="148"/>
                        </a:lnTo>
                        <a:lnTo>
                          <a:pt x="120" y="147"/>
                        </a:lnTo>
                        <a:lnTo>
                          <a:pt x="122" y="147"/>
                        </a:lnTo>
                        <a:lnTo>
                          <a:pt x="124" y="148"/>
                        </a:lnTo>
                        <a:lnTo>
                          <a:pt x="125" y="147"/>
                        </a:lnTo>
                        <a:lnTo>
                          <a:pt x="124" y="147"/>
                        </a:lnTo>
                        <a:lnTo>
                          <a:pt x="124" y="145"/>
                        </a:lnTo>
                        <a:lnTo>
                          <a:pt x="125" y="142"/>
                        </a:lnTo>
                        <a:lnTo>
                          <a:pt x="124" y="142"/>
                        </a:lnTo>
                        <a:lnTo>
                          <a:pt x="124" y="141"/>
                        </a:lnTo>
                        <a:lnTo>
                          <a:pt x="122" y="139"/>
                        </a:lnTo>
                        <a:lnTo>
                          <a:pt x="120" y="141"/>
                        </a:lnTo>
                        <a:lnTo>
                          <a:pt x="120" y="142"/>
                        </a:lnTo>
                        <a:lnTo>
                          <a:pt x="119" y="142"/>
                        </a:lnTo>
                        <a:lnTo>
                          <a:pt x="119" y="144"/>
                        </a:lnTo>
                        <a:lnTo>
                          <a:pt x="117" y="145"/>
                        </a:lnTo>
                        <a:lnTo>
                          <a:pt x="116" y="148"/>
                        </a:lnTo>
                        <a:lnTo>
                          <a:pt x="113" y="150"/>
                        </a:lnTo>
                        <a:lnTo>
                          <a:pt x="111" y="151"/>
                        </a:lnTo>
                        <a:lnTo>
                          <a:pt x="111" y="154"/>
                        </a:lnTo>
                        <a:lnTo>
                          <a:pt x="111" y="156"/>
                        </a:lnTo>
                        <a:lnTo>
                          <a:pt x="113" y="156"/>
                        </a:lnTo>
                        <a:lnTo>
                          <a:pt x="113" y="159"/>
                        </a:lnTo>
                        <a:lnTo>
                          <a:pt x="113" y="160"/>
                        </a:lnTo>
                        <a:lnTo>
                          <a:pt x="113" y="162"/>
                        </a:lnTo>
                        <a:lnTo>
                          <a:pt x="113" y="164"/>
                        </a:lnTo>
                        <a:lnTo>
                          <a:pt x="111" y="167"/>
                        </a:lnTo>
                        <a:lnTo>
                          <a:pt x="113" y="165"/>
                        </a:lnTo>
                        <a:lnTo>
                          <a:pt x="114" y="165"/>
                        </a:lnTo>
                        <a:lnTo>
                          <a:pt x="114" y="167"/>
                        </a:lnTo>
                        <a:lnTo>
                          <a:pt x="113" y="168"/>
                        </a:lnTo>
                        <a:lnTo>
                          <a:pt x="113" y="170"/>
                        </a:lnTo>
                        <a:lnTo>
                          <a:pt x="113" y="173"/>
                        </a:lnTo>
                        <a:lnTo>
                          <a:pt x="113" y="174"/>
                        </a:lnTo>
                        <a:lnTo>
                          <a:pt x="113" y="176"/>
                        </a:lnTo>
                        <a:lnTo>
                          <a:pt x="111" y="177"/>
                        </a:lnTo>
                        <a:lnTo>
                          <a:pt x="110" y="177"/>
                        </a:lnTo>
                        <a:lnTo>
                          <a:pt x="110" y="179"/>
                        </a:lnTo>
                        <a:lnTo>
                          <a:pt x="110" y="180"/>
                        </a:lnTo>
                        <a:lnTo>
                          <a:pt x="110" y="182"/>
                        </a:lnTo>
                        <a:lnTo>
                          <a:pt x="108" y="183"/>
                        </a:lnTo>
                        <a:lnTo>
                          <a:pt x="106" y="182"/>
                        </a:lnTo>
                        <a:lnTo>
                          <a:pt x="106" y="180"/>
                        </a:lnTo>
                        <a:lnTo>
                          <a:pt x="106" y="179"/>
                        </a:lnTo>
                        <a:lnTo>
                          <a:pt x="105" y="179"/>
                        </a:lnTo>
                        <a:lnTo>
                          <a:pt x="100" y="179"/>
                        </a:lnTo>
                        <a:lnTo>
                          <a:pt x="99" y="179"/>
                        </a:lnTo>
                        <a:lnTo>
                          <a:pt x="99" y="180"/>
                        </a:lnTo>
                        <a:lnTo>
                          <a:pt x="97" y="180"/>
                        </a:lnTo>
                        <a:lnTo>
                          <a:pt x="96" y="180"/>
                        </a:lnTo>
                        <a:lnTo>
                          <a:pt x="94" y="180"/>
                        </a:lnTo>
                        <a:lnTo>
                          <a:pt x="93" y="182"/>
                        </a:lnTo>
                        <a:lnTo>
                          <a:pt x="94" y="182"/>
                        </a:lnTo>
                        <a:lnTo>
                          <a:pt x="102" y="185"/>
                        </a:lnTo>
                        <a:lnTo>
                          <a:pt x="100" y="188"/>
                        </a:lnTo>
                        <a:lnTo>
                          <a:pt x="100" y="190"/>
                        </a:lnTo>
                        <a:lnTo>
                          <a:pt x="102" y="190"/>
                        </a:lnTo>
                        <a:lnTo>
                          <a:pt x="102" y="191"/>
                        </a:lnTo>
                        <a:lnTo>
                          <a:pt x="100" y="191"/>
                        </a:lnTo>
                        <a:lnTo>
                          <a:pt x="100" y="193"/>
                        </a:lnTo>
                        <a:lnTo>
                          <a:pt x="100" y="194"/>
                        </a:lnTo>
                        <a:lnTo>
                          <a:pt x="100" y="196"/>
                        </a:lnTo>
                        <a:lnTo>
                          <a:pt x="99" y="194"/>
                        </a:lnTo>
                        <a:lnTo>
                          <a:pt x="93" y="196"/>
                        </a:lnTo>
                        <a:lnTo>
                          <a:pt x="90" y="197"/>
                        </a:lnTo>
                        <a:lnTo>
                          <a:pt x="88" y="197"/>
                        </a:lnTo>
                        <a:lnTo>
                          <a:pt x="85" y="196"/>
                        </a:lnTo>
                        <a:lnTo>
                          <a:pt x="84" y="194"/>
                        </a:lnTo>
                        <a:lnTo>
                          <a:pt x="77" y="194"/>
                        </a:lnTo>
                        <a:lnTo>
                          <a:pt x="76" y="194"/>
                        </a:lnTo>
                        <a:lnTo>
                          <a:pt x="76" y="196"/>
                        </a:lnTo>
                        <a:lnTo>
                          <a:pt x="77" y="196"/>
                        </a:lnTo>
                        <a:lnTo>
                          <a:pt x="80" y="196"/>
                        </a:lnTo>
                        <a:lnTo>
                          <a:pt x="82" y="196"/>
                        </a:lnTo>
                        <a:lnTo>
                          <a:pt x="85" y="199"/>
                        </a:lnTo>
                        <a:lnTo>
                          <a:pt x="85" y="201"/>
                        </a:lnTo>
                        <a:lnTo>
                          <a:pt x="87" y="202"/>
                        </a:lnTo>
                        <a:lnTo>
                          <a:pt x="91" y="202"/>
                        </a:lnTo>
                        <a:lnTo>
                          <a:pt x="91" y="204"/>
                        </a:lnTo>
                        <a:lnTo>
                          <a:pt x="88" y="205"/>
                        </a:lnTo>
                        <a:lnTo>
                          <a:pt x="87" y="207"/>
                        </a:lnTo>
                        <a:lnTo>
                          <a:pt x="87" y="208"/>
                        </a:lnTo>
                        <a:lnTo>
                          <a:pt x="85" y="208"/>
                        </a:lnTo>
                        <a:lnTo>
                          <a:pt x="85" y="210"/>
                        </a:lnTo>
                        <a:lnTo>
                          <a:pt x="84" y="210"/>
                        </a:lnTo>
                        <a:lnTo>
                          <a:pt x="80" y="211"/>
                        </a:lnTo>
                        <a:lnTo>
                          <a:pt x="79" y="213"/>
                        </a:lnTo>
                        <a:lnTo>
                          <a:pt x="79" y="211"/>
                        </a:lnTo>
                        <a:lnTo>
                          <a:pt x="77" y="211"/>
                        </a:lnTo>
                        <a:lnTo>
                          <a:pt x="76" y="211"/>
                        </a:lnTo>
                        <a:lnTo>
                          <a:pt x="77" y="211"/>
                        </a:lnTo>
                        <a:lnTo>
                          <a:pt x="77" y="213"/>
                        </a:lnTo>
                        <a:lnTo>
                          <a:pt x="76" y="213"/>
                        </a:lnTo>
                        <a:lnTo>
                          <a:pt x="74" y="214"/>
                        </a:lnTo>
                        <a:lnTo>
                          <a:pt x="73" y="214"/>
                        </a:lnTo>
                        <a:lnTo>
                          <a:pt x="74" y="216"/>
                        </a:lnTo>
                        <a:lnTo>
                          <a:pt x="76" y="216"/>
                        </a:lnTo>
                        <a:lnTo>
                          <a:pt x="77" y="214"/>
                        </a:lnTo>
                        <a:lnTo>
                          <a:pt x="79" y="214"/>
                        </a:lnTo>
                        <a:lnTo>
                          <a:pt x="82" y="216"/>
                        </a:lnTo>
                        <a:lnTo>
                          <a:pt x="82" y="217"/>
                        </a:lnTo>
                        <a:lnTo>
                          <a:pt x="80" y="219"/>
                        </a:lnTo>
                        <a:lnTo>
                          <a:pt x="79" y="220"/>
                        </a:lnTo>
                        <a:lnTo>
                          <a:pt x="77" y="220"/>
                        </a:lnTo>
                        <a:lnTo>
                          <a:pt x="79" y="222"/>
                        </a:lnTo>
                        <a:lnTo>
                          <a:pt x="79" y="224"/>
                        </a:lnTo>
                        <a:lnTo>
                          <a:pt x="79" y="225"/>
                        </a:lnTo>
                        <a:lnTo>
                          <a:pt x="79" y="227"/>
                        </a:lnTo>
                        <a:lnTo>
                          <a:pt x="80" y="227"/>
                        </a:lnTo>
                        <a:lnTo>
                          <a:pt x="80" y="228"/>
                        </a:lnTo>
                        <a:lnTo>
                          <a:pt x="80" y="230"/>
                        </a:lnTo>
                        <a:lnTo>
                          <a:pt x="80" y="231"/>
                        </a:lnTo>
                        <a:lnTo>
                          <a:pt x="84" y="234"/>
                        </a:lnTo>
                        <a:lnTo>
                          <a:pt x="84" y="236"/>
                        </a:lnTo>
                        <a:lnTo>
                          <a:pt x="85" y="236"/>
                        </a:lnTo>
                        <a:lnTo>
                          <a:pt x="84" y="238"/>
                        </a:lnTo>
                        <a:lnTo>
                          <a:pt x="84" y="239"/>
                        </a:lnTo>
                        <a:lnTo>
                          <a:pt x="84" y="241"/>
                        </a:lnTo>
                        <a:lnTo>
                          <a:pt x="84" y="242"/>
                        </a:lnTo>
                        <a:lnTo>
                          <a:pt x="82" y="242"/>
                        </a:lnTo>
                        <a:lnTo>
                          <a:pt x="80" y="242"/>
                        </a:lnTo>
                        <a:lnTo>
                          <a:pt x="77" y="242"/>
                        </a:lnTo>
                        <a:lnTo>
                          <a:pt x="76" y="244"/>
                        </a:lnTo>
                        <a:lnTo>
                          <a:pt x="74" y="244"/>
                        </a:lnTo>
                        <a:lnTo>
                          <a:pt x="74" y="245"/>
                        </a:lnTo>
                        <a:lnTo>
                          <a:pt x="73" y="245"/>
                        </a:lnTo>
                        <a:lnTo>
                          <a:pt x="73" y="247"/>
                        </a:lnTo>
                        <a:lnTo>
                          <a:pt x="74" y="247"/>
                        </a:lnTo>
                        <a:lnTo>
                          <a:pt x="73" y="247"/>
                        </a:lnTo>
                        <a:lnTo>
                          <a:pt x="71" y="247"/>
                        </a:lnTo>
                        <a:lnTo>
                          <a:pt x="71" y="248"/>
                        </a:lnTo>
                        <a:lnTo>
                          <a:pt x="73" y="248"/>
                        </a:lnTo>
                        <a:lnTo>
                          <a:pt x="74" y="248"/>
                        </a:lnTo>
                        <a:lnTo>
                          <a:pt x="76" y="250"/>
                        </a:lnTo>
                        <a:lnTo>
                          <a:pt x="76" y="251"/>
                        </a:lnTo>
                        <a:lnTo>
                          <a:pt x="76" y="253"/>
                        </a:lnTo>
                        <a:lnTo>
                          <a:pt x="74" y="254"/>
                        </a:lnTo>
                        <a:lnTo>
                          <a:pt x="73" y="254"/>
                        </a:lnTo>
                        <a:lnTo>
                          <a:pt x="71" y="256"/>
                        </a:lnTo>
                        <a:lnTo>
                          <a:pt x="69" y="256"/>
                        </a:lnTo>
                        <a:lnTo>
                          <a:pt x="71" y="257"/>
                        </a:lnTo>
                        <a:lnTo>
                          <a:pt x="74" y="256"/>
                        </a:lnTo>
                        <a:lnTo>
                          <a:pt x="76" y="256"/>
                        </a:lnTo>
                        <a:lnTo>
                          <a:pt x="77" y="256"/>
                        </a:lnTo>
                        <a:lnTo>
                          <a:pt x="77" y="254"/>
                        </a:lnTo>
                        <a:lnTo>
                          <a:pt x="79" y="256"/>
                        </a:lnTo>
                        <a:lnTo>
                          <a:pt x="80" y="257"/>
                        </a:lnTo>
                        <a:lnTo>
                          <a:pt x="82" y="259"/>
                        </a:lnTo>
                        <a:lnTo>
                          <a:pt x="85" y="259"/>
                        </a:lnTo>
                        <a:lnTo>
                          <a:pt x="87" y="261"/>
                        </a:lnTo>
                        <a:lnTo>
                          <a:pt x="87" y="268"/>
                        </a:lnTo>
                        <a:lnTo>
                          <a:pt x="85" y="268"/>
                        </a:lnTo>
                        <a:lnTo>
                          <a:pt x="84" y="270"/>
                        </a:lnTo>
                        <a:lnTo>
                          <a:pt x="85" y="270"/>
                        </a:lnTo>
                        <a:lnTo>
                          <a:pt x="85" y="271"/>
                        </a:lnTo>
                        <a:lnTo>
                          <a:pt x="87" y="271"/>
                        </a:lnTo>
                        <a:lnTo>
                          <a:pt x="87" y="273"/>
                        </a:lnTo>
                        <a:lnTo>
                          <a:pt x="87" y="275"/>
                        </a:lnTo>
                        <a:lnTo>
                          <a:pt x="85" y="275"/>
                        </a:lnTo>
                        <a:lnTo>
                          <a:pt x="84" y="273"/>
                        </a:lnTo>
                        <a:lnTo>
                          <a:pt x="84" y="271"/>
                        </a:lnTo>
                        <a:lnTo>
                          <a:pt x="82" y="273"/>
                        </a:lnTo>
                        <a:lnTo>
                          <a:pt x="80" y="271"/>
                        </a:lnTo>
                        <a:lnTo>
                          <a:pt x="80" y="270"/>
                        </a:lnTo>
                        <a:lnTo>
                          <a:pt x="79" y="268"/>
                        </a:lnTo>
                        <a:lnTo>
                          <a:pt x="80" y="267"/>
                        </a:lnTo>
                        <a:lnTo>
                          <a:pt x="79" y="265"/>
                        </a:lnTo>
                        <a:lnTo>
                          <a:pt x="77" y="265"/>
                        </a:lnTo>
                        <a:lnTo>
                          <a:pt x="77" y="267"/>
                        </a:lnTo>
                        <a:lnTo>
                          <a:pt x="77" y="268"/>
                        </a:lnTo>
                        <a:lnTo>
                          <a:pt x="76" y="270"/>
                        </a:lnTo>
                        <a:lnTo>
                          <a:pt x="74" y="270"/>
                        </a:lnTo>
                        <a:lnTo>
                          <a:pt x="73" y="271"/>
                        </a:lnTo>
                        <a:lnTo>
                          <a:pt x="71" y="273"/>
                        </a:lnTo>
                        <a:lnTo>
                          <a:pt x="71" y="275"/>
                        </a:lnTo>
                        <a:lnTo>
                          <a:pt x="69" y="276"/>
                        </a:lnTo>
                        <a:lnTo>
                          <a:pt x="68" y="276"/>
                        </a:lnTo>
                        <a:lnTo>
                          <a:pt x="66" y="276"/>
                        </a:lnTo>
                        <a:lnTo>
                          <a:pt x="65" y="276"/>
                        </a:lnTo>
                        <a:lnTo>
                          <a:pt x="65" y="278"/>
                        </a:lnTo>
                        <a:lnTo>
                          <a:pt x="63" y="278"/>
                        </a:lnTo>
                        <a:lnTo>
                          <a:pt x="60" y="278"/>
                        </a:lnTo>
                        <a:lnTo>
                          <a:pt x="59" y="278"/>
                        </a:lnTo>
                        <a:lnTo>
                          <a:pt x="59" y="276"/>
                        </a:lnTo>
                        <a:lnTo>
                          <a:pt x="59" y="275"/>
                        </a:lnTo>
                        <a:lnTo>
                          <a:pt x="59" y="273"/>
                        </a:lnTo>
                        <a:lnTo>
                          <a:pt x="57" y="273"/>
                        </a:lnTo>
                        <a:lnTo>
                          <a:pt x="47" y="270"/>
                        </a:lnTo>
                        <a:lnTo>
                          <a:pt x="42" y="268"/>
                        </a:lnTo>
                        <a:lnTo>
                          <a:pt x="39" y="268"/>
                        </a:lnTo>
                        <a:lnTo>
                          <a:pt x="37" y="268"/>
                        </a:lnTo>
                        <a:lnTo>
                          <a:pt x="34" y="270"/>
                        </a:lnTo>
                        <a:lnTo>
                          <a:pt x="31" y="270"/>
                        </a:lnTo>
                        <a:lnTo>
                          <a:pt x="29" y="268"/>
                        </a:lnTo>
                        <a:close/>
                      </a:path>
                    </a:pathLst>
                  </a:custGeom>
                  <a:solidFill>
                    <a:srgbClr val="494949"/>
                  </a:solidFill>
                  <a:ln w="3175" cap="flat" cmpd="sng" algn="ctr">
                    <a:solidFill>
                      <a:srgbClr val="FFFFFF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177792" indent="-177792" defTabSz="711165">
                      <a:defRPr/>
                    </a:pPr>
                    <a:endParaRPr lang="en-US" sz="2000" kern="0">
                      <a:solidFill>
                        <a:srgbClr val="FFFFFF"/>
                      </a:solidFill>
                      <a:latin typeface="Arial" panose="020B0604020202020204"/>
                    </a:endParaRPr>
                  </a:p>
                </p:txBody>
              </p:sp>
              <p:sp>
                <p:nvSpPr>
                  <p:cNvPr id="174" name="Freeform 259">
                    <a:extLst>
                      <a:ext uri="{FF2B5EF4-FFF2-40B4-BE49-F238E27FC236}">
                        <a16:creationId xmlns:a16="http://schemas.microsoft.com/office/drawing/2014/main" id="{B62BCA1A-F4D1-2D2C-92C6-952B5C2F673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922963" y="5136631"/>
                    <a:ext cx="144463" cy="225425"/>
                  </a:xfrm>
                  <a:custGeom>
                    <a:avLst/>
                    <a:gdLst>
                      <a:gd name="T0" fmla="*/ 68 w 91"/>
                      <a:gd name="T1" fmla="*/ 117 h 142"/>
                      <a:gd name="T2" fmla="*/ 59 w 91"/>
                      <a:gd name="T3" fmla="*/ 128 h 142"/>
                      <a:gd name="T4" fmla="*/ 55 w 91"/>
                      <a:gd name="T5" fmla="*/ 142 h 142"/>
                      <a:gd name="T6" fmla="*/ 51 w 91"/>
                      <a:gd name="T7" fmla="*/ 132 h 142"/>
                      <a:gd name="T8" fmla="*/ 51 w 91"/>
                      <a:gd name="T9" fmla="*/ 125 h 142"/>
                      <a:gd name="T10" fmla="*/ 46 w 91"/>
                      <a:gd name="T11" fmla="*/ 117 h 142"/>
                      <a:gd name="T12" fmla="*/ 43 w 91"/>
                      <a:gd name="T13" fmla="*/ 109 h 142"/>
                      <a:gd name="T14" fmla="*/ 49 w 91"/>
                      <a:gd name="T15" fmla="*/ 106 h 142"/>
                      <a:gd name="T16" fmla="*/ 51 w 91"/>
                      <a:gd name="T17" fmla="*/ 101 h 142"/>
                      <a:gd name="T18" fmla="*/ 40 w 91"/>
                      <a:gd name="T19" fmla="*/ 97 h 142"/>
                      <a:gd name="T20" fmla="*/ 45 w 91"/>
                      <a:gd name="T21" fmla="*/ 94 h 142"/>
                      <a:gd name="T22" fmla="*/ 45 w 91"/>
                      <a:gd name="T23" fmla="*/ 88 h 142"/>
                      <a:gd name="T24" fmla="*/ 40 w 91"/>
                      <a:gd name="T25" fmla="*/ 88 h 142"/>
                      <a:gd name="T26" fmla="*/ 26 w 91"/>
                      <a:gd name="T27" fmla="*/ 85 h 142"/>
                      <a:gd name="T28" fmla="*/ 19 w 91"/>
                      <a:gd name="T29" fmla="*/ 82 h 142"/>
                      <a:gd name="T30" fmla="*/ 19 w 91"/>
                      <a:gd name="T31" fmla="*/ 78 h 142"/>
                      <a:gd name="T32" fmla="*/ 15 w 91"/>
                      <a:gd name="T33" fmla="*/ 72 h 142"/>
                      <a:gd name="T34" fmla="*/ 12 w 91"/>
                      <a:gd name="T35" fmla="*/ 72 h 142"/>
                      <a:gd name="T36" fmla="*/ 17 w 91"/>
                      <a:gd name="T37" fmla="*/ 66 h 142"/>
                      <a:gd name="T38" fmla="*/ 12 w 91"/>
                      <a:gd name="T39" fmla="*/ 57 h 142"/>
                      <a:gd name="T40" fmla="*/ 14 w 91"/>
                      <a:gd name="T41" fmla="*/ 52 h 142"/>
                      <a:gd name="T42" fmla="*/ 11 w 91"/>
                      <a:gd name="T43" fmla="*/ 43 h 142"/>
                      <a:gd name="T44" fmla="*/ 0 w 91"/>
                      <a:gd name="T45" fmla="*/ 37 h 142"/>
                      <a:gd name="T46" fmla="*/ 14 w 91"/>
                      <a:gd name="T47" fmla="*/ 35 h 142"/>
                      <a:gd name="T48" fmla="*/ 15 w 91"/>
                      <a:gd name="T49" fmla="*/ 37 h 142"/>
                      <a:gd name="T50" fmla="*/ 25 w 91"/>
                      <a:gd name="T51" fmla="*/ 34 h 142"/>
                      <a:gd name="T52" fmla="*/ 26 w 91"/>
                      <a:gd name="T53" fmla="*/ 27 h 142"/>
                      <a:gd name="T54" fmla="*/ 31 w 91"/>
                      <a:gd name="T55" fmla="*/ 17 h 142"/>
                      <a:gd name="T56" fmla="*/ 28 w 91"/>
                      <a:gd name="T57" fmla="*/ 15 h 142"/>
                      <a:gd name="T58" fmla="*/ 45 w 91"/>
                      <a:gd name="T59" fmla="*/ 15 h 142"/>
                      <a:gd name="T60" fmla="*/ 43 w 91"/>
                      <a:gd name="T61" fmla="*/ 18 h 142"/>
                      <a:gd name="T62" fmla="*/ 43 w 91"/>
                      <a:gd name="T63" fmla="*/ 29 h 142"/>
                      <a:gd name="T64" fmla="*/ 42 w 91"/>
                      <a:gd name="T65" fmla="*/ 32 h 142"/>
                      <a:gd name="T66" fmla="*/ 46 w 91"/>
                      <a:gd name="T67" fmla="*/ 35 h 142"/>
                      <a:gd name="T68" fmla="*/ 48 w 91"/>
                      <a:gd name="T69" fmla="*/ 40 h 142"/>
                      <a:gd name="T70" fmla="*/ 51 w 91"/>
                      <a:gd name="T71" fmla="*/ 34 h 142"/>
                      <a:gd name="T72" fmla="*/ 55 w 91"/>
                      <a:gd name="T73" fmla="*/ 24 h 142"/>
                      <a:gd name="T74" fmla="*/ 59 w 91"/>
                      <a:gd name="T75" fmla="*/ 20 h 142"/>
                      <a:gd name="T76" fmla="*/ 60 w 91"/>
                      <a:gd name="T77" fmla="*/ 32 h 142"/>
                      <a:gd name="T78" fmla="*/ 55 w 91"/>
                      <a:gd name="T79" fmla="*/ 40 h 142"/>
                      <a:gd name="T80" fmla="*/ 59 w 91"/>
                      <a:gd name="T81" fmla="*/ 40 h 142"/>
                      <a:gd name="T82" fmla="*/ 62 w 91"/>
                      <a:gd name="T83" fmla="*/ 41 h 142"/>
                      <a:gd name="T84" fmla="*/ 60 w 91"/>
                      <a:gd name="T85" fmla="*/ 17 h 142"/>
                      <a:gd name="T86" fmla="*/ 54 w 91"/>
                      <a:gd name="T87" fmla="*/ 12 h 142"/>
                      <a:gd name="T88" fmla="*/ 83 w 91"/>
                      <a:gd name="T89" fmla="*/ 3 h 142"/>
                      <a:gd name="T90" fmla="*/ 88 w 91"/>
                      <a:gd name="T91" fmla="*/ 12 h 142"/>
                      <a:gd name="T92" fmla="*/ 88 w 91"/>
                      <a:gd name="T93" fmla="*/ 26 h 142"/>
                      <a:gd name="T94" fmla="*/ 89 w 91"/>
                      <a:gd name="T95" fmla="*/ 35 h 142"/>
                      <a:gd name="T96" fmla="*/ 83 w 91"/>
                      <a:gd name="T97" fmla="*/ 48 h 142"/>
                      <a:gd name="T98" fmla="*/ 71 w 91"/>
                      <a:gd name="T99" fmla="*/ 54 h 142"/>
                      <a:gd name="T100" fmla="*/ 77 w 91"/>
                      <a:gd name="T101" fmla="*/ 68 h 142"/>
                      <a:gd name="T102" fmla="*/ 82 w 91"/>
                      <a:gd name="T103" fmla="*/ 78 h 142"/>
                      <a:gd name="T104" fmla="*/ 65 w 91"/>
                      <a:gd name="T105" fmla="*/ 88 h 142"/>
                      <a:gd name="T106" fmla="*/ 59 w 91"/>
                      <a:gd name="T107" fmla="*/ 88 h 142"/>
                      <a:gd name="T108" fmla="*/ 68 w 91"/>
                      <a:gd name="T109" fmla="*/ 95 h 142"/>
                      <a:gd name="T110" fmla="*/ 65 w 91"/>
                      <a:gd name="T111" fmla="*/ 105 h 142"/>
                      <a:gd name="T112" fmla="*/ 54 w 91"/>
                      <a:gd name="T113" fmla="*/ 103 h 142"/>
                      <a:gd name="T114" fmla="*/ 54 w 91"/>
                      <a:gd name="T115" fmla="*/ 111 h 142"/>
                      <a:gd name="T116" fmla="*/ 57 w 91"/>
                      <a:gd name="T117" fmla="*/ 111 h 14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  <a:cxn ang="0">
                        <a:pos x="T112" y="T113"/>
                      </a:cxn>
                      <a:cxn ang="0">
                        <a:pos x="T114" y="T115"/>
                      </a:cxn>
                      <a:cxn ang="0">
                        <a:pos x="T116" y="T117"/>
                      </a:cxn>
                    </a:cxnLst>
                    <a:rect l="0" t="0" r="r" b="b"/>
                    <a:pathLst>
                      <a:path w="91" h="142">
                        <a:moveTo>
                          <a:pt x="60" y="112"/>
                        </a:moveTo>
                        <a:lnTo>
                          <a:pt x="62" y="112"/>
                        </a:lnTo>
                        <a:lnTo>
                          <a:pt x="63" y="112"/>
                        </a:lnTo>
                        <a:lnTo>
                          <a:pt x="65" y="114"/>
                        </a:lnTo>
                        <a:lnTo>
                          <a:pt x="66" y="115"/>
                        </a:lnTo>
                        <a:lnTo>
                          <a:pt x="68" y="117"/>
                        </a:lnTo>
                        <a:lnTo>
                          <a:pt x="68" y="119"/>
                        </a:lnTo>
                        <a:lnTo>
                          <a:pt x="63" y="122"/>
                        </a:lnTo>
                        <a:lnTo>
                          <a:pt x="62" y="123"/>
                        </a:lnTo>
                        <a:lnTo>
                          <a:pt x="60" y="126"/>
                        </a:lnTo>
                        <a:lnTo>
                          <a:pt x="60" y="128"/>
                        </a:lnTo>
                        <a:lnTo>
                          <a:pt x="59" y="128"/>
                        </a:lnTo>
                        <a:lnTo>
                          <a:pt x="57" y="129"/>
                        </a:lnTo>
                        <a:lnTo>
                          <a:pt x="57" y="131"/>
                        </a:lnTo>
                        <a:lnTo>
                          <a:pt x="57" y="134"/>
                        </a:lnTo>
                        <a:lnTo>
                          <a:pt x="57" y="138"/>
                        </a:lnTo>
                        <a:lnTo>
                          <a:pt x="57" y="142"/>
                        </a:lnTo>
                        <a:lnTo>
                          <a:pt x="55" y="142"/>
                        </a:lnTo>
                        <a:lnTo>
                          <a:pt x="54" y="142"/>
                        </a:lnTo>
                        <a:lnTo>
                          <a:pt x="54" y="140"/>
                        </a:lnTo>
                        <a:lnTo>
                          <a:pt x="54" y="138"/>
                        </a:lnTo>
                        <a:lnTo>
                          <a:pt x="52" y="135"/>
                        </a:lnTo>
                        <a:lnTo>
                          <a:pt x="51" y="134"/>
                        </a:lnTo>
                        <a:lnTo>
                          <a:pt x="51" y="132"/>
                        </a:lnTo>
                        <a:lnTo>
                          <a:pt x="52" y="131"/>
                        </a:lnTo>
                        <a:lnTo>
                          <a:pt x="54" y="128"/>
                        </a:lnTo>
                        <a:lnTo>
                          <a:pt x="52" y="128"/>
                        </a:lnTo>
                        <a:lnTo>
                          <a:pt x="52" y="126"/>
                        </a:lnTo>
                        <a:lnTo>
                          <a:pt x="52" y="125"/>
                        </a:lnTo>
                        <a:lnTo>
                          <a:pt x="51" y="125"/>
                        </a:lnTo>
                        <a:lnTo>
                          <a:pt x="51" y="123"/>
                        </a:lnTo>
                        <a:lnTo>
                          <a:pt x="48" y="122"/>
                        </a:lnTo>
                        <a:lnTo>
                          <a:pt x="48" y="120"/>
                        </a:lnTo>
                        <a:lnTo>
                          <a:pt x="48" y="119"/>
                        </a:lnTo>
                        <a:lnTo>
                          <a:pt x="48" y="117"/>
                        </a:lnTo>
                        <a:lnTo>
                          <a:pt x="46" y="117"/>
                        </a:lnTo>
                        <a:lnTo>
                          <a:pt x="46" y="115"/>
                        </a:lnTo>
                        <a:lnTo>
                          <a:pt x="45" y="115"/>
                        </a:lnTo>
                        <a:lnTo>
                          <a:pt x="45" y="112"/>
                        </a:lnTo>
                        <a:lnTo>
                          <a:pt x="45" y="111"/>
                        </a:lnTo>
                        <a:lnTo>
                          <a:pt x="45" y="109"/>
                        </a:lnTo>
                        <a:lnTo>
                          <a:pt x="43" y="109"/>
                        </a:lnTo>
                        <a:lnTo>
                          <a:pt x="43" y="108"/>
                        </a:lnTo>
                        <a:lnTo>
                          <a:pt x="45" y="106"/>
                        </a:lnTo>
                        <a:lnTo>
                          <a:pt x="46" y="106"/>
                        </a:lnTo>
                        <a:lnTo>
                          <a:pt x="48" y="108"/>
                        </a:lnTo>
                        <a:lnTo>
                          <a:pt x="49" y="108"/>
                        </a:lnTo>
                        <a:lnTo>
                          <a:pt x="49" y="106"/>
                        </a:lnTo>
                        <a:lnTo>
                          <a:pt x="51" y="106"/>
                        </a:lnTo>
                        <a:lnTo>
                          <a:pt x="51" y="108"/>
                        </a:lnTo>
                        <a:lnTo>
                          <a:pt x="51" y="106"/>
                        </a:lnTo>
                        <a:lnTo>
                          <a:pt x="52" y="106"/>
                        </a:lnTo>
                        <a:lnTo>
                          <a:pt x="52" y="105"/>
                        </a:lnTo>
                        <a:lnTo>
                          <a:pt x="51" y="101"/>
                        </a:lnTo>
                        <a:lnTo>
                          <a:pt x="51" y="100"/>
                        </a:lnTo>
                        <a:lnTo>
                          <a:pt x="46" y="98"/>
                        </a:lnTo>
                        <a:lnTo>
                          <a:pt x="45" y="98"/>
                        </a:lnTo>
                        <a:lnTo>
                          <a:pt x="45" y="97"/>
                        </a:lnTo>
                        <a:lnTo>
                          <a:pt x="42" y="97"/>
                        </a:lnTo>
                        <a:lnTo>
                          <a:pt x="40" y="97"/>
                        </a:lnTo>
                        <a:lnTo>
                          <a:pt x="39" y="95"/>
                        </a:lnTo>
                        <a:lnTo>
                          <a:pt x="42" y="95"/>
                        </a:lnTo>
                        <a:lnTo>
                          <a:pt x="46" y="98"/>
                        </a:lnTo>
                        <a:lnTo>
                          <a:pt x="49" y="98"/>
                        </a:lnTo>
                        <a:lnTo>
                          <a:pt x="48" y="97"/>
                        </a:lnTo>
                        <a:lnTo>
                          <a:pt x="45" y="94"/>
                        </a:lnTo>
                        <a:lnTo>
                          <a:pt x="43" y="92"/>
                        </a:lnTo>
                        <a:lnTo>
                          <a:pt x="48" y="91"/>
                        </a:lnTo>
                        <a:lnTo>
                          <a:pt x="48" y="89"/>
                        </a:lnTo>
                        <a:lnTo>
                          <a:pt x="45" y="89"/>
                        </a:lnTo>
                        <a:lnTo>
                          <a:pt x="43" y="88"/>
                        </a:lnTo>
                        <a:lnTo>
                          <a:pt x="45" y="88"/>
                        </a:lnTo>
                        <a:lnTo>
                          <a:pt x="45" y="86"/>
                        </a:lnTo>
                        <a:lnTo>
                          <a:pt x="45" y="85"/>
                        </a:lnTo>
                        <a:lnTo>
                          <a:pt x="43" y="85"/>
                        </a:lnTo>
                        <a:lnTo>
                          <a:pt x="42" y="85"/>
                        </a:lnTo>
                        <a:lnTo>
                          <a:pt x="40" y="86"/>
                        </a:lnTo>
                        <a:lnTo>
                          <a:pt x="40" y="88"/>
                        </a:lnTo>
                        <a:lnTo>
                          <a:pt x="40" y="86"/>
                        </a:lnTo>
                        <a:lnTo>
                          <a:pt x="37" y="86"/>
                        </a:lnTo>
                        <a:lnTo>
                          <a:pt x="34" y="85"/>
                        </a:lnTo>
                        <a:lnTo>
                          <a:pt x="32" y="85"/>
                        </a:lnTo>
                        <a:lnTo>
                          <a:pt x="28" y="83"/>
                        </a:lnTo>
                        <a:lnTo>
                          <a:pt x="26" y="85"/>
                        </a:lnTo>
                        <a:lnTo>
                          <a:pt x="22" y="85"/>
                        </a:lnTo>
                        <a:lnTo>
                          <a:pt x="23" y="86"/>
                        </a:lnTo>
                        <a:lnTo>
                          <a:pt x="22" y="86"/>
                        </a:lnTo>
                        <a:lnTo>
                          <a:pt x="20" y="85"/>
                        </a:lnTo>
                        <a:lnTo>
                          <a:pt x="19" y="85"/>
                        </a:lnTo>
                        <a:lnTo>
                          <a:pt x="19" y="82"/>
                        </a:lnTo>
                        <a:lnTo>
                          <a:pt x="20" y="82"/>
                        </a:lnTo>
                        <a:lnTo>
                          <a:pt x="22" y="82"/>
                        </a:lnTo>
                        <a:lnTo>
                          <a:pt x="22" y="80"/>
                        </a:lnTo>
                        <a:lnTo>
                          <a:pt x="20" y="80"/>
                        </a:lnTo>
                        <a:lnTo>
                          <a:pt x="19" y="80"/>
                        </a:lnTo>
                        <a:lnTo>
                          <a:pt x="19" y="78"/>
                        </a:lnTo>
                        <a:lnTo>
                          <a:pt x="19" y="77"/>
                        </a:lnTo>
                        <a:lnTo>
                          <a:pt x="17" y="77"/>
                        </a:lnTo>
                        <a:lnTo>
                          <a:pt x="15" y="74"/>
                        </a:lnTo>
                        <a:lnTo>
                          <a:pt x="14" y="74"/>
                        </a:lnTo>
                        <a:lnTo>
                          <a:pt x="15" y="74"/>
                        </a:lnTo>
                        <a:lnTo>
                          <a:pt x="15" y="72"/>
                        </a:lnTo>
                        <a:lnTo>
                          <a:pt x="17" y="72"/>
                        </a:lnTo>
                        <a:lnTo>
                          <a:pt x="15" y="71"/>
                        </a:lnTo>
                        <a:lnTo>
                          <a:pt x="14" y="71"/>
                        </a:lnTo>
                        <a:lnTo>
                          <a:pt x="14" y="72"/>
                        </a:lnTo>
                        <a:lnTo>
                          <a:pt x="12" y="74"/>
                        </a:lnTo>
                        <a:lnTo>
                          <a:pt x="12" y="72"/>
                        </a:lnTo>
                        <a:lnTo>
                          <a:pt x="11" y="71"/>
                        </a:lnTo>
                        <a:lnTo>
                          <a:pt x="12" y="71"/>
                        </a:lnTo>
                        <a:lnTo>
                          <a:pt x="14" y="69"/>
                        </a:lnTo>
                        <a:lnTo>
                          <a:pt x="15" y="68"/>
                        </a:lnTo>
                        <a:lnTo>
                          <a:pt x="17" y="68"/>
                        </a:lnTo>
                        <a:lnTo>
                          <a:pt x="17" y="66"/>
                        </a:lnTo>
                        <a:lnTo>
                          <a:pt x="17" y="64"/>
                        </a:lnTo>
                        <a:lnTo>
                          <a:pt x="17" y="61"/>
                        </a:lnTo>
                        <a:lnTo>
                          <a:pt x="15" y="58"/>
                        </a:lnTo>
                        <a:lnTo>
                          <a:pt x="15" y="57"/>
                        </a:lnTo>
                        <a:lnTo>
                          <a:pt x="14" y="57"/>
                        </a:lnTo>
                        <a:lnTo>
                          <a:pt x="12" y="57"/>
                        </a:lnTo>
                        <a:lnTo>
                          <a:pt x="11" y="57"/>
                        </a:lnTo>
                        <a:lnTo>
                          <a:pt x="11" y="55"/>
                        </a:lnTo>
                        <a:lnTo>
                          <a:pt x="11" y="54"/>
                        </a:lnTo>
                        <a:lnTo>
                          <a:pt x="12" y="54"/>
                        </a:lnTo>
                        <a:lnTo>
                          <a:pt x="14" y="54"/>
                        </a:lnTo>
                        <a:lnTo>
                          <a:pt x="14" y="52"/>
                        </a:lnTo>
                        <a:lnTo>
                          <a:pt x="14" y="51"/>
                        </a:lnTo>
                        <a:lnTo>
                          <a:pt x="14" y="49"/>
                        </a:lnTo>
                        <a:lnTo>
                          <a:pt x="11" y="46"/>
                        </a:lnTo>
                        <a:lnTo>
                          <a:pt x="8" y="45"/>
                        </a:lnTo>
                        <a:lnTo>
                          <a:pt x="3" y="43"/>
                        </a:lnTo>
                        <a:lnTo>
                          <a:pt x="11" y="43"/>
                        </a:lnTo>
                        <a:lnTo>
                          <a:pt x="9" y="41"/>
                        </a:lnTo>
                        <a:lnTo>
                          <a:pt x="6" y="40"/>
                        </a:lnTo>
                        <a:lnTo>
                          <a:pt x="5" y="38"/>
                        </a:lnTo>
                        <a:lnTo>
                          <a:pt x="5" y="37"/>
                        </a:lnTo>
                        <a:lnTo>
                          <a:pt x="3" y="37"/>
                        </a:lnTo>
                        <a:lnTo>
                          <a:pt x="0" y="37"/>
                        </a:lnTo>
                        <a:lnTo>
                          <a:pt x="0" y="35"/>
                        </a:lnTo>
                        <a:lnTo>
                          <a:pt x="8" y="37"/>
                        </a:lnTo>
                        <a:lnTo>
                          <a:pt x="9" y="37"/>
                        </a:lnTo>
                        <a:lnTo>
                          <a:pt x="12" y="35"/>
                        </a:lnTo>
                        <a:lnTo>
                          <a:pt x="15" y="35"/>
                        </a:lnTo>
                        <a:lnTo>
                          <a:pt x="14" y="35"/>
                        </a:lnTo>
                        <a:lnTo>
                          <a:pt x="12" y="35"/>
                        </a:lnTo>
                        <a:lnTo>
                          <a:pt x="14" y="37"/>
                        </a:lnTo>
                        <a:lnTo>
                          <a:pt x="15" y="38"/>
                        </a:lnTo>
                        <a:lnTo>
                          <a:pt x="17" y="40"/>
                        </a:lnTo>
                        <a:lnTo>
                          <a:pt x="17" y="38"/>
                        </a:lnTo>
                        <a:lnTo>
                          <a:pt x="15" y="37"/>
                        </a:lnTo>
                        <a:lnTo>
                          <a:pt x="17" y="35"/>
                        </a:lnTo>
                        <a:lnTo>
                          <a:pt x="17" y="37"/>
                        </a:lnTo>
                        <a:lnTo>
                          <a:pt x="20" y="37"/>
                        </a:lnTo>
                        <a:lnTo>
                          <a:pt x="22" y="35"/>
                        </a:lnTo>
                        <a:lnTo>
                          <a:pt x="23" y="35"/>
                        </a:lnTo>
                        <a:lnTo>
                          <a:pt x="25" y="34"/>
                        </a:lnTo>
                        <a:lnTo>
                          <a:pt x="26" y="32"/>
                        </a:lnTo>
                        <a:lnTo>
                          <a:pt x="26" y="31"/>
                        </a:lnTo>
                        <a:lnTo>
                          <a:pt x="26" y="29"/>
                        </a:lnTo>
                        <a:lnTo>
                          <a:pt x="25" y="27"/>
                        </a:lnTo>
                        <a:lnTo>
                          <a:pt x="25" y="26"/>
                        </a:lnTo>
                        <a:lnTo>
                          <a:pt x="26" y="27"/>
                        </a:lnTo>
                        <a:lnTo>
                          <a:pt x="28" y="27"/>
                        </a:lnTo>
                        <a:lnTo>
                          <a:pt x="29" y="26"/>
                        </a:lnTo>
                        <a:lnTo>
                          <a:pt x="31" y="26"/>
                        </a:lnTo>
                        <a:lnTo>
                          <a:pt x="32" y="23"/>
                        </a:lnTo>
                        <a:lnTo>
                          <a:pt x="32" y="20"/>
                        </a:lnTo>
                        <a:lnTo>
                          <a:pt x="31" y="17"/>
                        </a:lnTo>
                        <a:lnTo>
                          <a:pt x="29" y="17"/>
                        </a:lnTo>
                        <a:lnTo>
                          <a:pt x="26" y="17"/>
                        </a:lnTo>
                        <a:lnTo>
                          <a:pt x="22" y="15"/>
                        </a:lnTo>
                        <a:lnTo>
                          <a:pt x="22" y="14"/>
                        </a:lnTo>
                        <a:lnTo>
                          <a:pt x="20" y="12"/>
                        </a:lnTo>
                        <a:lnTo>
                          <a:pt x="28" y="15"/>
                        </a:lnTo>
                        <a:lnTo>
                          <a:pt x="29" y="15"/>
                        </a:lnTo>
                        <a:lnTo>
                          <a:pt x="37" y="15"/>
                        </a:lnTo>
                        <a:lnTo>
                          <a:pt x="37" y="17"/>
                        </a:lnTo>
                        <a:lnTo>
                          <a:pt x="40" y="17"/>
                        </a:lnTo>
                        <a:lnTo>
                          <a:pt x="43" y="15"/>
                        </a:lnTo>
                        <a:lnTo>
                          <a:pt x="45" y="15"/>
                        </a:lnTo>
                        <a:lnTo>
                          <a:pt x="46" y="14"/>
                        </a:lnTo>
                        <a:lnTo>
                          <a:pt x="46" y="15"/>
                        </a:lnTo>
                        <a:lnTo>
                          <a:pt x="45" y="18"/>
                        </a:lnTo>
                        <a:lnTo>
                          <a:pt x="45" y="20"/>
                        </a:lnTo>
                        <a:lnTo>
                          <a:pt x="43" y="20"/>
                        </a:lnTo>
                        <a:lnTo>
                          <a:pt x="43" y="18"/>
                        </a:lnTo>
                        <a:lnTo>
                          <a:pt x="42" y="18"/>
                        </a:lnTo>
                        <a:lnTo>
                          <a:pt x="42" y="20"/>
                        </a:lnTo>
                        <a:lnTo>
                          <a:pt x="40" y="20"/>
                        </a:lnTo>
                        <a:lnTo>
                          <a:pt x="43" y="24"/>
                        </a:lnTo>
                        <a:lnTo>
                          <a:pt x="45" y="27"/>
                        </a:lnTo>
                        <a:lnTo>
                          <a:pt x="43" y="29"/>
                        </a:lnTo>
                        <a:lnTo>
                          <a:pt x="42" y="29"/>
                        </a:lnTo>
                        <a:lnTo>
                          <a:pt x="40" y="29"/>
                        </a:lnTo>
                        <a:lnTo>
                          <a:pt x="40" y="31"/>
                        </a:lnTo>
                        <a:lnTo>
                          <a:pt x="39" y="31"/>
                        </a:lnTo>
                        <a:lnTo>
                          <a:pt x="39" y="32"/>
                        </a:lnTo>
                        <a:lnTo>
                          <a:pt x="42" y="32"/>
                        </a:lnTo>
                        <a:lnTo>
                          <a:pt x="42" y="31"/>
                        </a:lnTo>
                        <a:lnTo>
                          <a:pt x="43" y="31"/>
                        </a:lnTo>
                        <a:lnTo>
                          <a:pt x="45" y="31"/>
                        </a:lnTo>
                        <a:lnTo>
                          <a:pt x="46" y="32"/>
                        </a:lnTo>
                        <a:lnTo>
                          <a:pt x="46" y="34"/>
                        </a:lnTo>
                        <a:lnTo>
                          <a:pt x="46" y="35"/>
                        </a:lnTo>
                        <a:lnTo>
                          <a:pt x="42" y="35"/>
                        </a:lnTo>
                        <a:lnTo>
                          <a:pt x="40" y="37"/>
                        </a:lnTo>
                        <a:lnTo>
                          <a:pt x="42" y="37"/>
                        </a:lnTo>
                        <a:lnTo>
                          <a:pt x="45" y="37"/>
                        </a:lnTo>
                        <a:lnTo>
                          <a:pt x="46" y="37"/>
                        </a:lnTo>
                        <a:lnTo>
                          <a:pt x="48" y="40"/>
                        </a:lnTo>
                        <a:lnTo>
                          <a:pt x="48" y="41"/>
                        </a:lnTo>
                        <a:lnTo>
                          <a:pt x="46" y="43"/>
                        </a:lnTo>
                        <a:lnTo>
                          <a:pt x="48" y="41"/>
                        </a:lnTo>
                        <a:lnTo>
                          <a:pt x="51" y="37"/>
                        </a:lnTo>
                        <a:lnTo>
                          <a:pt x="51" y="35"/>
                        </a:lnTo>
                        <a:lnTo>
                          <a:pt x="51" y="34"/>
                        </a:lnTo>
                        <a:lnTo>
                          <a:pt x="51" y="32"/>
                        </a:lnTo>
                        <a:lnTo>
                          <a:pt x="51" y="29"/>
                        </a:lnTo>
                        <a:lnTo>
                          <a:pt x="52" y="29"/>
                        </a:lnTo>
                        <a:lnTo>
                          <a:pt x="54" y="27"/>
                        </a:lnTo>
                        <a:lnTo>
                          <a:pt x="55" y="27"/>
                        </a:lnTo>
                        <a:lnTo>
                          <a:pt x="55" y="24"/>
                        </a:lnTo>
                        <a:lnTo>
                          <a:pt x="55" y="21"/>
                        </a:lnTo>
                        <a:lnTo>
                          <a:pt x="54" y="20"/>
                        </a:lnTo>
                        <a:lnTo>
                          <a:pt x="54" y="18"/>
                        </a:lnTo>
                        <a:lnTo>
                          <a:pt x="55" y="18"/>
                        </a:lnTo>
                        <a:lnTo>
                          <a:pt x="57" y="20"/>
                        </a:lnTo>
                        <a:lnTo>
                          <a:pt x="59" y="20"/>
                        </a:lnTo>
                        <a:lnTo>
                          <a:pt x="59" y="21"/>
                        </a:lnTo>
                        <a:lnTo>
                          <a:pt x="59" y="23"/>
                        </a:lnTo>
                        <a:lnTo>
                          <a:pt x="59" y="24"/>
                        </a:lnTo>
                        <a:lnTo>
                          <a:pt x="59" y="26"/>
                        </a:lnTo>
                        <a:lnTo>
                          <a:pt x="60" y="29"/>
                        </a:lnTo>
                        <a:lnTo>
                          <a:pt x="60" y="32"/>
                        </a:lnTo>
                        <a:lnTo>
                          <a:pt x="62" y="35"/>
                        </a:lnTo>
                        <a:lnTo>
                          <a:pt x="60" y="38"/>
                        </a:lnTo>
                        <a:lnTo>
                          <a:pt x="59" y="37"/>
                        </a:lnTo>
                        <a:lnTo>
                          <a:pt x="57" y="37"/>
                        </a:lnTo>
                        <a:lnTo>
                          <a:pt x="57" y="38"/>
                        </a:lnTo>
                        <a:lnTo>
                          <a:pt x="55" y="40"/>
                        </a:lnTo>
                        <a:lnTo>
                          <a:pt x="54" y="41"/>
                        </a:lnTo>
                        <a:lnTo>
                          <a:pt x="54" y="43"/>
                        </a:lnTo>
                        <a:lnTo>
                          <a:pt x="55" y="43"/>
                        </a:lnTo>
                        <a:lnTo>
                          <a:pt x="57" y="41"/>
                        </a:lnTo>
                        <a:lnTo>
                          <a:pt x="57" y="40"/>
                        </a:lnTo>
                        <a:lnTo>
                          <a:pt x="59" y="40"/>
                        </a:lnTo>
                        <a:lnTo>
                          <a:pt x="60" y="40"/>
                        </a:lnTo>
                        <a:lnTo>
                          <a:pt x="60" y="41"/>
                        </a:lnTo>
                        <a:lnTo>
                          <a:pt x="59" y="41"/>
                        </a:lnTo>
                        <a:lnTo>
                          <a:pt x="60" y="43"/>
                        </a:lnTo>
                        <a:lnTo>
                          <a:pt x="62" y="43"/>
                        </a:lnTo>
                        <a:lnTo>
                          <a:pt x="62" y="41"/>
                        </a:lnTo>
                        <a:lnTo>
                          <a:pt x="63" y="38"/>
                        </a:lnTo>
                        <a:lnTo>
                          <a:pt x="63" y="37"/>
                        </a:lnTo>
                        <a:lnTo>
                          <a:pt x="62" y="26"/>
                        </a:lnTo>
                        <a:lnTo>
                          <a:pt x="62" y="23"/>
                        </a:lnTo>
                        <a:lnTo>
                          <a:pt x="62" y="21"/>
                        </a:lnTo>
                        <a:lnTo>
                          <a:pt x="60" y="17"/>
                        </a:lnTo>
                        <a:lnTo>
                          <a:pt x="59" y="15"/>
                        </a:lnTo>
                        <a:lnTo>
                          <a:pt x="57" y="15"/>
                        </a:lnTo>
                        <a:lnTo>
                          <a:pt x="52" y="17"/>
                        </a:lnTo>
                        <a:lnTo>
                          <a:pt x="51" y="17"/>
                        </a:lnTo>
                        <a:lnTo>
                          <a:pt x="51" y="14"/>
                        </a:lnTo>
                        <a:lnTo>
                          <a:pt x="54" y="12"/>
                        </a:lnTo>
                        <a:lnTo>
                          <a:pt x="59" y="9"/>
                        </a:lnTo>
                        <a:lnTo>
                          <a:pt x="66" y="1"/>
                        </a:lnTo>
                        <a:lnTo>
                          <a:pt x="71" y="0"/>
                        </a:lnTo>
                        <a:lnTo>
                          <a:pt x="75" y="0"/>
                        </a:lnTo>
                        <a:lnTo>
                          <a:pt x="80" y="3"/>
                        </a:lnTo>
                        <a:lnTo>
                          <a:pt x="83" y="3"/>
                        </a:lnTo>
                        <a:lnTo>
                          <a:pt x="85" y="3"/>
                        </a:lnTo>
                        <a:lnTo>
                          <a:pt x="86" y="4"/>
                        </a:lnTo>
                        <a:lnTo>
                          <a:pt x="88" y="4"/>
                        </a:lnTo>
                        <a:lnTo>
                          <a:pt x="91" y="8"/>
                        </a:lnTo>
                        <a:lnTo>
                          <a:pt x="89" y="9"/>
                        </a:lnTo>
                        <a:lnTo>
                          <a:pt x="88" y="12"/>
                        </a:lnTo>
                        <a:lnTo>
                          <a:pt x="86" y="14"/>
                        </a:lnTo>
                        <a:lnTo>
                          <a:pt x="86" y="17"/>
                        </a:lnTo>
                        <a:lnTo>
                          <a:pt x="85" y="18"/>
                        </a:lnTo>
                        <a:lnTo>
                          <a:pt x="86" y="21"/>
                        </a:lnTo>
                        <a:lnTo>
                          <a:pt x="88" y="23"/>
                        </a:lnTo>
                        <a:lnTo>
                          <a:pt x="88" y="26"/>
                        </a:lnTo>
                        <a:lnTo>
                          <a:pt x="88" y="27"/>
                        </a:lnTo>
                        <a:lnTo>
                          <a:pt x="89" y="29"/>
                        </a:lnTo>
                        <a:lnTo>
                          <a:pt x="89" y="31"/>
                        </a:lnTo>
                        <a:lnTo>
                          <a:pt x="89" y="32"/>
                        </a:lnTo>
                        <a:lnTo>
                          <a:pt x="89" y="34"/>
                        </a:lnTo>
                        <a:lnTo>
                          <a:pt x="89" y="35"/>
                        </a:lnTo>
                        <a:lnTo>
                          <a:pt x="89" y="37"/>
                        </a:lnTo>
                        <a:lnTo>
                          <a:pt x="89" y="38"/>
                        </a:lnTo>
                        <a:lnTo>
                          <a:pt x="88" y="40"/>
                        </a:lnTo>
                        <a:lnTo>
                          <a:pt x="86" y="45"/>
                        </a:lnTo>
                        <a:lnTo>
                          <a:pt x="85" y="46"/>
                        </a:lnTo>
                        <a:lnTo>
                          <a:pt x="83" y="48"/>
                        </a:lnTo>
                        <a:lnTo>
                          <a:pt x="82" y="48"/>
                        </a:lnTo>
                        <a:lnTo>
                          <a:pt x="80" y="46"/>
                        </a:lnTo>
                        <a:lnTo>
                          <a:pt x="79" y="46"/>
                        </a:lnTo>
                        <a:lnTo>
                          <a:pt x="75" y="49"/>
                        </a:lnTo>
                        <a:lnTo>
                          <a:pt x="74" y="51"/>
                        </a:lnTo>
                        <a:lnTo>
                          <a:pt x="71" y="54"/>
                        </a:lnTo>
                        <a:lnTo>
                          <a:pt x="69" y="58"/>
                        </a:lnTo>
                        <a:lnTo>
                          <a:pt x="69" y="63"/>
                        </a:lnTo>
                        <a:lnTo>
                          <a:pt x="72" y="66"/>
                        </a:lnTo>
                        <a:lnTo>
                          <a:pt x="74" y="66"/>
                        </a:lnTo>
                        <a:lnTo>
                          <a:pt x="77" y="66"/>
                        </a:lnTo>
                        <a:lnTo>
                          <a:pt x="77" y="68"/>
                        </a:lnTo>
                        <a:lnTo>
                          <a:pt x="80" y="69"/>
                        </a:lnTo>
                        <a:lnTo>
                          <a:pt x="82" y="71"/>
                        </a:lnTo>
                        <a:lnTo>
                          <a:pt x="82" y="72"/>
                        </a:lnTo>
                        <a:lnTo>
                          <a:pt x="82" y="74"/>
                        </a:lnTo>
                        <a:lnTo>
                          <a:pt x="83" y="77"/>
                        </a:lnTo>
                        <a:lnTo>
                          <a:pt x="82" y="78"/>
                        </a:lnTo>
                        <a:lnTo>
                          <a:pt x="79" y="80"/>
                        </a:lnTo>
                        <a:lnTo>
                          <a:pt x="68" y="83"/>
                        </a:lnTo>
                        <a:lnTo>
                          <a:pt x="66" y="83"/>
                        </a:lnTo>
                        <a:lnTo>
                          <a:pt x="66" y="85"/>
                        </a:lnTo>
                        <a:lnTo>
                          <a:pt x="65" y="86"/>
                        </a:lnTo>
                        <a:lnTo>
                          <a:pt x="65" y="88"/>
                        </a:lnTo>
                        <a:lnTo>
                          <a:pt x="65" y="89"/>
                        </a:lnTo>
                        <a:lnTo>
                          <a:pt x="63" y="91"/>
                        </a:lnTo>
                        <a:lnTo>
                          <a:pt x="63" y="88"/>
                        </a:lnTo>
                        <a:lnTo>
                          <a:pt x="62" y="86"/>
                        </a:lnTo>
                        <a:lnTo>
                          <a:pt x="60" y="88"/>
                        </a:lnTo>
                        <a:lnTo>
                          <a:pt x="59" y="88"/>
                        </a:lnTo>
                        <a:lnTo>
                          <a:pt x="59" y="89"/>
                        </a:lnTo>
                        <a:lnTo>
                          <a:pt x="60" y="91"/>
                        </a:lnTo>
                        <a:lnTo>
                          <a:pt x="65" y="91"/>
                        </a:lnTo>
                        <a:lnTo>
                          <a:pt x="68" y="92"/>
                        </a:lnTo>
                        <a:lnTo>
                          <a:pt x="68" y="94"/>
                        </a:lnTo>
                        <a:lnTo>
                          <a:pt x="68" y="95"/>
                        </a:lnTo>
                        <a:lnTo>
                          <a:pt x="66" y="95"/>
                        </a:lnTo>
                        <a:lnTo>
                          <a:pt x="65" y="97"/>
                        </a:lnTo>
                        <a:lnTo>
                          <a:pt x="66" y="101"/>
                        </a:lnTo>
                        <a:lnTo>
                          <a:pt x="66" y="103"/>
                        </a:lnTo>
                        <a:lnTo>
                          <a:pt x="66" y="105"/>
                        </a:lnTo>
                        <a:lnTo>
                          <a:pt x="65" y="105"/>
                        </a:lnTo>
                        <a:lnTo>
                          <a:pt x="63" y="105"/>
                        </a:lnTo>
                        <a:lnTo>
                          <a:pt x="62" y="106"/>
                        </a:lnTo>
                        <a:lnTo>
                          <a:pt x="60" y="106"/>
                        </a:lnTo>
                        <a:lnTo>
                          <a:pt x="59" y="106"/>
                        </a:lnTo>
                        <a:lnTo>
                          <a:pt x="55" y="103"/>
                        </a:lnTo>
                        <a:lnTo>
                          <a:pt x="54" y="103"/>
                        </a:lnTo>
                        <a:lnTo>
                          <a:pt x="52" y="103"/>
                        </a:lnTo>
                        <a:lnTo>
                          <a:pt x="54" y="106"/>
                        </a:lnTo>
                        <a:lnTo>
                          <a:pt x="52" y="106"/>
                        </a:lnTo>
                        <a:lnTo>
                          <a:pt x="52" y="108"/>
                        </a:lnTo>
                        <a:lnTo>
                          <a:pt x="52" y="109"/>
                        </a:lnTo>
                        <a:lnTo>
                          <a:pt x="54" y="111"/>
                        </a:lnTo>
                        <a:lnTo>
                          <a:pt x="55" y="109"/>
                        </a:lnTo>
                        <a:lnTo>
                          <a:pt x="54" y="109"/>
                        </a:lnTo>
                        <a:lnTo>
                          <a:pt x="55" y="109"/>
                        </a:lnTo>
                        <a:lnTo>
                          <a:pt x="55" y="108"/>
                        </a:lnTo>
                        <a:lnTo>
                          <a:pt x="57" y="109"/>
                        </a:lnTo>
                        <a:lnTo>
                          <a:pt x="57" y="111"/>
                        </a:lnTo>
                        <a:lnTo>
                          <a:pt x="59" y="111"/>
                        </a:lnTo>
                        <a:lnTo>
                          <a:pt x="60" y="112"/>
                        </a:lnTo>
                        <a:close/>
                      </a:path>
                    </a:pathLst>
                  </a:custGeom>
                  <a:solidFill>
                    <a:srgbClr val="494949"/>
                  </a:solidFill>
                  <a:ln w="3175" cap="flat" cmpd="sng" algn="ctr">
                    <a:solidFill>
                      <a:srgbClr val="FFFFFF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177792" indent="-177792" defTabSz="711165">
                      <a:defRPr/>
                    </a:pPr>
                    <a:endParaRPr lang="en-US" sz="2000" kern="0">
                      <a:solidFill>
                        <a:srgbClr val="FFFFFF"/>
                      </a:solidFill>
                      <a:latin typeface="Arial" panose="020B0604020202020204"/>
                    </a:endParaRPr>
                  </a:p>
                </p:txBody>
              </p:sp>
              <p:sp>
                <p:nvSpPr>
                  <p:cNvPr id="175" name="Freeform 260">
                    <a:extLst>
                      <a:ext uri="{FF2B5EF4-FFF2-40B4-BE49-F238E27FC236}">
                        <a16:creationId xmlns:a16="http://schemas.microsoft.com/office/drawing/2014/main" id="{0BAE72D6-4A3D-3D1E-5605-D4B1D601AF3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822951" y="5212831"/>
                    <a:ext cx="96838" cy="82550"/>
                  </a:xfrm>
                  <a:custGeom>
                    <a:avLst/>
                    <a:gdLst>
                      <a:gd name="T0" fmla="*/ 48 w 61"/>
                      <a:gd name="T1" fmla="*/ 50 h 52"/>
                      <a:gd name="T2" fmla="*/ 42 w 61"/>
                      <a:gd name="T3" fmla="*/ 52 h 52"/>
                      <a:gd name="T4" fmla="*/ 37 w 61"/>
                      <a:gd name="T5" fmla="*/ 49 h 52"/>
                      <a:gd name="T6" fmla="*/ 29 w 61"/>
                      <a:gd name="T7" fmla="*/ 47 h 52"/>
                      <a:gd name="T8" fmla="*/ 26 w 61"/>
                      <a:gd name="T9" fmla="*/ 49 h 52"/>
                      <a:gd name="T10" fmla="*/ 23 w 61"/>
                      <a:gd name="T11" fmla="*/ 47 h 52"/>
                      <a:gd name="T12" fmla="*/ 26 w 61"/>
                      <a:gd name="T13" fmla="*/ 43 h 52"/>
                      <a:gd name="T14" fmla="*/ 23 w 61"/>
                      <a:gd name="T15" fmla="*/ 38 h 52"/>
                      <a:gd name="T16" fmla="*/ 18 w 61"/>
                      <a:gd name="T17" fmla="*/ 38 h 52"/>
                      <a:gd name="T18" fmla="*/ 18 w 61"/>
                      <a:gd name="T19" fmla="*/ 43 h 52"/>
                      <a:gd name="T20" fmla="*/ 17 w 61"/>
                      <a:gd name="T21" fmla="*/ 43 h 52"/>
                      <a:gd name="T22" fmla="*/ 15 w 61"/>
                      <a:gd name="T23" fmla="*/ 38 h 52"/>
                      <a:gd name="T24" fmla="*/ 14 w 61"/>
                      <a:gd name="T25" fmla="*/ 35 h 52"/>
                      <a:gd name="T26" fmla="*/ 11 w 61"/>
                      <a:gd name="T27" fmla="*/ 32 h 52"/>
                      <a:gd name="T28" fmla="*/ 12 w 61"/>
                      <a:gd name="T29" fmla="*/ 29 h 52"/>
                      <a:gd name="T30" fmla="*/ 11 w 61"/>
                      <a:gd name="T31" fmla="*/ 23 h 52"/>
                      <a:gd name="T32" fmla="*/ 6 w 61"/>
                      <a:gd name="T33" fmla="*/ 21 h 52"/>
                      <a:gd name="T34" fmla="*/ 9 w 61"/>
                      <a:gd name="T35" fmla="*/ 20 h 52"/>
                      <a:gd name="T36" fmla="*/ 8 w 61"/>
                      <a:gd name="T37" fmla="*/ 16 h 52"/>
                      <a:gd name="T38" fmla="*/ 3 w 61"/>
                      <a:gd name="T39" fmla="*/ 15 h 52"/>
                      <a:gd name="T40" fmla="*/ 3 w 61"/>
                      <a:gd name="T41" fmla="*/ 13 h 52"/>
                      <a:gd name="T42" fmla="*/ 8 w 61"/>
                      <a:gd name="T43" fmla="*/ 15 h 52"/>
                      <a:gd name="T44" fmla="*/ 2 w 61"/>
                      <a:gd name="T45" fmla="*/ 9 h 52"/>
                      <a:gd name="T46" fmla="*/ 8 w 61"/>
                      <a:gd name="T47" fmla="*/ 6 h 52"/>
                      <a:gd name="T48" fmla="*/ 12 w 61"/>
                      <a:gd name="T49" fmla="*/ 9 h 52"/>
                      <a:gd name="T50" fmla="*/ 26 w 61"/>
                      <a:gd name="T51" fmla="*/ 3 h 52"/>
                      <a:gd name="T52" fmla="*/ 31 w 61"/>
                      <a:gd name="T53" fmla="*/ 0 h 52"/>
                      <a:gd name="T54" fmla="*/ 32 w 61"/>
                      <a:gd name="T55" fmla="*/ 0 h 52"/>
                      <a:gd name="T56" fmla="*/ 38 w 61"/>
                      <a:gd name="T57" fmla="*/ 3 h 52"/>
                      <a:gd name="T58" fmla="*/ 42 w 61"/>
                      <a:gd name="T59" fmla="*/ 6 h 52"/>
                      <a:gd name="T60" fmla="*/ 43 w 61"/>
                      <a:gd name="T61" fmla="*/ 6 h 52"/>
                      <a:gd name="T62" fmla="*/ 43 w 61"/>
                      <a:gd name="T63" fmla="*/ 9 h 52"/>
                      <a:gd name="T64" fmla="*/ 40 w 61"/>
                      <a:gd name="T65" fmla="*/ 13 h 52"/>
                      <a:gd name="T66" fmla="*/ 43 w 61"/>
                      <a:gd name="T67" fmla="*/ 13 h 52"/>
                      <a:gd name="T68" fmla="*/ 49 w 61"/>
                      <a:gd name="T69" fmla="*/ 9 h 52"/>
                      <a:gd name="T70" fmla="*/ 46 w 61"/>
                      <a:gd name="T71" fmla="*/ 7 h 52"/>
                      <a:gd name="T72" fmla="*/ 49 w 61"/>
                      <a:gd name="T73" fmla="*/ 7 h 52"/>
                      <a:gd name="T74" fmla="*/ 48 w 61"/>
                      <a:gd name="T75" fmla="*/ 3 h 52"/>
                      <a:gd name="T76" fmla="*/ 49 w 61"/>
                      <a:gd name="T77" fmla="*/ 3 h 52"/>
                      <a:gd name="T78" fmla="*/ 52 w 61"/>
                      <a:gd name="T79" fmla="*/ 1 h 52"/>
                      <a:gd name="T80" fmla="*/ 55 w 61"/>
                      <a:gd name="T81" fmla="*/ 7 h 52"/>
                      <a:gd name="T82" fmla="*/ 55 w 61"/>
                      <a:gd name="T83" fmla="*/ 12 h 52"/>
                      <a:gd name="T84" fmla="*/ 48 w 61"/>
                      <a:gd name="T85" fmla="*/ 13 h 52"/>
                      <a:gd name="T86" fmla="*/ 48 w 61"/>
                      <a:gd name="T87" fmla="*/ 15 h 52"/>
                      <a:gd name="T88" fmla="*/ 52 w 61"/>
                      <a:gd name="T89" fmla="*/ 15 h 52"/>
                      <a:gd name="T90" fmla="*/ 58 w 61"/>
                      <a:gd name="T91" fmla="*/ 24 h 52"/>
                      <a:gd name="T92" fmla="*/ 60 w 61"/>
                      <a:gd name="T93" fmla="*/ 29 h 52"/>
                      <a:gd name="T94" fmla="*/ 57 w 61"/>
                      <a:gd name="T95" fmla="*/ 29 h 52"/>
                      <a:gd name="T96" fmla="*/ 60 w 61"/>
                      <a:gd name="T97" fmla="*/ 34 h 52"/>
                      <a:gd name="T98" fmla="*/ 60 w 61"/>
                      <a:gd name="T99" fmla="*/ 40 h 52"/>
                      <a:gd name="T100" fmla="*/ 57 w 61"/>
                      <a:gd name="T101" fmla="*/ 46 h 52"/>
                      <a:gd name="T102" fmla="*/ 55 w 61"/>
                      <a:gd name="T103" fmla="*/ 49 h 5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</a:cxnLst>
                    <a:rect l="0" t="0" r="r" b="b"/>
                    <a:pathLst>
                      <a:path w="61" h="52">
                        <a:moveTo>
                          <a:pt x="52" y="49"/>
                        </a:moveTo>
                        <a:lnTo>
                          <a:pt x="49" y="49"/>
                        </a:lnTo>
                        <a:lnTo>
                          <a:pt x="48" y="50"/>
                        </a:lnTo>
                        <a:lnTo>
                          <a:pt x="46" y="52"/>
                        </a:lnTo>
                        <a:lnTo>
                          <a:pt x="45" y="52"/>
                        </a:lnTo>
                        <a:lnTo>
                          <a:pt x="42" y="52"/>
                        </a:lnTo>
                        <a:lnTo>
                          <a:pt x="38" y="50"/>
                        </a:lnTo>
                        <a:lnTo>
                          <a:pt x="37" y="50"/>
                        </a:lnTo>
                        <a:lnTo>
                          <a:pt x="37" y="49"/>
                        </a:lnTo>
                        <a:lnTo>
                          <a:pt x="35" y="49"/>
                        </a:lnTo>
                        <a:lnTo>
                          <a:pt x="34" y="49"/>
                        </a:lnTo>
                        <a:lnTo>
                          <a:pt x="29" y="47"/>
                        </a:lnTo>
                        <a:lnTo>
                          <a:pt x="28" y="47"/>
                        </a:lnTo>
                        <a:lnTo>
                          <a:pt x="28" y="49"/>
                        </a:lnTo>
                        <a:lnTo>
                          <a:pt x="26" y="49"/>
                        </a:lnTo>
                        <a:lnTo>
                          <a:pt x="26" y="47"/>
                        </a:lnTo>
                        <a:lnTo>
                          <a:pt x="24" y="47"/>
                        </a:lnTo>
                        <a:lnTo>
                          <a:pt x="23" y="47"/>
                        </a:lnTo>
                        <a:lnTo>
                          <a:pt x="21" y="47"/>
                        </a:lnTo>
                        <a:lnTo>
                          <a:pt x="24" y="44"/>
                        </a:lnTo>
                        <a:lnTo>
                          <a:pt x="26" y="43"/>
                        </a:lnTo>
                        <a:lnTo>
                          <a:pt x="24" y="41"/>
                        </a:lnTo>
                        <a:lnTo>
                          <a:pt x="24" y="40"/>
                        </a:lnTo>
                        <a:lnTo>
                          <a:pt x="23" y="38"/>
                        </a:lnTo>
                        <a:lnTo>
                          <a:pt x="21" y="38"/>
                        </a:lnTo>
                        <a:lnTo>
                          <a:pt x="20" y="40"/>
                        </a:lnTo>
                        <a:lnTo>
                          <a:pt x="18" y="38"/>
                        </a:lnTo>
                        <a:lnTo>
                          <a:pt x="17" y="38"/>
                        </a:lnTo>
                        <a:lnTo>
                          <a:pt x="17" y="40"/>
                        </a:lnTo>
                        <a:lnTo>
                          <a:pt x="18" y="43"/>
                        </a:lnTo>
                        <a:lnTo>
                          <a:pt x="18" y="44"/>
                        </a:lnTo>
                        <a:lnTo>
                          <a:pt x="17" y="44"/>
                        </a:lnTo>
                        <a:lnTo>
                          <a:pt x="17" y="43"/>
                        </a:lnTo>
                        <a:lnTo>
                          <a:pt x="17" y="41"/>
                        </a:lnTo>
                        <a:lnTo>
                          <a:pt x="15" y="40"/>
                        </a:lnTo>
                        <a:lnTo>
                          <a:pt x="15" y="38"/>
                        </a:lnTo>
                        <a:lnTo>
                          <a:pt x="17" y="37"/>
                        </a:lnTo>
                        <a:lnTo>
                          <a:pt x="15" y="35"/>
                        </a:lnTo>
                        <a:lnTo>
                          <a:pt x="14" y="35"/>
                        </a:lnTo>
                        <a:lnTo>
                          <a:pt x="12" y="35"/>
                        </a:lnTo>
                        <a:lnTo>
                          <a:pt x="12" y="34"/>
                        </a:lnTo>
                        <a:lnTo>
                          <a:pt x="11" y="32"/>
                        </a:lnTo>
                        <a:lnTo>
                          <a:pt x="11" y="30"/>
                        </a:lnTo>
                        <a:lnTo>
                          <a:pt x="12" y="30"/>
                        </a:lnTo>
                        <a:lnTo>
                          <a:pt x="12" y="29"/>
                        </a:lnTo>
                        <a:lnTo>
                          <a:pt x="11" y="27"/>
                        </a:lnTo>
                        <a:lnTo>
                          <a:pt x="11" y="24"/>
                        </a:lnTo>
                        <a:lnTo>
                          <a:pt x="11" y="23"/>
                        </a:lnTo>
                        <a:lnTo>
                          <a:pt x="9" y="23"/>
                        </a:lnTo>
                        <a:lnTo>
                          <a:pt x="8" y="23"/>
                        </a:lnTo>
                        <a:lnTo>
                          <a:pt x="6" y="21"/>
                        </a:lnTo>
                        <a:lnTo>
                          <a:pt x="6" y="20"/>
                        </a:lnTo>
                        <a:lnTo>
                          <a:pt x="8" y="20"/>
                        </a:lnTo>
                        <a:lnTo>
                          <a:pt x="9" y="20"/>
                        </a:lnTo>
                        <a:lnTo>
                          <a:pt x="6" y="18"/>
                        </a:lnTo>
                        <a:lnTo>
                          <a:pt x="8" y="18"/>
                        </a:lnTo>
                        <a:lnTo>
                          <a:pt x="8" y="16"/>
                        </a:lnTo>
                        <a:lnTo>
                          <a:pt x="6" y="16"/>
                        </a:lnTo>
                        <a:lnTo>
                          <a:pt x="5" y="15"/>
                        </a:lnTo>
                        <a:lnTo>
                          <a:pt x="3" y="15"/>
                        </a:lnTo>
                        <a:lnTo>
                          <a:pt x="2" y="13"/>
                        </a:lnTo>
                        <a:lnTo>
                          <a:pt x="2" y="12"/>
                        </a:lnTo>
                        <a:lnTo>
                          <a:pt x="3" y="13"/>
                        </a:lnTo>
                        <a:lnTo>
                          <a:pt x="5" y="15"/>
                        </a:lnTo>
                        <a:lnTo>
                          <a:pt x="6" y="15"/>
                        </a:lnTo>
                        <a:lnTo>
                          <a:pt x="8" y="15"/>
                        </a:lnTo>
                        <a:lnTo>
                          <a:pt x="3" y="10"/>
                        </a:lnTo>
                        <a:lnTo>
                          <a:pt x="0" y="10"/>
                        </a:lnTo>
                        <a:lnTo>
                          <a:pt x="2" y="9"/>
                        </a:lnTo>
                        <a:lnTo>
                          <a:pt x="3" y="9"/>
                        </a:lnTo>
                        <a:lnTo>
                          <a:pt x="5" y="6"/>
                        </a:lnTo>
                        <a:lnTo>
                          <a:pt x="8" y="6"/>
                        </a:lnTo>
                        <a:lnTo>
                          <a:pt x="9" y="6"/>
                        </a:lnTo>
                        <a:lnTo>
                          <a:pt x="9" y="7"/>
                        </a:lnTo>
                        <a:lnTo>
                          <a:pt x="12" y="9"/>
                        </a:lnTo>
                        <a:lnTo>
                          <a:pt x="14" y="7"/>
                        </a:lnTo>
                        <a:lnTo>
                          <a:pt x="20" y="4"/>
                        </a:lnTo>
                        <a:lnTo>
                          <a:pt x="26" y="3"/>
                        </a:lnTo>
                        <a:lnTo>
                          <a:pt x="29" y="1"/>
                        </a:lnTo>
                        <a:lnTo>
                          <a:pt x="29" y="0"/>
                        </a:lnTo>
                        <a:lnTo>
                          <a:pt x="31" y="0"/>
                        </a:lnTo>
                        <a:lnTo>
                          <a:pt x="32" y="0"/>
                        </a:lnTo>
                        <a:lnTo>
                          <a:pt x="32" y="1"/>
                        </a:lnTo>
                        <a:lnTo>
                          <a:pt x="32" y="0"/>
                        </a:lnTo>
                        <a:lnTo>
                          <a:pt x="34" y="0"/>
                        </a:lnTo>
                        <a:lnTo>
                          <a:pt x="35" y="0"/>
                        </a:lnTo>
                        <a:lnTo>
                          <a:pt x="38" y="3"/>
                        </a:lnTo>
                        <a:lnTo>
                          <a:pt x="40" y="3"/>
                        </a:lnTo>
                        <a:lnTo>
                          <a:pt x="40" y="4"/>
                        </a:lnTo>
                        <a:lnTo>
                          <a:pt x="42" y="6"/>
                        </a:lnTo>
                        <a:lnTo>
                          <a:pt x="43" y="6"/>
                        </a:lnTo>
                        <a:lnTo>
                          <a:pt x="45" y="7"/>
                        </a:lnTo>
                        <a:lnTo>
                          <a:pt x="43" y="6"/>
                        </a:lnTo>
                        <a:lnTo>
                          <a:pt x="42" y="7"/>
                        </a:lnTo>
                        <a:lnTo>
                          <a:pt x="42" y="9"/>
                        </a:lnTo>
                        <a:lnTo>
                          <a:pt x="43" y="9"/>
                        </a:lnTo>
                        <a:lnTo>
                          <a:pt x="43" y="10"/>
                        </a:lnTo>
                        <a:lnTo>
                          <a:pt x="42" y="10"/>
                        </a:lnTo>
                        <a:lnTo>
                          <a:pt x="40" y="13"/>
                        </a:lnTo>
                        <a:lnTo>
                          <a:pt x="40" y="15"/>
                        </a:lnTo>
                        <a:lnTo>
                          <a:pt x="42" y="15"/>
                        </a:lnTo>
                        <a:lnTo>
                          <a:pt x="43" y="13"/>
                        </a:lnTo>
                        <a:lnTo>
                          <a:pt x="46" y="12"/>
                        </a:lnTo>
                        <a:lnTo>
                          <a:pt x="49" y="10"/>
                        </a:lnTo>
                        <a:lnTo>
                          <a:pt x="49" y="9"/>
                        </a:lnTo>
                        <a:lnTo>
                          <a:pt x="48" y="9"/>
                        </a:lnTo>
                        <a:lnTo>
                          <a:pt x="48" y="7"/>
                        </a:lnTo>
                        <a:lnTo>
                          <a:pt x="46" y="7"/>
                        </a:lnTo>
                        <a:lnTo>
                          <a:pt x="48" y="7"/>
                        </a:lnTo>
                        <a:lnTo>
                          <a:pt x="49" y="9"/>
                        </a:lnTo>
                        <a:lnTo>
                          <a:pt x="49" y="7"/>
                        </a:lnTo>
                        <a:lnTo>
                          <a:pt x="49" y="6"/>
                        </a:lnTo>
                        <a:lnTo>
                          <a:pt x="49" y="4"/>
                        </a:lnTo>
                        <a:lnTo>
                          <a:pt x="48" y="3"/>
                        </a:lnTo>
                        <a:lnTo>
                          <a:pt x="49" y="3"/>
                        </a:lnTo>
                        <a:lnTo>
                          <a:pt x="49" y="4"/>
                        </a:lnTo>
                        <a:lnTo>
                          <a:pt x="49" y="3"/>
                        </a:lnTo>
                        <a:lnTo>
                          <a:pt x="49" y="0"/>
                        </a:lnTo>
                        <a:lnTo>
                          <a:pt x="51" y="0"/>
                        </a:lnTo>
                        <a:lnTo>
                          <a:pt x="52" y="1"/>
                        </a:lnTo>
                        <a:lnTo>
                          <a:pt x="54" y="6"/>
                        </a:lnTo>
                        <a:lnTo>
                          <a:pt x="54" y="7"/>
                        </a:lnTo>
                        <a:lnTo>
                          <a:pt x="55" y="7"/>
                        </a:lnTo>
                        <a:lnTo>
                          <a:pt x="55" y="9"/>
                        </a:lnTo>
                        <a:lnTo>
                          <a:pt x="55" y="10"/>
                        </a:lnTo>
                        <a:lnTo>
                          <a:pt x="55" y="12"/>
                        </a:lnTo>
                        <a:lnTo>
                          <a:pt x="54" y="12"/>
                        </a:lnTo>
                        <a:lnTo>
                          <a:pt x="52" y="13"/>
                        </a:lnTo>
                        <a:lnTo>
                          <a:pt x="48" y="13"/>
                        </a:lnTo>
                        <a:lnTo>
                          <a:pt x="46" y="13"/>
                        </a:lnTo>
                        <a:lnTo>
                          <a:pt x="46" y="15"/>
                        </a:lnTo>
                        <a:lnTo>
                          <a:pt x="48" y="15"/>
                        </a:lnTo>
                        <a:lnTo>
                          <a:pt x="48" y="13"/>
                        </a:lnTo>
                        <a:lnTo>
                          <a:pt x="49" y="13"/>
                        </a:lnTo>
                        <a:lnTo>
                          <a:pt x="52" y="15"/>
                        </a:lnTo>
                        <a:lnTo>
                          <a:pt x="54" y="15"/>
                        </a:lnTo>
                        <a:lnTo>
                          <a:pt x="58" y="23"/>
                        </a:lnTo>
                        <a:lnTo>
                          <a:pt x="58" y="24"/>
                        </a:lnTo>
                        <a:lnTo>
                          <a:pt x="60" y="27"/>
                        </a:lnTo>
                        <a:lnTo>
                          <a:pt x="61" y="29"/>
                        </a:lnTo>
                        <a:lnTo>
                          <a:pt x="60" y="29"/>
                        </a:lnTo>
                        <a:lnTo>
                          <a:pt x="60" y="27"/>
                        </a:lnTo>
                        <a:lnTo>
                          <a:pt x="58" y="27"/>
                        </a:lnTo>
                        <a:lnTo>
                          <a:pt x="57" y="29"/>
                        </a:lnTo>
                        <a:lnTo>
                          <a:pt x="58" y="30"/>
                        </a:lnTo>
                        <a:lnTo>
                          <a:pt x="60" y="32"/>
                        </a:lnTo>
                        <a:lnTo>
                          <a:pt x="60" y="34"/>
                        </a:lnTo>
                        <a:lnTo>
                          <a:pt x="60" y="37"/>
                        </a:lnTo>
                        <a:lnTo>
                          <a:pt x="60" y="38"/>
                        </a:lnTo>
                        <a:lnTo>
                          <a:pt x="60" y="40"/>
                        </a:lnTo>
                        <a:lnTo>
                          <a:pt x="58" y="41"/>
                        </a:lnTo>
                        <a:lnTo>
                          <a:pt x="58" y="44"/>
                        </a:lnTo>
                        <a:lnTo>
                          <a:pt x="57" y="46"/>
                        </a:lnTo>
                        <a:lnTo>
                          <a:pt x="57" y="47"/>
                        </a:lnTo>
                        <a:lnTo>
                          <a:pt x="55" y="47"/>
                        </a:lnTo>
                        <a:lnTo>
                          <a:pt x="55" y="49"/>
                        </a:lnTo>
                        <a:lnTo>
                          <a:pt x="54" y="49"/>
                        </a:lnTo>
                        <a:lnTo>
                          <a:pt x="52" y="49"/>
                        </a:lnTo>
                        <a:close/>
                      </a:path>
                    </a:pathLst>
                  </a:custGeom>
                  <a:solidFill>
                    <a:srgbClr val="494949"/>
                  </a:solidFill>
                  <a:ln w="3175" cap="flat" cmpd="sng" algn="ctr">
                    <a:solidFill>
                      <a:srgbClr val="FFFFFF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177792" indent="-177792" defTabSz="711165">
                      <a:defRPr/>
                    </a:pPr>
                    <a:endParaRPr lang="en-US" sz="2000" kern="0">
                      <a:solidFill>
                        <a:srgbClr val="FFFFFF"/>
                      </a:solidFill>
                      <a:latin typeface="Arial" panose="020B0604020202020204"/>
                    </a:endParaRPr>
                  </a:p>
                </p:txBody>
              </p:sp>
            </p:grpSp>
            <p:sp>
              <p:nvSpPr>
                <p:cNvPr id="172" name="Freeform 262">
                  <a:extLst>
                    <a:ext uri="{FF2B5EF4-FFF2-40B4-BE49-F238E27FC236}">
                      <a16:creationId xmlns:a16="http://schemas.microsoft.com/office/drawing/2014/main" id="{409C6D35-DD67-B045-FBF1-5290170DEC5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235701" y="5255693"/>
                  <a:ext cx="39688" cy="47625"/>
                </a:xfrm>
                <a:custGeom>
                  <a:avLst/>
                  <a:gdLst>
                    <a:gd name="T0" fmla="*/ 25 w 25"/>
                    <a:gd name="T1" fmla="*/ 16 h 30"/>
                    <a:gd name="T2" fmla="*/ 25 w 25"/>
                    <a:gd name="T3" fmla="*/ 17 h 30"/>
                    <a:gd name="T4" fmla="*/ 25 w 25"/>
                    <a:gd name="T5" fmla="*/ 19 h 30"/>
                    <a:gd name="T6" fmla="*/ 25 w 25"/>
                    <a:gd name="T7" fmla="*/ 20 h 30"/>
                    <a:gd name="T8" fmla="*/ 25 w 25"/>
                    <a:gd name="T9" fmla="*/ 22 h 30"/>
                    <a:gd name="T10" fmla="*/ 23 w 25"/>
                    <a:gd name="T11" fmla="*/ 23 h 30"/>
                    <a:gd name="T12" fmla="*/ 23 w 25"/>
                    <a:gd name="T13" fmla="*/ 25 h 30"/>
                    <a:gd name="T14" fmla="*/ 23 w 25"/>
                    <a:gd name="T15" fmla="*/ 26 h 30"/>
                    <a:gd name="T16" fmla="*/ 22 w 25"/>
                    <a:gd name="T17" fmla="*/ 28 h 30"/>
                    <a:gd name="T18" fmla="*/ 22 w 25"/>
                    <a:gd name="T19" fmla="*/ 30 h 30"/>
                    <a:gd name="T20" fmla="*/ 19 w 25"/>
                    <a:gd name="T21" fmla="*/ 28 h 30"/>
                    <a:gd name="T22" fmla="*/ 17 w 25"/>
                    <a:gd name="T23" fmla="*/ 28 h 30"/>
                    <a:gd name="T24" fmla="*/ 14 w 25"/>
                    <a:gd name="T25" fmla="*/ 26 h 30"/>
                    <a:gd name="T26" fmla="*/ 9 w 25"/>
                    <a:gd name="T27" fmla="*/ 25 h 30"/>
                    <a:gd name="T28" fmla="*/ 6 w 25"/>
                    <a:gd name="T29" fmla="*/ 23 h 30"/>
                    <a:gd name="T30" fmla="*/ 2 w 25"/>
                    <a:gd name="T31" fmla="*/ 20 h 30"/>
                    <a:gd name="T32" fmla="*/ 0 w 25"/>
                    <a:gd name="T33" fmla="*/ 19 h 30"/>
                    <a:gd name="T34" fmla="*/ 2 w 25"/>
                    <a:gd name="T35" fmla="*/ 17 h 30"/>
                    <a:gd name="T36" fmla="*/ 2 w 25"/>
                    <a:gd name="T37" fmla="*/ 13 h 30"/>
                    <a:gd name="T38" fmla="*/ 2 w 25"/>
                    <a:gd name="T39" fmla="*/ 8 h 30"/>
                    <a:gd name="T40" fmla="*/ 2 w 25"/>
                    <a:gd name="T41" fmla="*/ 7 h 30"/>
                    <a:gd name="T42" fmla="*/ 3 w 25"/>
                    <a:gd name="T43" fmla="*/ 7 h 30"/>
                    <a:gd name="T44" fmla="*/ 3 w 25"/>
                    <a:gd name="T45" fmla="*/ 3 h 30"/>
                    <a:gd name="T46" fmla="*/ 5 w 25"/>
                    <a:gd name="T47" fmla="*/ 2 h 30"/>
                    <a:gd name="T48" fmla="*/ 5 w 25"/>
                    <a:gd name="T49" fmla="*/ 0 h 30"/>
                    <a:gd name="T50" fmla="*/ 8 w 25"/>
                    <a:gd name="T51" fmla="*/ 3 h 30"/>
                    <a:gd name="T52" fmla="*/ 8 w 25"/>
                    <a:gd name="T53" fmla="*/ 5 h 30"/>
                    <a:gd name="T54" fmla="*/ 9 w 25"/>
                    <a:gd name="T55" fmla="*/ 7 h 30"/>
                    <a:gd name="T56" fmla="*/ 11 w 25"/>
                    <a:gd name="T57" fmla="*/ 7 h 30"/>
                    <a:gd name="T58" fmla="*/ 14 w 25"/>
                    <a:gd name="T59" fmla="*/ 8 h 30"/>
                    <a:gd name="T60" fmla="*/ 15 w 25"/>
                    <a:gd name="T61" fmla="*/ 8 h 30"/>
                    <a:gd name="T62" fmla="*/ 17 w 25"/>
                    <a:gd name="T63" fmla="*/ 11 h 30"/>
                    <a:gd name="T64" fmla="*/ 19 w 25"/>
                    <a:gd name="T65" fmla="*/ 11 h 30"/>
                    <a:gd name="T66" fmla="*/ 22 w 25"/>
                    <a:gd name="T67" fmla="*/ 14 h 30"/>
                    <a:gd name="T68" fmla="*/ 25 w 25"/>
                    <a:gd name="T69" fmla="*/ 16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25" h="30">
                      <a:moveTo>
                        <a:pt x="25" y="16"/>
                      </a:moveTo>
                      <a:lnTo>
                        <a:pt x="25" y="17"/>
                      </a:lnTo>
                      <a:lnTo>
                        <a:pt x="25" y="19"/>
                      </a:lnTo>
                      <a:lnTo>
                        <a:pt x="25" y="20"/>
                      </a:lnTo>
                      <a:lnTo>
                        <a:pt x="25" y="22"/>
                      </a:lnTo>
                      <a:lnTo>
                        <a:pt x="23" y="23"/>
                      </a:lnTo>
                      <a:lnTo>
                        <a:pt x="23" y="25"/>
                      </a:lnTo>
                      <a:lnTo>
                        <a:pt x="23" y="26"/>
                      </a:lnTo>
                      <a:lnTo>
                        <a:pt x="22" y="28"/>
                      </a:lnTo>
                      <a:lnTo>
                        <a:pt x="22" y="30"/>
                      </a:lnTo>
                      <a:lnTo>
                        <a:pt x="19" y="28"/>
                      </a:lnTo>
                      <a:lnTo>
                        <a:pt x="17" y="28"/>
                      </a:lnTo>
                      <a:lnTo>
                        <a:pt x="14" y="26"/>
                      </a:lnTo>
                      <a:lnTo>
                        <a:pt x="9" y="25"/>
                      </a:lnTo>
                      <a:lnTo>
                        <a:pt x="6" y="23"/>
                      </a:lnTo>
                      <a:lnTo>
                        <a:pt x="2" y="20"/>
                      </a:lnTo>
                      <a:lnTo>
                        <a:pt x="0" y="19"/>
                      </a:lnTo>
                      <a:lnTo>
                        <a:pt x="2" y="17"/>
                      </a:lnTo>
                      <a:lnTo>
                        <a:pt x="2" y="13"/>
                      </a:lnTo>
                      <a:lnTo>
                        <a:pt x="2" y="8"/>
                      </a:lnTo>
                      <a:lnTo>
                        <a:pt x="2" y="7"/>
                      </a:lnTo>
                      <a:lnTo>
                        <a:pt x="3" y="7"/>
                      </a:lnTo>
                      <a:lnTo>
                        <a:pt x="3" y="3"/>
                      </a:lnTo>
                      <a:lnTo>
                        <a:pt x="5" y="2"/>
                      </a:lnTo>
                      <a:lnTo>
                        <a:pt x="5" y="0"/>
                      </a:lnTo>
                      <a:lnTo>
                        <a:pt x="8" y="3"/>
                      </a:lnTo>
                      <a:lnTo>
                        <a:pt x="8" y="5"/>
                      </a:lnTo>
                      <a:lnTo>
                        <a:pt x="9" y="7"/>
                      </a:lnTo>
                      <a:lnTo>
                        <a:pt x="11" y="7"/>
                      </a:lnTo>
                      <a:lnTo>
                        <a:pt x="14" y="8"/>
                      </a:lnTo>
                      <a:lnTo>
                        <a:pt x="15" y="8"/>
                      </a:lnTo>
                      <a:lnTo>
                        <a:pt x="17" y="11"/>
                      </a:lnTo>
                      <a:lnTo>
                        <a:pt x="19" y="11"/>
                      </a:lnTo>
                      <a:lnTo>
                        <a:pt x="22" y="14"/>
                      </a:lnTo>
                      <a:lnTo>
                        <a:pt x="25" y="16"/>
                      </a:lnTo>
                      <a:close/>
                    </a:path>
                  </a:pathLst>
                </a:custGeom>
                <a:solidFill>
                  <a:srgbClr val="007855"/>
                </a:solidFill>
                <a:ln w="3175" cap="flat" cmpd="sng" algn="ctr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177792" indent="-177792" defTabSz="711165">
                    <a:defRPr/>
                  </a:pPr>
                  <a:endParaRPr lang="en-US" sz="2000" kern="0">
                    <a:solidFill>
                      <a:srgbClr val="FFFFFF"/>
                    </a:solidFill>
                    <a:latin typeface="Arial" panose="020B0604020202020204"/>
                  </a:endParaRPr>
                </a:p>
              </p:txBody>
            </p:sp>
          </p:grpSp>
          <p:sp>
            <p:nvSpPr>
              <p:cNvPr id="170" name="Freeform 263">
                <a:extLst>
                  <a:ext uri="{FF2B5EF4-FFF2-40B4-BE49-F238E27FC236}">
                    <a16:creationId xmlns:a16="http://schemas.microsoft.com/office/drawing/2014/main" id="{2A667C92-9386-B73C-377E-08FC80B0EB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27701" y="5009631"/>
                <a:ext cx="33338" cy="44450"/>
              </a:xfrm>
              <a:custGeom>
                <a:avLst/>
                <a:gdLst>
                  <a:gd name="T0" fmla="*/ 17 w 21"/>
                  <a:gd name="T1" fmla="*/ 21 h 28"/>
                  <a:gd name="T2" fmla="*/ 15 w 21"/>
                  <a:gd name="T3" fmla="*/ 23 h 28"/>
                  <a:gd name="T4" fmla="*/ 14 w 21"/>
                  <a:gd name="T5" fmla="*/ 25 h 28"/>
                  <a:gd name="T6" fmla="*/ 14 w 21"/>
                  <a:gd name="T7" fmla="*/ 26 h 28"/>
                  <a:gd name="T8" fmla="*/ 9 w 21"/>
                  <a:gd name="T9" fmla="*/ 28 h 28"/>
                  <a:gd name="T10" fmla="*/ 7 w 21"/>
                  <a:gd name="T11" fmla="*/ 28 h 28"/>
                  <a:gd name="T12" fmla="*/ 6 w 21"/>
                  <a:gd name="T13" fmla="*/ 25 h 28"/>
                  <a:gd name="T14" fmla="*/ 4 w 21"/>
                  <a:gd name="T15" fmla="*/ 25 h 28"/>
                  <a:gd name="T16" fmla="*/ 4 w 21"/>
                  <a:gd name="T17" fmla="*/ 23 h 28"/>
                  <a:gd name="T18" fmla="*/ 3 w 21"/>
                  <a:gd name="T19" fmla="*/ 21 h 28"/>
                  <a:gd name="T20" fmla="*/ 1 w 21"/>
                  <a:gd name="T21" fmla="*/ 23 h 28"/>
                  <a:gd name="T22" fmla="*/ 0 w 21"/>
                  <a:gd name="T23" fmla="*/ 23 h 28"/>
                  <a:gd name="T24" fmla="*/ 0 w 21"/>
                  <a:gd name="T25" fmla="*/ 21 h 28"/>
                  <a:gd name="T26" fmla="*/ 1 w 21"/>
                  <a:gd name="T27" fmla="*/ 20 h 28"/>
                  <a:gd name="T28" fmla="*/ 3 w 21"/>
                  <a:gd name="T29" fmla="*/ 20 h 28"/>
                  <a:gd name="T30" fmla="*/ 1 w 21"/>
                  <a:gd name="T31" fmla="*/ 18 h 28"/>
                  <a:gd name="T32" fmla="*/ 1 w 21"/>
                  <a:gd name="T33" fmla="*/ 17 h 28"/>
                  <a:gd name="T34" fmla="*/ 3 w 21"/>
                  <a:gd name="T35" fmla="*/ 17 h 28"/>
                  <a:gd name="T36" fmla="*/ 7 w 21"/>
                  <a:gd name="T37" fmla="*/ 15 h 28"/>
                  <a:gd name="T38" fmla="*/ 7 w 21"/>
                  <a:gd name="T39" fmla="*/ 14 h 28"/>
                  <a:gd name="T40" fmla="*/ 6 w 21"/>
                  <a:gd name="T41" fmla="*/ 14 h 28"/>
                  <a:gd name="T42" fmla="*/ 6 w 21"/>
                  <a:gd name="T43" fmla="*/ 12 h 28"/>
                  <a:gd name="T44" fmla="*/ 7 w 21"/>
                  <a:gd name="T45" fmla="*/ 10 h 28"/>
                  <a:gd name="T46" fmla="*/ 7 w 21"/>
                  <a:gd name="T47" fmla="*/ 9 h 28"/>
                  <a:gd name="T48" fmla="*/ 7 w 21"/>
                  <a:gd name="T49" fmla="*/ 7 h 28"/>
                  <a:gd name="T50" fmla="*/ 9 w 21"/>
                  <a:gd name="T51" fmla="*/ 7 h 28"/>
                  <a:gd name="T52" fmla="*/ 11 w 21"/>
                  <a:gd name="T53" fmla="*/ 7 h 28"/>
                  <a:gd name="T54" fmla="*/ 14 w 21"/>
                  <a:gd name="T55" fmla="*/ 6 h 28"/>
                  <a:gd name="T56" fmla="*/ 15 w 21"/>
                  <a:gd name="T57" fmla="*/ 6 h 28"/>
                  <a:gd name="T58" fmla="*/ 17 w 21"/>
                  <a:gd name="T59" fmla="*/ 4 h 28"/>
                  <a:gd name="T60" fmla="*/ 18 w 21"/>
                  <a:gd name="T61" fmla="*/ 1 h 28"/>
                  <a:gd name="T62" fmla="*/ 20 w 21"/>
                  <a:gd name="T63" fmla="*/ 1 h 28"/>
                  <a:gd name="T64" fmla="*/ 21 w 21"/>
                  <a:gd name="T65" fmla="*/ 0 h 28"/>
                  <a:gd name="T66" fmla="*/ 21 w 21"/>
                  <a:gd name="T67" fmla="*/ 1 h 28"/>
                  <a:gd name="T68" fmla="*/ 21 w 21"/>
                  <a:gd name="T69" fmla="*/ 3 h 28"/>
                  <a:gd name="T70" fmla="*/ 21 w 21"/>
                  <a:gd name="T71" fmla="*/ 4 h 28"/>
                  <a:gd name="T72" fmla="*/ 21 w 21"/>
                  <a:gd name="T73" fmla="*/ 7 h 28"/>
                  <a:gd name="T74" fmla="*/ 20 w 21"/>
                  <a:gd name="T75" fmla="*/ 9 h 28"/>
                  <a:gd name="T76" fmla="*/ 20 w 21"/>
                  <a:gd name="T77" fmla="*/ 10 h 28"/>
                  <a:gd name="T78" fmla="*/ 20 w 21"/>
                  <a:gd name="T79" fmla="*/ 9 h 28"/>
                  <a:gd name="T80" fmla="*/ 20 w 21"/>
                  <a:gd name="T81" fmla="*/ 7 h 28"/>
                  <a:gd name="T82" fmla="*/ 18 w 21"/>
                  <a:gd name="T83" fmla="*/ 7 h 28"/>
                  <a:gd name="T84" fmla="*/ 17 w 21"/>
                  <a:gd name="T85" fmla="*/ 9 h 28"/>
                  <a:gd name="T86" fmla="*/ 17 w 21"/>
                  <a:gd name="T87" fmla="*/ 10 h 28"/>
                  <a:gd name="T88" fmla="*/ 17 w 21"/>
                  <a:gd name="T89" fmla="*/ 12 h 28"/>
                  <a:gd name="T90" fmla="*/ 18 w 21"/>
                  <a:gd name="T91" fmla="*/ 15 h 28"/>
                  <a:gd name="T92" fmla="*/ 20 w 21"/>
                  <a:gd name="T93" fmla="*/ 15 h 28"/>
                  <a:gd name="T94" fmla="*/ 18 w 21"/>
                  <a:gd name="T95" fmla="*/ 17 h 28"/>
                  <a:gd name="T96" fmla="*/ 18 w 21"/>
                  <a:gd name="T97" fmla="*/ 18 h 28"/>
                  <a:gd name="T98" fmla="*/ 17 w 21"/>
                  <a:gd name="T99" fmla="*/ 20 h 28"/>
                  <a:gd name="T100" fmla="*/ 17 w 21"/>
                  <a:gd name="T101" fmla="*/ 21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21" h="28">
                    <a:moveTo>
                      <a:pt x="17" y="21"/>
                    </a:moveTo>
                    <a:lnTo>
                      <a:pt x="15" y="23"/>
                    </a:lnTo>
                    <a:lnTo>
                      <a:pt x="14" y="25"/>
                    </a:lnTo>
                    <a:lnTo>
                      <a:pt x="14" y="26"/>
                    </a:lnTo>
                    <a:lnTo>
                      <a:pt x="9" y="28"/>
                    </a:lnTo>
                    <a:lnTo>
                      <a:pt x="7" y="28"/>
                    </a:lnTo>
                    <a:lnTo>
                      <a:pt x="6" y="25"/>
                    </a:lnTo>
                    <a:lnTo>
                      <a:pt x="4" y="25"/>
                    </a:lnTo>
                    <a:lnTo>
                      <a:pt x="4" y="23"/>
                    </a:lnTo>
                    <a:lnTo>
                      <a:pt x="3" y="21"/>
                    </a:lnTo>
                    <a:lnTo>
                      <a:pt x="1" y="23"/>
                    </a:lnTo>
                    <a:lnTo>
                      <a:pt x="0" y="23"/>
                    </a:lnTo>
                    <a:lnTo>
                      <a:pt x="0" y="21"/>
                    </a:lnTo>
                    <a:lnTo>
                      <a:pt x="1" y="20"/>
                    </a:lnTo>
                    <a:lnTo>
                      <a:pt x="3" y="20"/>
                    </a:lnTo>
                    <a:lnTo>
                      <a:pt x="1" y="18"/>
                    </a:lnTo>
                    <a:lnTo>
                      <a:pt x="1" y="17"/>
                    </a:lnTo>
                    <a:lnTo>
                      <a:pt x="3" y="17"/>
                    </a:lnTo>
                    <a:lnTo>
                      <a:pt x="7" y="15"/>
                    </a:lnTo>
                    <a:lnTo>
                      <a:pt x="7" y="14"/>
                    </a:lnTo>
                    <a:lnTo>
                      <a:pt x="6" y="14"/>
                    </a:lnTo>
                    <a:lnTo>
                      <a:pt x="6" y="12"/>
                    </a:lnTo>
                    <a:lnTo>
                      <a:pt x="7" y="10"/>
                    </a:lnTo>
                    <a:lnTo>
                      <a:pt x="7" y="9"/>
                    </a:lnTo>
                    <a:lnTo>
                      <a:pt x="7" y="7"/>
                    </a:lnTo>
                    <a:lnTo>
                      <a:pt x="9" y="7"/>
                    </a:lnTo>
                    <a:lnTo>
                      <a:pt x="11" y="7"/>
                    </a:lnTo>
                    <a:lnTo>
                      <a:pt x="14" y="6"/>
                    </a:lnTo>
                    <a:lnTo>
                      <a:pt x="15" y="6"/>
                    </a:lnTo>
                    <a:lnTo>
                      <a:pt x="17" y="4"/>
                    </a:lnTo>
                    <a:lnTo>
                      <a:pt x="18" y="1"/>
                    </a:lnTo>
                    <a:lnTo>
                      <a:pt x="20" y="1"/>
                    </a:lnTo>
                    <a:lnTo>
                      <a:pt x="21" y="0"/>
                    </a:lnTo>
                    <a:lnTo>
                      <a:pt x="21" y="1"/>
                    </a:lnTo>
                    <a:lnTo>
                      <a:pt x="21" y="3"/>
                    </a:lnTo>
                    <a:lnTo>
                      <a:pt x="21" y="4"/>
                    </a:lnTo>
                    <a:lnTo>
                      <a:pt x="21" y="7"/>
                    </a:lnTo>
                    <a:lnTo>
                      <a:pt x="20" y="9"/>
                    </a:lnTo>
                    <a:lnTo>
                      <a:pt x="20" y="10"/>
                    </a:lnTo>
                    <a:lnTo>
                      <a:pt x="20" y="9"/>
                    </a:lnTo>
                    <a:lnTo>
                      <a:pt x="20" y="7"/>
                    </a:lnTo>
                    <a:lnTo>
                      <a:pt x="18" y="7"/>
                    </a:lnTo>
                    <a:lnTo>
                      <a:pt x="17" y="9"/>
                    </a:lnTo>
                    <a:lnTo>
                      <a:pt x="17" y="10"/>
                    </a:lnTo>
                    <a:lnTo>
                      <a:pt x="17" y="12"/>
                    </a:lnTo>
                    <a:lnTo>
                      <a:pt x="18" y="15"/>
                    </a:lnTo>
                    <a:lnTo>
                      <a:pt x="20" y="15"/>
                    </a:lnTo>
                    <a:lnTo>
                      <a:pt x="18" y="17"/>
                    </a:lnTo>
                    <a:lnTo>
                      <a:pt x="18" y="18"/>
                    </a:lnTo>
                    <a:lnTo>
                      <a:pt x="17" y="20"/>
                    </a:lnTo>
                    <a:lnTo>
                      <a:pt x="17" y="21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</p:grpSp>
        <p:grpSp>
          <p:nvGrpSpPr>
            <p:cNvPr id="47" name="Group 393">
              <a:extLst>
                <a:ext uri="{FF2B5EF4-FFF2-40B4-BE49-F238E27FC236}">
                  <a16:creationId xmlns:a16="http://schemas.microsoft.com/office/drawing/2014/main" id="{0A00EBED-736D-C38F-64DF-61557FE15D53}"/>
                </a:ext>
              </a:extLst>
            </p:cNvPr>
            <p:cNvGrpSpPr/>
            <p:nvPr/>
          </p:nvGrpSpPr>
          <p:grpSpPr>
            <a:xfrm>
              <a:off x="8377959" y="3748376"/>
              <a:ext cx="476250" cy="308841"/>
              <a:chOff x="8377959" y="3748376"/>
              <a:chExt cx="476250" cy="308841"/>
            </a:xfrm>
          </p:grpSpPr>
          <p:sp>
            <p:nvSpPr>
              <p:cNvPr id="166" name="Freeform 45">
                <a:extLst>
                  <a:ext uri="{FF2B5EF4-FFF2-40B4-BE49-F238E27FC236}">
                    <a16:creationId xmlns:a16="http://schemas.microsoft.com/office/drawing/2014/main" id="{1B90C330-E573-556A-F62C-C934D25518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496300" y="3748376"/>
                <a:ext cx="357909" cy="308841"/>
              </a:xfrm>
              <a:custGeom>
                <a:avLst/>
                <a:gdLst>
                  <a:gd name="T0" fmla="*/ 53 w 248"/>
                  <a:gd name="T1" fmla="*/ 160 h 214"/>
                  <a:gd name="T2" fmla="*/ 55 w 248"/>
                  <a:gd name="T3" fmla="*/ 145 h 214"/>
                  <a:gd name="T4" fmla="*/ 53 w 248"/>
                  <a:gd name="T5" fmla="*/ 130 h 214"/>
                  <a:gd name="T6" fmla="*/ 46 w 248"/>
                  <a:gd name="T7" fmla="*/ 136 h 214"/>
                  <a:gd name="T8" fmla="*/ 34 w 248"/>
                  <a:gd name="T9" fmla="*/ 140 h 214"/>
                  <a:gd name="T10" fmla="*/ 18 w 248"/>
                  <a:gd name="T11" fmla="*/ 133 h 214"/>
                  <a:gd name="T12" fmla="*/ 13 w 248"/>
                  <a:gd name="T13" fmla="*/ 127 h 214"/>
                  <a:gd name="T14" fmla="*/ 10 w 248"/>
                  <a:gd name="T15" fmla="*/ 116 h 214"/>
                  <a:gd name="T16" fmla="*/ 4 w 248"/>
                  <a:gd name="T17" fmla="*/ 111 h 214"/>
                  <a:gd name="T18" fmla="*/ 4 w 248"/>
                  <a:gd name="T19" fmla="*/ 97 h 214"/>
                  <a:gd name="T20" fmla="*/ 12 w 248"/>
                  <a:gd name="T21" fmla="*/ 93 h 214"/>
                  <a:gd name="T22" fmla="*/ 18 w 248"/>
                  <a:gd name="T23" fmla="*/ 91 h 214"/>
                  <a:gd name="T24" fmla="*/ 20 w 248"/>
                  <a:gd name="T25" fmla="*/ 88 h 214"/>
                  <a:gd name="T26" fmla="*/ 6 w 248"/>
                  <a:gd name="T27" fmla="*/ 91 h 214"/>
                  <a:gd name="T28" fmla="*/ 1 w 248"/>
                  <a:gd name="T29" fmla="*/ 80 h 214"/>
                  <a:gd name="T30" fmla="*/ 10 w 248"/>
                  <a:gd name="T31" fmla="*/ 71 h 214"/>
                  <a:gd name="T32" fmla="*/ 9 w 248"/>
                  <a:gd name="T33" fmla="*/ 68 h 214"/>
                  <a:gd name="T34" fmla="*/ 1 w 248"/>
                  <a:gd name="T35" fmla="*/ 65 h 214"/>
                  <a:gd name="T36" fmla="*/ 3 w 248"/>
                  <a:gd name="T37" fmla="*/ 47 h 214"/>
                  <a:gd name="T38" fmla="*/ 16 w 248"/>
                  <a:gd name="T39" fmla="*/ 43 h 214"/>
                  <a:gd name="T40" fmla="*/ 29 w 248"/>
                  <a:gd name="T41" fmla="*/ 39 h 214"/>
                  <a:gd name="T42" fmla="*/ 32 w 248"/>
                  <a:gd name="T43" fmla="*/ 28 h 214"/>
                  <a:gd name="T44" fmla="*/ 40 w 248"/>
                  <a:gd name="T45" fmla="*/ 28 h 214"/>
                  <a:gd name="T46" fmla="*/ 52 w 248"/>
                  <a:gd name="T47" fmla="*/ 20 h 214"/>
                  <a:gd name="T48" fmla="*/ 63 w 248"/>
                  <a:gd name="T49" fmla="*/ 23 h 214"/>
                  <a:gd name="T50" fmla="*/ 66 w 248"/>
                  <a:gd name="T51" fmla="*/ 19 h 214"/>
                  <a:gd name="T52" fmla="*/ 71 w 248"/>
                  <a:gd name="T53" fmla="*/ 16 h 214"/>
                  <a:gd name="T54" fmla="*/ 84 w 248"/>
                  <a:gd name="T55" fmla="*/ 16 h 214"/>
                  <a:gd name="T56" fmla="*/ 103 w 248"/>
                  <a:gd name="T57" fmla="*/ 16 h 214"/>
                  <a:gd name="T58" fmla="*/ 108 w 248"/>
                  <a:gd name="T59" fmla="*/ 0 h 214"/>
                  <a:gd name="T60" fmla="*/ 118 w 248"/>
                  <a:gd name="T61" fmla="*/ 10 h 214"/>
                  <a:gd name="T62" fmla="*/ 120 w 248"/>
                  <a:gd name="T63" fmla="*/ 0 h 214"/>
                  <a:gd name="T64" fmla="*/ 127 w 248"/>
                  <a:gd name="T65" fmla="*/ 3 h 214"/>
                  <a:gd name="T66" fmla="*/ 137 w 248"/>
                  <a:gd name="T67" fmla="*/ 5 h 214"/>
                  <a:gd name="T68" fmla="*/ 161 w 248"/>
                  <a:gd name="T69" fmla="*/ 13 h 214"/>
                  <a:gd name="T70" fmla="*/ 180 w 248"/>
                  <a:gd name="T71" fmla="*/ 20 h 214"/>
                  <a:gd name="T72" fmla="*/ 232 w 248"/>
                  <a:gd name="T73" fmla="*/ 26 h 214"/>
                  <a:gd name="T74" fmla="*/ 244 w 248"/>
                  <a:gd name="T75" fmla="*/ 26 h 214"/>
                  <a:gd name="T76" fmla="*/ 238 w 248"/>
                  <a:gd name="T77" fmla="*/ 34 h 214"/>
                  <a:gd name="T78" fmla="*/ 232 w 248"/>
                  <a:gd name="T79" fmla="*/ 43 h 214"/>
                  <a:gd name="T80" fmla="*/ 211 w 248"/>
                  <a:gd name="T81" fmla="*/ 80 h 214"/>
                  <a:gd name="T82" fmla="*/ 211 w 248"/>
                  <a:gd name="T83" fmla="*/ 140 h 214"/>
                  <a:gd name="T84" fmla="*/ 218 w 248"/>
                  <a:gd name="T85" fmla="*/ 167 h 214"/>
                  <a:gd name="T86" fmla="*/ 228 w 248"/>
                  <a:gd name="T87" fmla="*/ 179 h 214"/>
                  <a:gd name="T88" fmla="*/ 214 w 248"/>
                  <a:gd name="T89" fmla="*/ 188 h 214"/>
                  <a:gd name="T90" fmla="*/ 206 w 248"/>
                  <a:gd name="T91" fmla="*/ 202 h 214"/>
                  <a:gd name="T92" fmla="*/ 204 w 248"/>
                  <a:gd name="T93" fmla="*/ 213 h 214"/>
                  <a:gd name="T94" fmla="*/ 185 w 248"/>
                  <a:gd name="T95" fmla="*/ 205 h 214"/>
                  <a:gd name="T96" fmla="*/ 175 w 248"/>
                  <a:gd name="T97" fmla="*/ 210 h 214"/>
                  <a:gd name="T98" fmla="*/ 161 w 248"/>
                  <a:gd name="T99" fmla="*/ 214 h 214"/>
                  <a:gd name="T100" fmla="*/ 141 w 248"/>
                  <a:gd name="T101" fmla="*/ 194 h 214"/>
                  <a:gd name="T102" fmla="*/ 121 w 248"/>
                  <a:gd name="T103" fmla="*/ 181 h 214"/>
                  <a:gd name="T104" fmla="*/ 114 w 248"/>
                  <a:gd name="T105" fmla="*/ 176 h 214"/>
                  <a:gd name="T106" fmla="*/ 101 w 248"/>
                  <a:gd name="T107" fmla="*/ 163 h 214"/>
                  <a:gd name="T108" fmla="*/ 95 w 248"/>
                  <a:gd name="T109" fmla="*/ 160 h 214"/>
                  <a:gd name="T110" fmla="*/ 92 w 248"/>
                  <a:gd name="T111" fmla="*/ 163 h 214"/>
                  <a:gd name="T112" fmla="*/ 80 w 248"/>
                  <a:gd name="T113" fmla="*/ 167 h 214"/>
                  <a:gd name="T114" fmla="*/ 66 w 248"/>
                  <a:gd name="T115" fmla="*/ 173 h 214"/>
                  <a:gd name="T116" fmla="*/ 50 w 248"/>
                  <a:gd name="T117" fmla="*/ 181 h 2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48" h="214">
                    <a:moveTo>
                      <a:pt x="46" y="181"/>
                    </a:moveTo>
                    <a:lnTo>
                      <a:pt x="47" y="179"/>
                    </a:lnTo>
                    <a:lnTo>
                      <a:pt x="47" y="177"/>
                    </a:lnTo>
                    <a:lnTo>
                      <a:pt x="47" y="176"/>
                    </a:lnTo>
                    <a:lnTo>
                      <a:pt x="50" y="170"/>
                    </a:lnTo>
                    <a:lnTo>
                      <a:pt x="50" y="165"/>
                    </a:lnTo>
                    <a:lnTo>
                      <a:pt x="53" y="162"/>
                    </a:lnTo>
                    <a:lnTo>
                      <a:pt x="53" y="160"/>
                    </a:lnTo>
                    <a:lnTo>
                      <a:pt x="53" y="156"/>
                    </a:lnTo>
                    <a:lnTo>
                      <a:pt x="55" y="154"/>
                    </a:lnTo>
                    <a:lnTo>
                      <a:pt x="55" y="153"/>
                    </a:lnTo>
                    <a:lnTo>
                      <a:pt x="55" y="151"/>
                    </a:lnTo>
                    <a:lnTo>
                      <a:pt x="53" y="150"/>
                    </a:lnTo>
                    <a:lnTo>
                      <a:pt x="53" y="148"/>
                    </a:lnTo>
                    <a:lnTo>
                      <a:pt x="55" y="147"/>
                    </a:lnTo>
                    <a:lnTo>
                      <a:pt x="55" y="145"/>
                    </a:lnTo>
                    <a:lnTo>
                      <a:pt x="55" y="144"/>
                    </a:lnTo>
                    <a:lnTo>
                      <a:pt x="55" y="142"/>
                    </a:lnTo>
                    <a:lnTo>
                      <a:pt x="56" y="140"/>
                    </a:lnTo>
                    <a:lnTo>
                      <a:pt x="58" y="139"/>
                    </a:lnTo>
                    <a:lnTo>
                      <a:pt x="60" y="137"/>
                    </a:lnTo>
                    <a:lnTo>
                      <a:pt x="58" y="134"/>
                    </a:lnTo>
                    <a:lnTo>
                      <a:pt x="58" y="133"/>
                    </a:lnTo>
                    <a:lnTo>
                      <a:pt x="53" y="130"/>
                    </a:lnTo>
                    <a:lnTo>
                      <a:pt x="50" y="128"/>
                    </a:lnTo>
                    <a:lnTo>
                      <a:pt x="49" y="128"/>
                    </a:lnTo>
                    <a:lnTo>
                      <a:pt x="47" y="130"/>
                    </a:lnTo>
                    <a:lnTo>
                      <a:pt x="46" y="130"/>
                    </a:lnTo>
                    <a:lnTo>
                      <a:pt x="46" y="131"/>
                    </a:lnTo>
                    <a:lnTo>
                      <a:pt x="46" y="133"/>
                    </a:lnTo>
                    <a:lnTo>
                      <a:pt x="46" y="134"/>
                    </a:lnTo>
                    <a:lnTo>
                      <a:pt x="46" y="136"/>
                    </a:lnTo>
                    <a:lnTo>
                      <a:pt x="43" y="139"/>
                    </a:lnTo>
                    <a:lnTo>
                      <a:pt x="43" y="140"/>
                    </a:lnTo>
                    <a:lnTo>
                      <a:pt x="41" y="140"/>
                    </a:lnTo>
                    <a:lnTo>
                      <a:pt x="40" y="140"/>
                    </a:lnTo>
                    <a:lnTo>
                      <a:pt x="38" y="140"/>
                    </a:lnTo>
                    <a:lnTo>
                      <a:pt x="37" y="144"/>
                    </a:lnTo>
                    <a:lnTo>
                      <a:pt x="35" y="144"/>
                    </a:lnTo>
                    <a:lnTo>
                      <a:pt x="34" y="140"/>
                    </a:lnTo>
                    <a:lnTo>
                      <a:pt x="30" y="137"/>
                    </a:lnTo>
                    <a:lnTo>
                      <a:pt x="29" y="136"/>
                    </a:lnTo>
                    <a:lnTo>
                      <a:pt x="26" y="134"/>
                    </a:lnTo>
                    <a:lnTo>
                      <a:pt x="24" y="134"/>
                    </a:lnTo>
                    <a:lnTo>
                      <a:pt x="23" y="134"/>
                    </a:lnTo>
                    <a:lnTo>
                      <a:pt x="21" y="133"/>
                    </a:lnTo>
                    <a:lnTo>
                      <a:pt x="20" y="133"/>
                    </a:lnTo>
                    <a:lnTo>
                      <a:pt x="18" y="133"/>
                    </a:lnTo>
                    <a:lnTo>
                      <a:pt x="18" y="134"/>
                    </a:lnTo>
                    <a:lnTo>
                      <a:pt x="16" y="134"/>
                    </a:lnTo>
                    <a:lnTo>
                      <a:pt x="16" y="133"/>
                    </a:lnTo>
                    <a:lnTo>
                      <a:pt x="16" y="131"/>
                    </a:lnTo>
                    <a:lnTo>
                      <a:pt x="15" y="130"/>
                    </a:lnTo>
                    <a:lnTo>
                      <a:pt x="15" y="128"/>
                    </a:lnTo>
                    <a:lnTo>
                      <a:pt x="15" y="127"/>
                    </a:lnTo>
                    <a:lnTo>
                      <a:pt x="13" y="127"/>
                    </a:lnTo>
                    <a:lnTo>
                      <a:pt x="13" y="125"/>
                    </a:lnTo>
                    <a:lnTo>
                      <a:pt x="13" y="124"/>
                    </a:lnTo>
                    <a:lnTo>
                      <a:pt x="13" y="121"/>
                    </a:lnTo>
                    <a:lnTo>
                      <a:pt x="13" y="119"/>
                    </a:lnTo>
                    <a:lnTo>
                      <a:pt x="13" y="116"/>
                    </a:lnTo>
                    <a:lnTo>
                      <a:pt x="12" y="114"/>
                    </a:lnTo>
                    <a:lnTo>
                      <a:pt x="12" y="116"/>
                    </a:lnTo>
                    <a:lnTo>
                      <a:pt x="10" y="116"/>
                    </a:lnTo>
                    <a:lnTo>
                      <a:pt x="9" y="114"/>
                    </a:lnTo>
                    <a:lnTo>
                      <a:pt x="7" y="113"/>
                    </a:lnTo>
                    <a:lnTo>
                      <a:pt x="7" y="111"/>
                    </a:lnTo>
                    <a:lnTo>
                      <a:pt x="7" y="110"/>
                    </a:lnTo>
                    <a:lnTo>
                      <a:pt x="6" y="111"/>
                    </a:lnTo>
                    <a:lnTo>
                      <a:pt x="6" y="113"/>
                    </a:lnTo>
                    <a:lnTo>
                      <a:pt x="4" y="113"/>
                    </a:lnTo>
                    <a:lnTo>
                      <a:pt x="4" y="111"/>
                    </a:lnTo>
                    <a:lnTo>
                      <a:pt x="4" y="110"/>
                    </a:lnTo>
                    <a:lnTo>
                      <a:pt x="4" y="108"/>
                    </a:lnTo>
                    <a:lnTo>
                      <a:pt x="6" y="108"/>
                    </a:lnTo>
                    <a:lnTo>
                      <a:pt x="4" y="107"/>
                    </a:lnTo>
                    <a:lnTo>
                      <a:pt x="4" y="103"/>
                    </a:lnTo>
                    <a:lnTo>
                      <a:pt x="4" y="100"/>
                    </a:lnTo>
                    <a:lnTo>
                      <a:pt x="4" y="99"/>
                    </a:lnTo>
                    <a:lnTo>
                      <a:pt x="4" y="97"/>
                    </a:lnTo>
                    <a:lnTo>
                      <a:pt x="6" y="97"/>
                    </a:lnTo>
                    <a:lnTo>
                      <a:pt x="7" y="97"/>
                    </a:lnTo>
                    <a:lnTo>
                      <a:pt x="6" y="96"/>
                    </a:lnTo>
                    <a:lnTo>
                      <a:pt x="6" y="94"/>
                    </a:lnTo>
                    <a:lnTo>
                      <a:pt x="7" y="93"/>
                    </a:lnTo>
                    <a:lnTo>
                      <a:pt x="9" y="94"/>
                    </a:lnTo>
                    <a:lnTo>
                      <a:pt x="10" y="94"/>
                    </a:lnTo>
                    <a:lnTo>
                      <a:pt x="12" y="93"/>
                    </a:lnTo>
                    <a:lnTo>
                      <a:pt x="15" y="93"/>
                    </a:lnTo>
                    <a:lnTo>
                      <a:pt x="15" y="94"/>
                    </a:lnTo>
                    <a:lnTo>
                      <a:pt x="18" y="94"/>
                    </a:lnTo>
                    <a:lnTo>
                      <a:pt x="18" y="96"/>
                    </a:lnTo>
                    <a:lnTo>
                      <a:pt x="20" y="96"/>
                    </a:lnTo>
                    <a:lnTo>
                      <a:pt x="20" y="94"/>
                    </a:lnTo>
                    <a:lnTo>
                      <a:pt x="20" y="93"/>
                    </a:lnTo>
                    <a:lnTo>
                      <a:pt x="18" y="91"/>
                    </a:lnTo>
                    <a:lnTo>
                      <a:pt x="20" y="91"/>
                    </a:lnTo>
                    <a:lnTo>
                      <a:pt x="20" y="90"/>
                    </a:lnTo>
                    <a:lnTo>
                      <a:pt x="21" y="90"/>
                    </a:lnTo>
                    <a:lnTo>
                      <a:pt x="23" y="91"/>
                    </a:lnTo>
                    <a:lnTo>
                      <a:pt x="24" y="91"/>
                    </a:lnTo>
                    <a:lnTo>
                      <a:pt x="23" y="90"/>
                    </a:lnTo>
                    <a:lnTo>
                      <a:pt x="21" y="88"/>
                    </a:lnTo>
                    <a:lnTo>
                      <a:pt x="20" y="88"/>
                    </a:lnTo>
                    <a:lnTo>
                      <a:pt x="18" y="90"/>
                    </a:lnTo>
                    <a:lnTo>
                      <a:pt x="16" y="88"/>
                    </a:lnTo>
                    <a:lnTo>
                      <a:pt x="15" y="88"/>
                    </a:lnTo>
                    <a:lnTo>
                      <a:pt x="13" y="90"/>
                    </a:lnTo>
                    <a:lnTo>
                      <a:pt x="9" y="88"/>
                    </a:lnTo>
                    <a:lnTo>
                      <a:pt x="9" y="90"/>
                    </a:lnTo>
                    <a:lnTo>
                      <a:pt x="7" y="90"/>
                    </a:lnTo>
                    <a:lnTo>
                      <a:pt x="6" y="91"/>
                    </a:lnTo>
                    <a:lnTo>
                      <a:pt x="4" y="90"/>
                    </a:lnTo>
                    <a:lnTo>
                      <a:pt x="3" y="91"/>
                    </a:lnTo>
                    <a:lnTo>
                      <a:pt x="1" y="91"/>
                    </a:lnTo>
                    <a:lnTo>
                      <a:pt x="3" y="88"/>
                    </a:lnTo>
                    <a:lnTo>
                      <a:pt x="3" y="87"/>
                    </a:lnTo>
                    <a:lnTo>
                      <a:pt x="6" y="87"/>
                    </a:lnTo>
                    <a:lnTo>
                      <a:pt x="3" y="82"/>
                    </a:lnTo>
                    <a:lnTo>
                      <a:pt x="1" y="80"/>
                    </a:lnTo>
                    <a:lnTo>
                      <a:pt x="0" y="77"/>
                    </a:lnTo>
                    <a:lnTo>
                      <a:pt x="0" y="76"/>
                    </a:lnTo>
                    <a:lnTo>
                      <a:pt x="1" y="74"/>
                    </a:lnTo>
                    <a:lnTo>
                      <a:pt x="4" y="74"/>
                    </a:lnTo>
                    <a:lnTo>
                      <a:pt x="6" y="73"/>
                    </a:lnTo>
                    <a:lnTo>
                      <a:pt x="7" y="73"/>
                    </a:lnTo>
                    <a:lnTo>
                      <a:pt x="9" y="73"/>
                    </a:lnTo>
                    <a:lnTo>
                      <a:pt x="10" y="71"/>
                    </a:lnTo>
                    <a:lnTo>
                      <a:pt x="10" y="70"/>
                    </a:lnTo>
                    <a:lnTo>
                      <a:pt x="10" y="66"/>
                    </a:lnTo>
                    <a:lnTo>
                      <a:pt x="10" y="65"/>
                    </a:lnTo>
                    <a:lnTo>
                      <a:pt x="9" y="63"/>
                    </a:lnTo>
                    <a:lnTo>
                      <a:pt x="7" y="63"/>
                    </a:lnTo>
                    <a:lnTo>
                      <a:pt x="9" y="65"/>
                    </a:lnTo>
                    <a:lnTo>
                      <a:pt x="10" y="66"/>
                    </a:lnTo>
                    <a:lnTo>
                      <a:pt x="9" y="68"/>
                    </a:lnTo>
                    <a:lnTo>
                      <a:pt x="7" y="70"/>
                    </a:lnTo>
                    <a:lnTo>
                      <a:pt x="7" y="71"/>
                    </a:lnTo>
                    <a:lnTo>
                      <a:pt x="6" y="71"/>
                    </a:lnTo>
                    <a:lnTo>
                      <a:pt x="6" y="70"/>
                    </a:lnTo>
                    <a:lnTo>
                      <a:pt x="3" y="70"/>
                    </a:lnTo>
                    <a:lnTo>
                      <a:pt x="1" y="68"/>
                    </a:lnTo>
                    <a:lnTo>
                      <a:pt x="0" y="65"/>
                    </a:lnTo>
                    <a:lnTo>
                      <a:pt x="1" y="65"/>
                    </a:lnTo>
                    <a:lnTo>
                      <a:pt x="1" y="63"/>
                    </a:lnTo>
                    <a:lnTo>
                      <a:pt x="1" y="62"/>
                    </a:lnTo>
                    <a:lnTo>
                      <a:pt x="3" y="60"/>
                    </a:lnTo>
                    <a:lnTo>
                      <a:pt x="4" y="59"/>
                    </a:lnTo>
                    <a:lnTo>
                      <a:pt x="6" y="60"/>
                    </a:lnTo>
                    <a:lnTo>
                      <a:pt x="6" y="56"/>
                    </a:lnTo>
                    <a:lnTo>
                      <a:pt x="3" y="51"/>
                    </a:lnTo>
                    <a:lnTo>
                      <a:pt x="3" y="47"/>
                    </a:lnTo>
                    <a:lnTo>
                      <a:pt x="6" y="45"/>
                    </a:lnTo>
                    <a:lnTo>
                      <a:pt x="7" y="45"/>
                    </a:lnTo>
                    <a:lnTo>
                      <a:pt x="9" y="45"/>
                    </a:lnTo>
                    <a:lnTo>
                      <a:pt x="10" y="43"/>
                    </a:lnTo>
                    <a:lnTo>
                      <a:pt x="12" y="42"/>
                    </a:lnTo>
                    <a:lnTo>
                      <a:pt x="15" y="45"/>
                    </a:lnTo>
                    <a:lnTo>
                      <a:pt x="16" y="45"/>
                    </a:lnTo>
                    <a:lnTo>
                      <a:pt x="16" y="43"/>
                    </a:lnTo>
                    <a:lnTo>
                      <a:pt x="16" y="42"/>
                    </a:lnTo>
                    <a:lnTo>
                      <a:pt x="15" y="42"/>
                    </a:lnTo>
                    <a:lnTo>
                      <a:pt x="16" y="40"/>
                    </a:lnTo>
                    <a:lnTo>
                      <a:pt x="18" y="39"/>
                    </a:lnTo>
                    <a:lnTo>
                      <a:pt x="23" y="39"/>
                    </a:lnTo>
                    <a:lnTo>
                      <a:pt x="24" y="40"/>
                    </a:lnTo>
                    <a:lnTo>
                      <a:pt x="27" y="40"/>
                    </a:lnTo>
                    <a:lnTo>
                      <a:pt x="29" y="39"/>
                    </a:lnTo>
                    <a:lnTo>
                      <a:pt x="32" y="39"/>
                    </a:lnTo>
                    <a:lnTo>
                      <a:pt x="35" y="40"/>
                    </a:lnTo>
                    <a:lnTo>
                      <a:pt x="35" y="39"/>
                    </a:lnTo>
                    <a:lnTo>
                      <a:pt x="35" y="36"/>
                    </a:lnTo>
                    <a:lnTo>
                      <a:pt x="32" y="31"/>
                    </a:lnTo>
                    <a:lnTo>
                      <a:pt x="30" y="31"/>
                    </a:lnTo>
                    <a:lnTo>
                      <a:pt x="32" y="29"/>
                    </a:lnTo>
                    <a:lnTo>
                      <a:pt x="32" y="28"/>
                    </a:lnTo>
                    <a:lnTo>
                      <a:pt x="34" y="28"/>
                    </a:lnTo>
                    <a:lnTo>
                      <a:pt x="35" y="28"/>
                    </a:lnTo>
                    <a:lnTo>
                      <a:pt x="35" y="29"/>
                    </a:lnTo>
                    <a:lnTo>
                      <a:pt x="38" y="33"/>
                    </a:lnTo>
                    <a:lnTo>
                      <a:pt x="40" y="33"/>
                    </a:lnTo>
                    <a:lnTo>
                      <a:pt x="41" y="33"/>
                    </a:lnTo>
                    <a:lnTo>
                      <a:pt x="41" y="29"/>
                    </a:lnTo>
                    <a:lnTo>
                      <a:pt x="40" y="28"/>
                    </a:lnTo>
                    <a:lnTo>
                      <a:pt x="38" y="28"/>
                    </a:lnTo>
                    <a:lnTo>
                      <a:pt x="40" y="26"/>
                    </a:lnTo>
                    <a:lnTo>
                      <a:pt x="44" y="26"/>
                    </a:lnTo>
                    <a:lnTo>
                      <a:pt x="46" y="25"/>
                    </a:lnTo>
                    <a:lnTo>
                      <a:pt x="47" y="25"/>
                    </a:lnTo>
                    <a:lnTo>
                      <a:pt x="47" y="20"/>
                    </a:lnTo>
                    <a:lnTo>
                      <a:pt x="50" y="19"/>
                    </a:lnTo>
                    <a:lnTo>
                      <a:pt x="52" y="20"/>
                    </a:lnTo>
                    <a:lnTo>
                      <a:pt x="53" y="20"/>
                    </a:lnTo>
                    <a:lnTo>
                      <a:pt x="55" y="22"/>
                    </a:lnTo>
                    <a:lnTo>
                      <a:pt x="56" y="23"/>
                    </a:lnTo>
                    <a:lnTo>
                      <a:pt x="56" y="22"/>
                    </a:lnTo>
                    <a:lnTo>
                      <a:pt x="58" y="22"/>
                    </a:lnTo>
                    <a:lnTo>
                      <a:pt x="58" y="20"/>
                    </a:lnTo>
                    <a:lnTo>
                      <a:pt x="60" y="22"/>
                    </a:lnTo>
                    <a:lnTo>
                      <a:pt x="63" y="23"/>
                    </a:lnTo>
                    <a:lnTo>
                      <a:pt x="64" y="23"/>
                    </a:lnTo>
                    <a:lnTo>
                      <a:pt x="64" y="22"/>
                    </a:lnTo>
                    <a:lnTo>
                      <a:pt x="63" y="22"/>
                    </a:lnTo>
                    <a:lnTo>
                      <a:pt x="63" y="20"/>
                    </a:lnTo>
                    <a:lnTo>
                      <a:pt x="64" y="20"/>
                    </a:lnTo>
                    <a:lnTo>
                      <a:pt x="64" y="19"/>
                    </a:lnTo>
                    <a:lnTo>
                      <a:pt x="66" y="17"/>
                    </a:lnTo>
                    <a:lnTo>
                      <a:pt x="66" y="19"/>
                    </a:lnTo>
                    <a:lnTo>
                      <a:pt x="67" y="20"/>
                    </a:lnTo>
                    <a:lnTo>
                      <a:pt x="67" y="22"/>
                    </a:lnTo>
                    <a:lnTo>
                      <a:pt x="69" y="23"/>
                    </a:lnTo>
                    <a:lnTo>
                      <a:pt x="71" y="22"/>
                    </a:lnTo>
                    <a:lnTo>
                      <a:pt x="72" y="19"/>
                    </a:lnTo>
                    <a:lnTo>
                      <a:pt x="72" y="17"/>
                    </a:lnTo>
                    <a:lnTo>
                      <a:pt x="72" y="16"/>
                    </a:lnTo>
                    <a:lnTo>
                      <a:pt x="71" y="16"/>
                    </a:lnTo>
                    <a:lnTo>
                      <a:pt x="71" y="14"/>
                    </a:lnTo>
                    <a:lnTo>
                      <a:pt x="71" y="13"/>
                    </a:lnTo>
                    <a:lnTo>
                      <a:pt x="71" y="11"/>
                    </a:lnTo>
                    <a:lnTo>
                      <a:pt x="72" y="10"/>
                    </a:lnTo>
                    <a:lnTo>
                      <a:pt x="74" y="11"/>
                    </a:lnTo>
                    <a:lnTo>
                      <a:pt x="78" y="16"/>
                    </a:lnTo>
                    <a:lnTo>
                      <a:pt x="83" y="16"/>
                    </a:lnTo>
                    <a:lnTo>
                      <a:pt x="84" y="16"/>
                    </a:lnTo>
                    <a:lnTo>
                      <a:pt x="86" y="17"/>
                    </a:lnTo>
                    <a:lnTo>
                      <a:pt x="87" y="17"/>
                    </a:lnTo>
                    <a:lnTo>
                      <a:pt x="89" y="17"/>
                    </a:lnTo>
                    <a:lnTo>
                      <a:pt x="87" y="14"/>
                    </a:lnTo>
                    <a:lnTo>
                      <a:pt x="89" y="13"/>
                    </a:lnTo>
                    <a:lnTo>
                      <a:pt x="92" y="16"/>
                    </a:lnTo>
                    <a:lnTo>
                      <a:pt x="103" y="19"/>
                    </a:lnTo>
                    <a:lnTo>
                      <a:pt x="103" y="16"/>
                    </a:lnTo>
                    <a:lnTo>
                      <a:pt x="104" y="14"/>
                    </a:lnTo>
                    <a:lnTo>
                      <a:pt x="111" y="14"/>
                    </a:lnTo>
                    <a:lnTo>
                      <a:pt x="111" y="13"/>
                    </a:lnTo>
                    <a:lnTo>
                      <a:pt x="109" y="13"/>
                    </a:lnTo>
                    <a:lnTo>
                      <a:pt x="108" y="10"/>
                    </a:lnTo>
                    <a:lnTo>
                      <a:pt x="108" y="6"/>
                    </a:lnTo>
                    <a:lnTo>
                      <a:pt x="108" y="2"/>
                    </a:lnTo>
                    <a:lnTo>
                      <a:pt x="108" y="0"/>
                    </a:lnTo>
                    <a:lnTo>
                      <a:pt x="109" y="0"/>
                    </a:lnTo>
                    <a:lnTo>
                      <a:pt x="111" y="3"/>
                    </a:lnTo>
                    <a:lnTo>
                      <a:pt x="111" y="5"/>
                    </a:lnTo>
                    <a:lnTo>
                      <a:pt x="112" y="5"/>
                    </a:lnTo>
                    <a:lnTo>
                      <a:pt x="114" y="6"/>
                    </a:lnTo>
                    <a:lnTo>
                      <a:pt x="115" y="10"/>
                    </a:lnTo>
                    <a:lnTo>
                      <a:pt x="117" y="11"/>
                    </a:lnTo>
                    <a:lnTo>
                      <a:pt x="118" y="10"/>
                    </a:lnTo>
                    <a:lnTo>
                      <a:pt x="120" y="8"/>
                    </a:lnTo>
                    <a:lnTo>
                      <a:pt x="120" y="6"/>
                    </a:lnTo>
                    <a:lnTo>
                      <a:pt x="118" y="5"/>
                    </a:lnTo>
                    <a:lnTo>
                      <a:pt x="118" y="3"/>
                    </a:lnTo>
                    <a:lnTo>
                      <a:pt x="118" y="2"/>
                    </a:lnTo>
                    <a:lnTo>
                      <a:pt x="117" y="2"/>
                    </a:lnTo>
                    <a:lnTo>
                      <a:pt x="118" y="0"/>
                    </a:lnTo>
                    <a:lnTo>
                      <a:pt x="120" y="0"/>
                    </a:lnTo>
                    <a:lnTo>
                      <a:pt x="123" y="3"/>
                    </a:lnTo>
                    <a:lnTo>
                      <a:pt x="123" y="5"/>
                    </a:lnTo>
                    <a:lnTo>
                      <a:pt x="123" y="8"/>
                    </a:lnTo>
                    <a:lnTo>
                      <a:pt x="124" y="10"/>
                    </a:lnTo>
                    <a:lnTo>
                      <a:pt x="126" y="10"/>
                    </a:lnTo>
                    <a:lnTo>
                      <a:pt x="127" y="8"/>
                    </a:lnTo>
                    <a:lnTo>
                      <a:pt x="127" y="6"/>
                    </a:lnTo>
                    <a:lnTo>
                      <a:pt x="127" y="3"/>
                    </a:lnTo>
                    <a:lnTo>
                      <a:pt x="129" y="5"/>
                    </a:lnTo>
                    <a:lnTo>
                      <a:pt x="130" y="6"/>
                    </a:lnTo>
                    <a:lnTo>
                      <a:pt x="130" y="8"/>
                    </a:lnTo>
                    <a:lnTo>
                      <a:pt x="132" y="8"/>
                    </a:lnTo>
                    <a:lnTo>
                      <a:pt x="132" y="6"/>
                    </a:lnTo>
                    <a:lnTo>
                      <a:pt x="132" y="5"/>
                    </a:lnTo>
                    <a:lnTo>
                      <a:pt x="134" y="3"/>
                    </a:lnTo>
                    <a:lnTo>
                      <a:pt x="137" y="5"/>
                    </a:lnTo>
                    <a:lnTo>
                      <a:pt x="138" y="6"/>
                    </a:lnTo>
                    <a:lnTo>
                      <a:pt x="138" y="8"/>
                    </a:lnTo>
                    <a:lnTo>
                      <a:pt x="149" y="8"/>
                    </a:lnTo>
                    <a:lnTo>
                      <a:pt x="152" y="10"/>
                    </a:lnTo>
                    <a:lnTo>
                      <a:pt x="155" y="11"/>
                    </a:lnTo>
                    <a:lnTo>
                      <a:pt x="158" y="13"/>
                    </a:lnTo>
                    <a:lnTo>
                      <a:pt x="160" y="13"/>
                    </a:lnTo>
                    <a:lnTo>
                      <a:pt x="161" y="13"/>
                    </a:lnTo>
                    <a:lnTo>
                      <a:pt x="164" y="11"/>
                    </a:lnTo>
                    <a:lnTo>
                      <a:pt x="166" y="11"/>
                    </a:lnTo>
                    <a:lnTo>
                      <a:pt x="169" y="13"/>
                    </a:lnTo>
                    <a:lnTo>
                      <a:pt x="170" y="13"/>
                    </a:lnTo>
                    <a:lnTo>
                      <a:pt x="172" y="14"/>
                    </a:lnTo>
                    <a:lnTo>
                      <a:pt x="175" y="17"/>
                    </a:lnTo>
                    <a:lnTo>
                      <a:pt x="177" y="20"/>
                    </a:lnTo>
                    <a:lnTo>
                      <a:pt x="180" y="20"/>
                    </a:lnTo>
                    <a:lnTo>
                      <a:pt x="181" y="22"/>
                    </a:lnTo>
                    <a:lnTo>
                      <a:pt x="183" y="22"/>
                    </a:lnTo>
                    <a:lnTo>
                      <a:pt x="192" y="23"/>
                    </a:lnTo>
                    <a:lnTo>
                      <a:pt x="200" y="23"/>
                    </a:lnTo>
                    <a:lnTo>
                      <a:pt x="207" y="22"/>
                    </a:lnTo>
                    <a:lnTo>
                      <a:pt x="215" y="25"/>
                    </a:lnTo>
                    <a:lnTo>
                      <a:pt x="223" y="25"/>
                    </a:lnTo>
                    <a:lnTo>
                      <a:pt x="232" y="26"/>
                    </a:lnTo>
                    <a:lnTo>
                      <a:pt x="234" y="26"/>
                    </a:lnTo>
                    <a:lnTo>
                      <a:pt x="235" y="25"/>
                    </a:lnTo>
                    <a:lnTo>
                      <a:pt x="237" y="23"/>
                    </a:lnTo>
                    <a:lnTo>
                      <a:pt x="238" y="19"/>
                    </a:lnTo>
                    <a:lnTo>
                      <a:pt x="240" y="20"/>
                    </a:lnTo>
                    <a:lnTo>
                      <a:pt x="243" y="22"/>
                    </a:lnTo>
                    <a:lnTo>
                      <a:pt x="243" y="23"/>
                    </a:lnTo>
                    <a:lnTo>
                      <a:pt x="244" y="26"/>
                    </a:lnTo>
                    <a:lnTo>
                      <a:pt x="244" y="28"/>
                    </a:lnTo>
                    <a:lnTo>
                      <a:pt x="246" y="28"/>
                    </a:lnTo>
                    <a:lnTo>
                      <a:pt x="248" y="29"/>
                    </a:lnTo>
                    <a:lnTo>
                      <a:pt x="248" y="33"/>
                    </a:lnTo>
                    <a:lnTo>
                      <a:pt x="246" y="31"/>
                    </a:lnTo>
                    <a:lnTo>
                      <a:pt x="244" y="33"/>
                    </a:lnTo>
                    <a:lnTo>
                      <a:pt x="240" y="34"/>
                    </a:lnTo>
                    <a:lnTo>
                      <a:pt x="238" y="34"/>
                    </a:lnTo>
                    <a:lnTo>
                      <a:pt x="241" y="36"/>
                    </a:lnTo>
                    <a:lnTo>
                      <a:pt x="243" y="36"/>
                    </a:lnTo>
                    <a:lnTo>
                      <a:pt x="241" y="37"/>
                    </a:lnTo>
                    <a:lnTo>
                      <a:pt x="235" y="37"/>
                    </a:lnTo>
                    <a:lnTo>
                      <a:pt x="234" y="39"/>
                    </a:lnTo>
                    <a:lnTo>
                      <a:pt x="232" y="40"/>
                    </a:lnTo>
                    <a:lnTo>
                      <a:pt x="232" y="42"/>
                    </a:lnTo>
                    <a:lnTo>
                      <a:pt x="232" y="43"/>
                    </a:lnTo>
                    <a:lnTo>
                      <a:pt x="231" y="51"/>
                    </a:lnTo>
                    <a:lnTo>
                      <a:pt x="228" y="60"/>
                    </a:lnTo>
                    <a:lnTo>
                      <a:pt x="226" y="62"/>
                    </a:lnTo>
                    <a:lnTo>
                      <a:pt x="225" y="66"/>
                    </a:lnTo>
                    <a:lnTo>
                      <a:pt x="223" y="70"/>
                    </a:lnTo>
                    <a:lnTo>
                      <a:pt x="223" y="71"/>
                    </a:lnTo>
                    <a:lnTo>
                      <a:pt x="217" y="74"/>
                    </a:lnTo>
                    <a:lnTo>
                      <a:pt x="211" y="80"/>
                    </a:lnTo>
                    <a:lnTo>
                      <a:pt x="209" y="87"/>
                    </a:lnTo>
                    <a:lnTo>
                      <a:pt x="207" y="93"/>
                    </a:lnTo>
                    <a:lnTo>
                      <a:pt x="209" y="97"/>
                    </a:lnTo>
                    <a:lnTo>
                      <a:pt x="209" y="102"/>
                    </a:lnTo>
                    <a:lnTo>
                      <a:pt x="212" y="114"/>
                    </a:lnTo>
                    <a:lnTo>
                      <a:pt x="215" y="128"/>
                    </a:lnTo>
                    <a:lnTo>
                      <a:pt x="212" y="136"/>
                    </a:lnTo>
                    <a:lnTo>
                      <a:pt x="211" y="140"/>
                    </a:lnTo>
                    <a:lnTo>
                      <a:pt x="212" y="145"/>
                    </a:lnTo>
                    <a:lnTo>
                      <a:pt x="214" y="148"/>
                    </a:lnTo>
                    <a:lnTo>
                      <a:pt x="214" y="151"/>
                    </a:lnTo>
                    <a:lnTo>
                      <a:pt x="217" y="156"/>
                    </a:lnTo>
                    <a:lnTo>
                      <a:pt x="218" y="159"/>
                    </a:lnTo>
                    <a:lnTo>
                      <a:pt x="220" y="162"/>
                    </a:lnTo>
                    <a:lnTo>
                      <a:pt x="218" y="165"/>
                    </a:lnTo>
                    <a:lnTo>
                      <a:pt x="218" y="167"/>
                    </a:lnTo>
                    <a:lnTo>
                      <a:pt x="220" y="168"/>
                    </a:lnTo>
                    <a:lnTo>
                      <a:pt x="222" y="168"/>
                    </a:lnTo>
                    <a:lnTo>
                      <a:pt x="222" y="171"/>
                    </a:lnTo>
                    <a:lnTo>
                      <a:pt x="220" y="173"/>
                    </a:lnTo>
                    <a:lnTo>
                      <a:pt x="220" y="174"/>
                    </a:lnTo>
                    <a:lnTo>
                      <a:pt x="222" y="176"/>
                    </a:lnTo>
                    <a:lnTo>
                      <a:pt x="226" y="179"/>
                    </a:lnTo>
                    <a:lnTo>
                      <a:pt x="228" y="179"/>
                    </a:lnTo>
                    <a:lnTo>
                      <a:pt x="228" y="181"/>
                    </a:lnTo>
                    <a:lnTo>
                      <a:pt x="228" y="182"/>
                    </a:lnTo>
                    <a:lnTo>
                      <a:pt x="226" y="184"/>
                    </a:lnTo>
                    <a:lnTo>
                      <a:pt x="223" y="185"/>
                    </a:lnTo>
                    <a:lnTo>
                      <a:pt x="215" y="185"/>
                    </a:lnTo>
                    <a:lnTo>
                      <a:pt x="214" y="187"/>
                    </a:lnTo>
                    <a:lnTo>
                      <a:pt x="215" y="188"/>
                    </a:lnTo>
                    <a:lnTo>
                      <a:pt x="214" y="188"/>
                    </a:lnTo>
                    <a:lnTo>
                      <a:pt x="212" y="190"/>
                    </a:lnTo>
                    <a:lnTo>
                      <a:pt x="212" y="191"/>
                    </a:lnTo>
                    <a:lnTo>
                      <a:pt x="212" y="194"/>
                    </a:lnTo>
                    <a:lnTo>
                      <a:pt x="212" y="196"/>
                    </a:lnTo>
                    <a:lnTo>
                      <a:pt x="207" y="197"/>
                    </a:lnTo>
                    <a:lnTo>
                      <a:pt x="206" y="199"/>
                    </a:lnTo>
                    <a:lnTo>
                      <a:pt x="206" y="200"/>
                    </a:lnTo>
                    <a:lnTo>
                      <a:pt x="206" y="202"/>
                    </a:lnTo>
                    <a:lnTo>
                      <a:pt x="206" y="203"/>
                    </a:lnTo>
                    <a:lnTo>
                      <a:pt x="206" y="207"/>
                    </a:lnTo>
                    <a:lnTo>
                      <a:pt x="204" y="207"/>
                    </a:lnTo>
                    <a:lnTo>
                      <a:pt x="203" y="207"/>
                    </a:lnTo>
                    <a:lnTo>
                      <a:pt x="203" y="208"/>
                    </a:lnTo>
                    <a:lnTo>
                      <a:pt x="203" y="210"/>
                    </a:lnTo>
                    <a:lnTo>
                      <a:pt x="203" y="211"/>
                    </a:lnTo>
                    <a:lnTo>
                      <a:pt x="204" y="213"/>
                    </a:lnTo>
                    <a:lnTo>
                      <a:pt x="204" y="214"/>
                    </a:lnTo>
                    <a:lnTo>
                      <a:pt x="203" y="214"/>
                    </a:lnTo>
                    <a:lnTo>
                      <a:pt x="195" y="211"/>
                    </a:lnTo>
                    <a:lnTo>
                      <a:pt x="191" y="211"/>
                    </a:lnTo>
                    <a:lnTo>
                      <a:pt x="189" y="211"/>
                    </a:lnTo>
                    <a:lnTo>
                      <a:pt x="188" y="210"/>
                    </a:lnTo>
                    <a:lnTo>
                      <a:pt x="186" y="207"/>
                    </a:lnTo>
                    <a:lnTo>
                      <a:pt x="185" y="205"/>
                    </a:lnTo>
                    <a:lnTo>
                      <a:pt x="183" y="205"/>
                    </a:lnTo>
                    <a:lnTo>
                      <a:pt x="181" y="205"/>
                    </a:lnTo>
                    <a:lnTo>
                      <a:pt x="180" y="205"/>
                    </a:lnTo>
                    <a:lnTo>
                      <a:pt x="180" y="203"/>
                    </a:lnTo>
                    <a:lnTo>
                      <a:pt x="178" y="205"/>
                    </a:lnTo>
                    <a:lnTo>
                      <a:pt x="177" y="207"/>
                    </a:lnTo>
                    <a:lnTo>
                      <a:pt x="177" y="208"/>
                    </a:lnTo>
                    <a:lnTo>
                      <a:pt x="175" y="210"/>
                    </a:lnTo>
                    <a:lnTo>
                      <a:pt x="170" y="210"/>
                    </a:lnTo>
                    <a:lnTo>
                      <a:pt x="169" y="210"/>
                    </a:lnTo>
                    <a:lnTo>
                      <a:pt x="167" y="211"/>
                    </a:lnTo>
                    <a:lnTo>
                      <a:pt x="166" y="213"/>
                    </a:lnTo>
                    <a:lnTo>
                      <a:pt x="164" y="214"/>
                    </a:lnTo>
                    <a:lnTo>
                      <a:pt x="163" y="214"/>
                    </a:lnTo>
                    <a:lnTo>
                      <a:pt x="163" y="213"/>
                    </a:lnTo>
                    <a:lnTo>
                      <a:pt x="161" y="214"/>
                    </a:lnTo>
                    <a:lnTo>
                      <a:pt x="160" y="214"/>
                    </a:lnTo>
                    <a:lnTo>
                      <a:pt x="157" y="211"/>
                    </a:lnTo>
                    <a:lnTo>
                      <a:pt x="157" y="210"/>
                    </a:lnTo>
                    <a:lnTo>
                      <a:pt x="152" y="208"/>
                    </a:lnTo>
                    <a:lnTo>
                      <a:pt x="149" y="207"/>
                    </a:lnTo>
                    <a:lnTo>
                      <a:pt x="148" y="205"/>
                    </a:lnTo>
                    <a:lnTo>
                      <a:pt x="143" y="196"/>
                    </a:lnTo>
                    <a:lnTo>
                      <a:pt x="141" y="194"/>
                    </a:lnTo>
                    <a:lnTo>
                      <a:pt x="135" y="190"/>
                    </a:lnTo>
                    <a:lnTo>
                      <a:pt x="135" y="188"/>
                    </a:lnTo>
                    <a:lnTo>
                      <a:pt x="135" y="187"/>
                    </a:lnTo>
                    <a:lnTo>
                      <a:pt x="135" y="185"/>
                    </a:lnTo>
                    <a:lnTo>
                      <a:pt x="135" y="184"/>
                    </a:lnTo>
                    <a:lnTo>
                      <a:pt x="134" y="182"/>
                    </a:lnTo>
                    <a:lnTo>
                      <a:pt x="123" y="182"/>
                    </a:lnTo>
                    <a:lnTo>
                      <a:pt x="121" y="181"/>
                    </a:lnTo>
                    <a:lnTo>
                      <a:pt x="121" y="179"/>
                    </a:lnTo>
                    <a:lnTo>
                      <a:pt x="121" y="176"/>
                    </a:lnTo>
                    <a:lnTo>
                      <a:pt x="120" y="176"/>
                    </a:lnTo>
                    <a:lnTo>
                      <a:pt x="120" y="174"/>
                    </a:lnTo>
                    <a:lnTo>
                      <a:pt x="118" y="176"/>
                    </a:lnTo>
                    <a:lnTo>
                      <a:pt x="117" y="176"/>
                    </a:lnTo>
                    <a:lnTo>
                      <a:pt x="115" y="176"/>
                    </a:lnTo>
                    <a:lnTo>
                      <a:pt x="114" y="176"/>
                    </a:lnTo>
                    <a:lnTo>
                      <a:pt x="112" y="176"/>
                    </a:lnTo>
                    <a:lnTo>
                      <a:pt x="111" y="174"/>
                    </a:lnTo>
                    <a:lnTo>
                      <a:pt x="111" y="173"/>
                    </a:lnTo>
                    <a:lnTo>
                      <a:pt x="111" y="171"/>
                    </a:lnTo>
                    <a:lnTo>
                      <a:pt x="108" y="170"/>
                    </a:lnTo>
                    <a:lnTo>
                      <a:pt x="106" y="170"/>
                    </a:lnTo>
                    <a:lnTo>
                      <a:pt x="103" y="165"/>
                    </a:lnTo>
                    <a:lnTo>
                      <a:pt x="101" y="163"/>
                    </a:lnTo>
                    <a:lnTo>
                      <a:pt x="100" y="163"/>
                    </a:lnTo>
                    <a:lnTo>
                      <a:pt x="100" y="165"/>
                    </a:lnTo>
                    <a:lnTo>
                      <a:pt x="100" y="163"/>
                    </a:lnTo>
                    <a:lnTo>
                      <a:pt x="98" y="163"/>
                    </a:lnTo>
                    <a:lnTo>
                      <a:pt x="98" y="162"/>
                    </a:lnTo>
                    <a:lnTo>
                      <a:pt x="98" y="160"/>
                    </a:lnTo>
                    <a:lnTo>
                      <a:pt x="97" y="160"/>
                    </a:lnTo>
                    <a:lnTo>
                      <a:pt x="95" y="160"/>
                    </a:lnTo>
                    <a:lnTo>
                      <a:pt x="95" y="162"/>
                    </a:lnTo>
                    <a:lnTo>
                      <a:pt x="97" y="165"/>
                    </a:lnTo>
                    <a:lnTo>
                      <a:pt x="97" y="167"/>
                    </a:lnTo>
                    <a:lnTo>
                      <a:pt x="97" y="168"/>
                    </a:lnTo>
                    <a:lnTo>
                      <a:pt x="93" y="170"/>
                    </a:lnTo>
                    <a:lnTo>
                      <a:pt x="92" y="168"/>
                    </a:lnTo>
                    <a:lnTo>
                      <a:pt x="92" y="167"/>
                    </a:lnTo>
                    <a:lnTo>
                      <a:pt x="92" y="163"/>
                    </a:lnTo>
                    <a:lnTo>
                      <a:pt x="90" y="162"/>
                    </a:lnTo>
                    <a:lnTo>
                      <a:pt x="89" y="160"/>
                    </a:lnTo>
                    <a:lnTo>
                      <a:pt x="87" y="160"/>
                    </a:lnTo>
                    <a:lnTo>
                      <a:pt x="86" y="162"/>
                    </a:lnTo>
                    <a:lnTo>
                      <a:pt x="84" y="162"/>
                    </a:lnTo>
                    <a:lnTo>
                      <a:pt x="84" y="163"/>
                    </a:lnTo>
                    <a:lnTo>
                      <a:pt x="81" y="167"/>
                    </a:lnTo>
                    <a:lnTo>
                      <a:pt x="80" y="167"/>
                    </a:lnTo>
                    <a:lnTo>
                      <a:pt x="75" y="168"/>
                    </a:lnTo>
                    <a:lnTo>
                      <a:pt x="74" y="168"/>
                    </a:lnTo>
                    <a:lnTo>
                      <a:pt x="74" y="170"/>
                    </a:lnTo>
                    <a:lnTo>
                      <a:pt x="72" y="170"/>
                    </a:lnTo>
                    <a:lnTo>
                      <a:pt x="71" y="168"/>
                    </a:lnTo>
                    <a:lnTo>
                      <a:pt x="69" y="168"/>
                    </a:lnTo>
                    <a:lnTo>
                      <a:pt x="67" y="170"/>
                    </a:lnTo>
                    <a:lnTo>
                      <a:pt x="66" y="173"/>
                    </a:lnTo>
                    <a:lnTo>
                      <a:pt x="63" y="173"/>
                    </a:lnTo>
                    <a:lnTo>
                      <a:pt x="60" y="173"/>
                    </a:lnTo>
                    <a:lnTo>
                      <a:pt x="58" y="173"/>
                    </a:lnTo>
                    <a:lnTo>
                      <a:pt x="55" y="176"/>
                    </a:lnTo>
                    <a:lnTo>
                      <a:pt x="53" y="176"/>
                    </a:lnTo>
                    <a:lnTo>
                      <a:pt x="52" y="177"/>
                    </a:lnTo>
                    <a:lnTo>
                      <a:pt x="52" y="179"/>
                    </a:lnTo>
                    <a:lnTo>
                      <a:pt x="50" y="181"/>
                    </a:lnTo>
                    <a:lnTo>
                      <a:pt x="50" y="182"/>
                    </a:lnTo>
                    <a:lnTo>
                      <a:pt x="49" y="182"/>
                    </a:lnTo>
                    <a:lnTo>
                      <a:pt x="46" y="181"/>
                    </a:lnTo>
                    <a:close/>
                  </a:path>
                </a:pathLst>
              </a:custGeom>
              <a:solidFill>
                <a:srgbClr val="494949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FFFFFF"/>
                  </a:solidFill>
                  <a:latin typeface="Arial" panose="020B0604020202020204"/>
                </a:endParaRPr>
              </a:p>
            </p:txBody>
          </p:sp>
          <p:sp>
            <p:nvSpPr>
              <p:cNvPr id="167" name="Freeform 46">
                <a:extLst>
                  <a:ext uri="{FF2B5EF4-FFF2-40B4-BE49-F238E27FC236}">
                    <a16:creationId xmlns:a16="http://schemas.microsoft.com/office/drawing/2014/main" id="{F1CB823E-6E8A-41BB-03F8-F69053E54E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377959" y="3899911"/>
                <a:ext cx="111125" cy="102466"/>
              </a:xfrm>
              <a:custGeom>
                <a:avLst/>
                <a:gdLst>
                  <a:gd name="T0" fmla="*/ 75 w 77"/>
                  <a:gd name="T1" fmla="*/ 14 h 71"/>
                  <a:gd name="T2" fmla="*/ 77 w 77"/>
                  <a:gd name="T3" fmla="*/ 19 h 71"/>
                  <a:gd name="T4" fmla="*/ 74 w 77"/>
                  <a:gd name="T5" fmla="*/ 17 h 71"/>
                  <a:gd name="T6" fmla="*/ 72 w 77"/>
                  <a:gd name="T7" fmla="*/ 19 h 71"/>
                  <a:gd name="T8" fmla="*/ 69 w 77"/>
                  <a:gd name="T9" fmla="*/ 17 h 71"/>
                  <a:gd name="T10" fmla="*/ 68 w 77"/>
                  <a:gd name="T11" fmla="*/ 17 h 71"/>
                  <a:gd name="T12" fmla="*/ 66 w 77"/>
                  <a:gd name="T13" fmla="*/ 20 h 71"/>
                  <a:gd name="T14" fmla="*/ 65 w 77"/>
                  <a:gd name="T15" fmla="*/ 23 h 71"/>
                  <a:gd name="T16" fmla="*/ 61 w 77"/>
                  <a:gd name="T17" fmla="*/ 26 h 71"/>
                  <a:gd name="T18" fmla="*/ 58 w 77"/>
                  <a:gd name="T19" fmla="*/ 28 h 71"/>
                  <a:gd name="T20" fmla="*/ 52 w 77"/>
                  <a:gd name="T21" fmla="*/ 34 h 71"/>
                  <a:gd name="T22" fmla="*/ 46 w 77"/>
                  <a:gd name="T23" fmla="*/ 35 h 71"/>
                  <a:gd name="T24" fmla="*/ 46 w 77"/>
                  <a:gd name="T25" fmla="*/ 40 h 71"/>
                  <a:gd name="T26" fmla="*/ 40 w 77"/>
                  <a:gd name="T27" fmla="*/ 37 h 71"/>
                  <a:gd name="T28" fmla="*/ 37 w 77"/>
                  <a:gd name="T29" fmla="*/ 40 h 71"/>
                  <a:gd name="T30" fmla="*/ 35 w 77"/>
                  <a:gd name="T31" fmla="*/ 39 h 71"/>
                  <a:gd name="T32" fmla="*/ 34 w 77"/>
                  <a:gd name="T33" fmla="*/ 39 h 71"/>
                  <a:gd name="T34" fmla="*/ 29 w 77"/>
                  <a:gd name="T35" fmla="*/ 40 h 71"/>
                  <a:gd name="T36" fmla="*/ 26 w 77"/>
                  <a:gd name="T37" fmla="*/ 42 h 71"/>
                  <a:gd name="T38" fmla="*/ 23 w 77"/>
                  <a:gd name="T39" fmla="*/ 45 h 71"/>
                  <a:gd name="T40" fmla="*/ 21 w 77"/>
                  <a:gd name="T41" fmla="*/ 51 h 71"/>
                  <a:gd name="T42" fmla="*/ 20 w 77"/>
                  <a:gd name="T43" fmla="*/ 58 h 71"/>
                  <a:gd name="T44" fmla="*/ 18 w 77"/>
                  <a:gd name="T45" fmla="*/ 62 h 71"/>
                  <a:gd name="T46" fmla="*/ 11 w 77"/>
                  <a:gd name="T47" fmla="*/ 71 h 71"/>
                  <a:gd name="T48" fmla="*/ 8 w 77"/>
                  <a:gd name="T49" fmla="*/ 68 h 71"/>
                  <a:gd name="T50" fmla="*/ 6 w 77"/>
                  <a:gd name="T51" fmla="*/ 65 h 71"/>
                  <a:gd name="T52" fmla="*/ 9 w 77"/>
                  <a:gd name="T53" fmla="*/ 62 h 71"/>
                  <a:gd name="T54" fmla="*/ 12 w 77"/>
                  <a:gd name="T55" fmla="*/ 55 h 71"/>
                  <a:gd name="T56" fmla="*/ 14 w 77"/>
                  <a:gd name="T57" fmla="*/ 55 h 71"/>
                  <a:gd name="T58" fmla="*/ 17 w 77"/>
                  <a:gd name="T59" fmla="*/ 52 h 71"/>
                  <a:gd name="T60" fmla="*/ 17 w 77"/>
                  <a:gd name="T61" fmla="*/ 46 h 71"/>
                  <a:gd name="T62" fmla="*/ 11 w 77"/>
                  <a:gd name="T63" fmla="*/ 45 h 71"/>
                  <a:gd name="T64" fmla="*/ 5 w 77"/>
                  <a:gd name="T65" fmla="*/ 39 h 71"/>
                  <a:gd name="T66" fmla="*/ 0 w 77"/>
                  <a:gd name="T67" fmla="*/ 35 h 71"/>
                  <a:gd name="T68" fmla="*/ 3 w 77"/>
                  <a:gd name="T69" fmla="*/ 34 h 71"/>
                  <a:gd name="T70" fmla="*/ 2 w 77"/>
                  <a:gd name="T71" fmla="*/ 29 h 71"/>
                  <a:gd name="T72" fmla="*/ 5 w 77"/>
                  <a:gd name="T73" fmla="*/ 31 h 71"/>
                  <a:gd name="T74" fmla="*/ 6 w 77"/>
                  <a:gd name="T75" fmla="*/ 28 h 71"/>
                  <a:gd name="T76" fmla="*/ 8 w 77"/>
                  <a:gd name="T77" fmla="*/ 26 h 71"/>
                  <a:gd name="T78" fmla="*/ 5 w 77"/>
                  <a:gd name="T79" fmla="*/ 19 h 71"/>
                  <a:gd name="T80" fmla="*/ 2 w 77"/>
                  <a:gd name="T81" fmla="*/ 14 h 71"/>
                  <a:gd name="T82" fmla="*/ 3 w 77"/>
                  <a:gd name="T83" fmla="*/ 14 h 71"/>
                  <a:gd name="T84" fmla="*/ 6 w 77"/>
                  <a:gd name="T85" fmla="*/ 11 h 71"/>
                  <a:gd name="T86" fmla="*/ 11 w 77"/>
                  <a:gd name="T87" fmla="*/ 17 h 71"/>
                  <a:gd name="T88" fmla="*/ 12 w 77"/>
                  <a:gd name="T89" fmla="*/ 22 h 71"/>
                  <a:gd name="T90" fmla="*/ 14 w 77"/>
                  <a:gd name="T91" fmla="*/ 16 h 71"/>
                  <a:gd name="T92" fmla="*/ 17 w 77"/>
                  <a:gd name="T93" fmla="*/ 12 h 71"/>
                  <a:gd name="T94" fmla="*/ 20 w 77"/>
                  <a:gd name="T95" fmla="*/ 9 h 71"/>
                  <a:gd name="T96" fmla="*/ 21 w 77"/>
                  <a:gd name="T97" fmla="*/ 12 h 71"/>
                  <a:gd name="T98" fmla="*/ 23 w 77"/>
                  <a:gd name="T99" fmla="*/ 8 h 71"/>
                  <a:gd name="T100" fmla="*/ 32 w 77"/>
                  <a:gd name="T101" fmla="*/ 5 h 71"/>
                  <a:gd name="T102" fmla="*/ 40 w 77"/>
                  <a:gd name="T103" fmla="*/ 3 h 71"/>
                  <a:gd name="T104" fmla="*/ 43 w 77"/>
                  <a:gd name="T105" fmla="*/ 5 h 71"/>
                  <a:gd name="T106" fmla="*/ 46 w 77"/>
                  <a:gd name="T107" fmla="*/ 5 h 71"/>
                  <a:gd name="T108" fmla="*/ 51 w 77"/>
                  <a:gd name="T109" fmla="*/ 2 h 71"/>
                  <a:gd name="T110" fmla="*/ 57 w 77"/>
                  <a:gd name="T111" fmla="*/ 2 h 71"/>
                  <a:gd name="T112" fmla="*/ 65 w 77"/>
                  <a:gd name="T113" fmla="*/ 6 h 71"/>
                  <a:gd name="T114" fmla="*/ 68 w 77"/>
                  <a:gd name="T115" fmla="*/ 11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77" h="71">
                    <a:moveTo>
                      <a:pt x="72" y="12"/>
                    </a:moveTo>
                    <a:lnTo>
                      <a:pt x="74" y="14"/>
                    </a:lnTo>
                    <a:lnTo>
                      <a:pt x="75" y="14"/>
                    </a:lnTo>
                    <a:lnTo>
                      <a:pt x="77" y="16"/>
                    </a:lnTo>
                    <a:lnTo>
                      <a:pt x="77" y="17"/>
                    </a:lnTo>
                    <a:lnTo>
                      <a:pt x="77" y="19"/>
                    </a:lnTo>
                    <a:lnTo>
                      <a:pt x="74" y="17"/>
                    </a:lnTo>
                    <a:lnTo>
                      <a:pt x="72" y="17"/>
                    </a:lnTo>
                    <a:lnTo>
                      <a:pt x="74" y="17"/>
                    </a:lnTo>
                    <a:lnTo>
                      <a:pt x="74" y="19"/>
                    </a:lnTo>
                    <a:lnTo>
                      <a:pt x="74" y="20"/>
                    </a:lnTo>
                    <a:lnTo>
                      <a:pt x="72" y="19"/>
                    </a:lnTo>
                    <a:lnTo>
                      <a:pt x="71" y="19"/>
                    </a:lnTo>
                    <a:lnTo>
                      <a:pt x="71" y="17"/>
                    </a:lnTo>
                    <a:lnTo>
                      <a:pt x="69" y="17"/>
                    </a:lnTo>
                    <a:lnTo>
                      <a:pt x="69" y="16"/>
                    </a:lnTo>
                    <a:lnTo>
                      <a:pt x="68" y="16"/>
                    </a:lnTo>
                    <a:lnTo>
                      <a:pt x="68" y="17"/>
                    </a:lnTo>
                    <a:lnTo>
                      <a:pt x="68" y="19"/>
                    </a:lnTo>
                    <a:lnTo>
                      <a:pt x="66" y="19"/>
                    </a:lnTo>
                    <a:lnTo>
                      <a:pt x="66" y="20"/>
                    </a:lnTo>
                    <a:lnTo>
                      <a:pt x="65" y="20"/>
                    </a:lnTo>
                    <a:lnTo>
                      <a:pt x="65" y="22"/>
                    </a:lnTo>
                    <a:lnTo>
                      <a:pt x="65" y="23"/>
                    </a:lnTo>
                    <a:lnTo>
                      <a:pt x="63" y="25"/>
                    </a:lnTo>
                    <a:lnTo>
                      <a:pt x="63" y="26"/>
                    </a:lnTo>
                    <a:lnTo>
                      <a:pt x="61" y="26"/>
                    </a:lnTo>
                    <a:lnTo>
                      <a:pt x="58" y="25"/>
                    </a:lnTo>
                    <a:lnTo>
                      <a:pt x="57" y="26"/>
                    </a:lnTo>
                    <a:lnTo>
                      <a:pt x="58" y="28"/>
                    </a:lnTo>
                    <a:lnTo>
                      <a:pt x="55" y="32"/>
                    </a:lnTo>
                    <a:lnTo>
                      <a:pt x="54" y="32"/>
                    </a:lnTo>
                    <a:lnTo>
                      <a:pt x="52" y="34"/>
                    </a:lnTo>
                    <a:lnTo>
                      <a:pt x="51" y="35"/>
                    </a:lnTo>
                    <a:lnTo>
                      <a:pt x="49" y="35"/>
                    </a:lnTo>
                    <a:lnTo>
                      <a:pt x="46" y="35"/>
                    </a:lnTo>
                    <a:lnTo>
                      <a:pt x="45" y="37"/>
                    </a:lnTo>
                    <a:lnTo>
                      <a:pt x="48" y="39"/>
                    </a:lnTo>
                    <a:lnTo>
                      <a:pt x="46" y="40"/>
                    </a:lnTo>
                    <a:lnTo>
                      <a:pt x="43" y="40"/>
                    </a:lnTo>
                    <a:lnTo>
                      <a:pt x="42" y="39"/>
                    </a:lnTo>
                    <a:lnTo>
                      <a:pt x="40" y="37"/>
                    </a:lnTo>
                    <a:lnTo>
                      <a:pt x="40" y="39"/>
                    </a:lnTo>
                    <a:lnTo>
                      <a:pt x="39" y="39"/>
                    </a:lnTo>
                    <a:lnTo>
                      <a:pt x="37" y="40"/>
                    </a:lnTo>
                    <a:lnTo>
                      <a:pt x="37" y="39"/>
                    </a:lnTo>
                    <a:lnTo>
                      <a:pt x="35" y="37"/>
                    </a:lnTo>
                    <a:lnTo>
                      <a:pt x="35" y="39"/>
                    </a:lnTo>
                    <a:lnTo>
                      <a:pt x="35" y="40"/>
                    </a:lnTo>
                    <a:lnTo>
                      <a:pt x="34" y="40"/>
                    </a:lnTo>
                    <a:lnTo>
                      <a:pt x="34" y="39"/>
                    </a:lnTo>
                    <a:lnTo>
                      <a:pt x="32" y="39"/>
                    </a:lnTo>
                    <a:lnTo>
                      <a:pt x="31" y="40"/>
                    </a:lnTo>
                    <a:lnTo>
                      <a:pt x="29" y="40"/>
                    </a:lnTo>
                    <a:lnTo>
                      <a:pt x="28" y="40"/>
                    </a:lnTo>
                    <a:lnTo>
                      <a:pt x="28" y="42"/>
                    </a:lnTo>
                    <a:lnTo>
                      <a:pt x="26" y="42"/>
                    </a:lnTo>
                    <a:lnTo>
                      <a:pt x="24" y="42"/>
                    </a:lnTo>
                    <a:lnTo>
                      <a:pt x="23" y="43"/>
                    </a:lnTo>
                    <a:lnTo>
                      <a:pt x="23" y="45"/>
                    </a:lnTo>
                    <a:lnTo>
                      <a:pt x="21" y="45"/>
                    </a:lnTo>
                    <a:lnTo>
                      <a:pt x="21" y="49"/>
                    </a:lnTo>
                    <a:lnTo>
                      <a:pt x="21" y="51"/>
                    </a:lnTo>
                    <a:lnTo>
                      <a:pt x="21" y="54"/>
                    </a:lnTo>
                    <a:lnTo>
                      <a:pt x="20" y="57"/>
                    </a:lnTo>
                    <a:lnTo>
                      <a:pt x="20" y="58"/>
                    </a:lnTo>
                    <a:lnTo>
                      <a:pt x="18" y="58"/>
                    </a:lnTo>
                    <a:lnTo>
                      <a:pt x="18" y="60"/>
                    </a:lnTo>
                    <a:lnTo>
                      <a:pt x="18" y="62"/>
                    </a:lnTo>
                    <a:lnTo>
                      <a:pt x="18" y="63"/>
                    </a:lnTo>
                    <a:lnTo>
                      <a:pt x="18" y="65"/>
                    </a:lnTo>
                    <a:lnTo>
                      <a:pt x="11" y="71"/>
                    </a:lnTo>
                    <a:lnTo>
                      <a:pt x="9" y="71"/>
                    </a:lnTo>
                    <a:lnTo>
                      <a:pt x="8" y="69"/>
                    </a:lnTo>
                    <a:lnTo>
                      <a:pt x="8" y="68"/>
                    </a:lnTo>
                    <a:lnTo>
                      <a:pt x="8" y="66"/>
                    </a:lnTo>
                    <a:lnTo>
                      <a:pt x="6" y="66"/>
                    </a:lnTo>
                    <a:lnTo>
                      <a:pt x="6" y="65"/>
                    </a:lnTo>
                    <a:lnTo>
                      <a:pt x="8" y="65"/>
                    </a:lnTo>
                    <a:lnTo>
                      <a:pt x="8" y="63"/>
                    </a:lnTo>
                    <a:lnTo>
                      <a:pt x="9" y="62"/>
                    </a:lnTo>
                    <a:lnTo>
                      <a:pt x="9" y="60"/>
                    </a:lnTo>
                    <a:lnTo>
                      <a:pt x="11" y="57"/>
                    </a:lnTo>
                    <a:lnTo>
                      <a:pt x="12" y="55"/>
                    </a:lnTo>
                    <a:lnTo>
                      <a:pt x="12" y="54"/>
                    </a:lnTo>
                    <a:lnTo>
                      <a:pt x="14" y="54"/>
                    </a:lnTo>
                    <a:lnTo>
                      <a:pt x="14" y="55"/>
                    </a:lnTo>
                    <a:lnTo>
                      <a:pt x="15" y="55"/>
                    </a:lnTo>
                    <a:lnTo>
                      <a:pt x="15" y="54"/>
                    </a:lnTo>
                    <a:lnTo>
                      <a:pt x="17" y="52"/>
                    </a:lnTo>
                    <a:lnTo>
                      <a:pt x="17" y="51"/>
                    </a:lnTo>
                    <a:lnTo>
                      <a:pt x="18" y="48"/>
                    </a:lnTo>
                    <a:lnTo>
                      <a:pt x="17" y="46"/>
                    </a:lnTo>
                    <a:lnTo>
                      <a:pt x="15" y="46"/>
                    </a:lnTo>
                    <a:lnTo>
                      <a:pt x="12" y="45"/>
                    </a:lnTo>
                    <a:lnTo>
                      <a:pt x="11" y="45"/>
                    </a:lnTo>
                    <a:lnTo>
                      <a:pt x="9" y="40"/>
                    </a:lnTo>
                    <a:lnTo>
                      <a:pt x="8" y="39"/>
                    </a:lnTo>
                    <a:lnTo>
                      <a:pt x="5" y="39"/>
                    </a:lnTo>
                    <a:lnTo>
                      <a:pt x="3" y="39"/>
                    </a:lnTo>
                    <a:lnTo>
                      <a:pt x="2" y="37"/>
                    </a:lnTo>
                    <a:lnTo>
                      <a:pt x="0" y="35"/>
                    </a:lnTo>
                    <a:lnTo>
                      <a:pt x="0" y="34"/>
                    </a:lnTo>
                    <a:lnTo>
                      <a:pt x="0" y="32"/>
                    </a:lnTo>
                    <a:lnTo>
                      <a:pt x="3" y="34"/>
                    </a:lnTo>
                    <a:lnTo>
                      <a:pt x="3" y="32"/>
                    </a:lnTo>
                    <a:lnTo>
                      <a:pt x="2" y="31"/>
                    </a:lnTo>
                    <a:lnTo>
                      <a:pt x="2" y="29"/>
                    </a:lnTo>
                    <a:lnTo>
                      <a:pt x="3" y="28"/>
                    </a:lnTo>
                    <a:lnTo>
                      <a:pt x="3" y="29"/>
                    </a:lnTo>
                    <a:lnTo>
                      <a:pt x="5" y="31"/>
                    </a:lnTo>
                    <a:lnTo>
                      <a:pt x="6" y="31"/>
                    </a:lnTo>
                    <a:lnTo>
                      <a:pt x="6" y="29"/>
                    </a:lnTo>
                    <a:lnTo>
                      <a:pt x="6" y="28"/>
                    </a:lnTo>
                    <a:lnTo>
                      <a:pt x="8" y="28"/>
                    </a:lnTo>
                    <a:lnTo>
                      <a:pt x="9" y="28"/>
                    </a:lnTo>
                    <a:lnTo>
                      <a:pt x="8" y="26"/>
                    </a:lnTo>
                    <a:lnTo>
                      <a:pt x="8" y="25"/>
                    </a:lnTo>
                    <a:lnTo>
                      <a:pt x="6" y="20"/>
                    </a:lnTo>
                    <a:lnTo>
                      <a:pt x="5" y="19"/>
                    </a:lnTo>
                    <a:lnTo>
                      <a:pt x="3" y="17"/>
                    </a:lnTo>
                    <a:lnTo>
                      <a:pt x="3" y="16"/>
                    </a:lnTo>
                    <a:lnTo>
                      <a:pt x="2" y="14"/>
                    </a:lnTo>
                    <a:lnTo>
                      <a:pt x="0" y="12"/>
                    </a:lnTo>
                    <a:lnTo>
                      <a:pt x="2" y="14"/>
                    </a:lnTo>
                    <a:lnTo>
                      <a:pt x="3" y="14"/>
                    </a:lnTo>
                    <a:lnTo>
                      <a:pt x="5" y="12"/>
                    </a:lnTo>
                    <a:lnTo>
                      <a:pt x="5" y="11"/>
                    </a:lnTo>
                    <a:lnTo>
                      <a:pt x="6" y="11"/>
                    </a:lnTo>
                    <a:lnTo>
                      <a:pt x="8" y="12"/>
                    </a:lnTo>
                    <a:lnTo>
                      <a:pt x="9" y="14"/>
                    </a:lnTo>
                    <a:lnTo>
                      <a:pt x="11" y="17"/>
                    </a:lnTo>
                    <a:lnTo>
                      <a:pt x="12" y="19"/>
                    </a:lnTo>
                    <a:lnTo>
                      <a:pt x="12" y="20"/>
                    </a:lnTo>
                    <a:lnTo>
                      <a:pt x="12" y="22"/>
                    </a:lnTo>
                    <a:lnTo>
                      <a:pt x="14" y="20"/>
                    </a:lnTo>
                    <a:lnTo>
                      <a:pt x="12" y="19"/>
                    </a:lnTo>
                    <a:lnTo>
                      <a:pt x="14" y="16"/>
                    </a:lnTo>
                    <a:lnTo>
                      <a:pt x="14" y="14"/>
                    </a:lnTo>
                    <a:lnTo>
                      <a:pt x="15" y="12"/>
                    </a:lnTo>
                    <a:lnTo>
                      <a:pt x="17" y="12"/>
                    </a:lnTo>
                    <a:lnTo>
                      <a:pt x="17" y="11"/>
                    </a:lnTo>
                    <a:lnTo>
                      <a:pt x="18" y="9"/>
                    </a:lnTo>
                    <a:lnTo>
                      <a:pt x="20" y="9"/>
                    </a:lnTo>
                    <a:lnTo>
                      <a:pt x="20" y="11"/>
                    </a:lnTo>
                    <a:lnTo>
                      <a:pt x="20" y="12"/>
                    </a:lnTo>
                    <a:lnTo>
                      <a:pt x="21" y="12"/>
                    </a:lnTo>
                    <a:lnTo>
                      <a:pt x="23" y="12"/>
                    </a:lnTo>
                    <a:lnTo>
                      <a:pt x="23" y="11"/>
                    </a:lnTo>
                    <a:lnTo>
                      <a:pt x="23" y="8"/>
                    </a:lnTo>
                    <a:lnTo>
                      <a:pt x="23" y="6"/>
                    </a:lnTo>
                    <a:lnTo>
                      <a:pt x="24" y="5"/>
                    </a:lnTo>
                    <a:lnTo>
                      <a:pt x="32" y="5"/>
                    </a:lnTo>
                    <a:lnTo>
                      <a:pt x="37" y="0"/>
                    </a:lnTo>
                    <a:lnTo>
                      <a:pt x="39" y="0"/>
                    </a:lnTo>
                    <a:lnTo>
                      <a:pt x="40" y="3"/>
                    </a:lnTo>
                    <a:lnTo>
                      <a:pt x="42" y="3"/>
                    </a:lnTo>
                    <a:lnTo>
                      <a:pt x="42" y="5"/>
                    </a:lnTo>
                    <a:lnTo>
                      <a:pt x="43" y="5"/>
                    </a:lnTo>
                    <a:lnTo>
                      <a:pt x="43" y="3"/>
                    </a:lnTo>
                    <a:lnTo>
                      <a:pt x="45" y="3"/>
                    </a:lnTo>
                    <a:lnTo>
                      <a:pt x="46" y="5"/>
                    </a:lnTo>
                    <a:lnTo>
                      <a:pt x="48" y="5"/>
                    </a:lnTo>
                    <a:lnTo>
                      <a:pt x="49" y="2"/>
                    </a:lnTo>
                    <a:lnTo>
                      <a:pt x="51" y="2"/>
                    </a:lnTo>
                    <a:lnTo>
                      <a:pt x="52" y="2"/>
                    </a:lnTo>
                    <a:lnTo>
                      <a:pt x="55" y="2"/>
                    </a:lnTo>
                    <a:lnTo>
                      <a:pt x="57" y="2"/>
                    </a:lnTo>
                    <a:lnTo>
                      <a:pt x="60" y="3"/>
                    </a:lnTo>
                    <a:lnTo>
                      <a:pt x="61" y="5"/>
                    </a:lnTo>
                    <a:lnTo>
                      <a:pt x="65" y="6"/>
                    </a:lnTo>
                    <a:lnTo>
                      <a:pt x="66" y="8"/>
                    </a:lnTo>
                    <a:lnTo>
                      <a:pt x="66" y="9"/>
                    </a:lnTo>
                    <a:lnTo>
                      <a:pt x="68" y="11"/>
                    </a:lnTo>
                    <a:lnTo>
                      <a:pt x="69" y="12"/>
                    </a:lnTo>
                    <a:lnTo>
                      <a:pt x="72" y="12"/>
                    </a:lnTo>
                    <a:close/>
                  </a:path>
                </a:pathLst>
              </a:custGeom>
              <a:solidFill>
                <a:srgbClr val="494949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FFFFFF"/>
                  </a:solidFill>
                  <a:latin typeface="Arial" panose="020B0604020202020204"/>
                </a:endParaRPr>
              </a:p>
            </p:txBody>
          </p:sp>
          <p:sp>
            <p:nvSpPr>
              <p:cNvPr id="168" name="Freeform 47">
                <a:extLst>
                  <a:ext uri="{FF2B5EF4-FFF2-40B4-BE49-F238E27FC236}">
                    <a16:creationId xmlns:a16="http://schemas.microsoft.com/office/drawing/2014/main" id="{8ACDBA21-581D-F13C-A48D-B949195592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393834" y="3833524"/>
                <a:ext cx="72159" cy="57727"/>
              </a:xfrm>
              <a:custGeom>
                <a:avLst/>
                <a:gdLst>
                  <a:gd name="T0" fmla="*/ 9 w 50"/>
                  <a:gd name="T1" fmla="*/ 20 h 40"/>
                  <a:gd name="T2" fmla="*/ 0 w 50"/>
                  <a:gd name="T3" fmla="*/ 17 h 40"/>
                  <a:gd name="T4" fmla="*/ 0 w 50"/>
                  <a:gd name="T5" fmla="*/ 14 h 40"/>
                  <a:gd name="T6" fmla="*/ 6 w 50"/>
                  <a:gd name="T7" fmla="*/ 14 h 40"/>
                  <a:gd name="T8" fmla="*/ 20 w 50"/>
                  <a:gd name="T9" fmla="*/ 11 h 40"/>
                  <a:gd name="T10" fmla="*/ 23 w 50"/>
                  <a:gd name="T11" fmla="*/ 11 h 40"/>
                  <a:gd name="T12" fmla="*/ 23 w 50"/>
                  <a:gd name="T13" fmla="*/ 6 h 40"/>
                  <a:gd name="T14" fmla="*/ 26 w 50"/>
                  <a:gd name="T15" fmla="*/ 6 h 40"/>
                  <a:gd name="T16" fmla="*/ 28 w 50"/>
                  <a:gd name="T17" fmla="*/ 3 h 40"/>
                  <a:gd name="T18" fmla="*/ 28 w 50"/>
                  <a:gd name="T19" fmla="*/ 0 h 40"/>
                  <a:gd name="T20" fmla="*/ 32 w 50"/>
                  <a:gd name="T21" fmla="*/ 0 h 40"/>
                  <a:gd name="T22" fmla="*/ 34 w 50"/>
                  <a:gd name="T23" fmla="*/ 4 h 40"/>
                  <a:gd name="T24" fmla="*/ 35 w 50"/>
                  <a:gd name="T25" fmla="*/ 7 h 40"/>
                  <a:gd name="T26" fmla="*/ 41 w 50"/>
                  <a:gd name="T27" fmla="*/ 7 h 40"/>
                  <a:gd name="T28" fmla="*/ 46 w 50"/>
                  <a:gd name="T29" fmla="*/ 12 h 40"/>
                  <a:gd name="T30" fmla="*/ 46 w 50"/>
                  <a:gd name="T31" fmla="*/ 15 h 40"/>
                  <a:gd name="T32" fmla="*/ 49 w 50"/>
                  <a:gd name="T33" fmla="*/ 18 h 40"/>
                  <a:gd name="T34" fmla="*/ 50 w 50"/>
                  <a:gd name="T35" fmla="*/ 20 h 40"/>
                  <a:gd name="T36" fmla="*/ 50 w 50"/>
                  <a:gd name="T37" fmla="*/ 23 h 40"/>
                  <a:gd name="T38" fmla="*/ 50 w 50"/>
                  <a:gd name="T39" fmla="*/ 26 h 40"/>
                  <a:gd name="T40" fmla="*/ 46 w 50"/>
                  <a:gd name="T41" fmla="*/ 25 h 40"/>
                  <a:gd name="T42" fmla="*/ 46 w 50"/>
                  <a:gd name="T43" fmla="*/ 25 h 40"/>
                  <a:gd name="T44" fmla="*/ 43 w 50"/>
                  <a:gd name="T45" fmla="*/ 26 h 40"/>
                  <a:gd name="T46" fmla="*/ 43 w 50"/>
                  <a:gd name="T47" fmla="*/ 29 h 40"/>
                  <a:gd name="T48" fmla="*/ 41 w 50"/>
                  <a:gd name="T49" fmla="*/ 31 h 40"/>
                  <a:gd name="T50" fmla="*/ 40 w 50"/>
                  <a:gd name="T51" fmla="*/ 32 h 40"/>
                  <a:gd name="T52" fmla="*/ 38 w 50"/>
                  <a:gd name="T53" fmla="*/ 29 h 40"/>
                  <a:gd name="T54" fmla="*/ 40 w 50"/>
                  <a:gd name="T55" fmla="*/ 26 h 40"/>
                  <a:gd name="T56" fmla="*/ 38 w 50"/>
                  <a:gd name="T57" fmla="*/ 28 h 40"/>
                  <a:gd name="T58" fmla="*/ 35 w 50"/>
                  <a:gd name="T59" fmla="*/ 29 h 40"/>
                  <a:gd name="T60" fmla="*/ 32 w 50"/>
                  <a:gd name="T61" fmla="*/ 37 h 40"/>
                  <a:gd name="T62" fmla="*/ 29 w 50"/>
                  <a:gd name="T63" fmla="*/ 40 h 40"/>
                  <a:gd name="T64" fmla="*/ 23 w 50"/>
                  <a:gd name="T65" fmla="*/ 40 h 40"/>
                  <a:gd name="T66" fmla="*/ 21 w 50"/>
                  <a:gd name="T67" fmla="*/ 37 h 40"/>
                  <a:gd name="T68" fmla="*/ 23 w 50"/>
                  <a:gd name="T69" fmla="*/ 35 h 40"/>
                  <a:gd name="T70" fmla="*/ 21 w 50"/>
                  <a:gd name="T71" fmla="*/ 32 h 40"/>
                  <a:gd name="T72" fmla="*/ 20 w 50"/>
                  <a:gd name="T73" fmla="*/ 29 h 40"/>
                  <a:gd name="T74" fmla="*/ 20 w 50"/>
                  <a:gd name="T75" fmla="*/ 25 h 40"/>
                  <a:gd name="T76" fmla="*/ 15 w 50"/>
                  <a:gd name="T77" fmla="*/ 20 h 40"/>
                  <a:gd name="T78" fmla="*/ 12 w 50"/>
                  <a:gd name="T79" fmla="*/ 20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50" h="40">
                    <a:moveTo>
                      <a:pt x="12" y="20"/>
                    </a:moveTo>
                    <a:lnTo>
                      <a:pt x="9" y="20"/>
                    </a:lnTo>
                    <a:lnTo>
                      <a:pt x="7" y="20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4"/>
                    </a:lnTo>
                    <a:lnTo>
                      <a:pt x="3" y="14"/>
                    </a:lnTo>
                    <a:lnTo>
                      <a:pt x="6" y="14"/>
                    </a:lnTo>
                    <a:lnTo>
                      <a:pt x="21" y="12"/>
                    </a:lnTo>
                    <a:lnTo>
                      <a:pt x="20" y="11"/>
                    </a:lnTo>
                    <a:lnTo>
                      <a:pt x="21" y="11"/>
                    </a:lnTo>
                    <a:lnTo>
                      <a:pt x="23" y="11"/>
                    </a:lnTo>
                    <a:lnTo>
                      <a:pt x="23" y="7"/>
                    </a:lnTo>
                    <a:lnTo>
                      <a:pt x="23" y="6"/>
                    </a:lnTo>
                    <a:lnTo>
                      <a:pt x="24" y="6"/>
                    </a:lnTo>
                    <a:lnTo>
                      <a:pt x="26" y="6"/>
                    </a:lnTo>
                    <a:lnTo>
                      <a:pt x="28" y="4"/>
                    </a:lnTo>
                    <a:lnTo>
                      <a:pt x="28" y="3"/>
                    </a:lnTo>
                    <a:lnTo>
                      <a:pt x="28" y="1"/>
                    </a:lnTo>
                    <a:lnTo>
                      <a:pt x="28" y="0"/>
                    </a:lnTo>
                    <a:lnTo>
                      <a:pt x="31" y="0"/>
                    </a:lnTo>
                    <a:lnTo>
                      <a:pt x="32" y="0"/>
                    </a:lnTo>
                    <a:lnTo>
                      <a:pt x="34" y="1"/>
                    </a:lnTo>
                    <a:lnTo>
                      <a:pt x="34" y="4"/>
                    </a:lnTo>
                    <a:lnTo>
                      <a:pt x="34" y="6"/>
                    </a:lnTo>
                    <a:lnTo>
                      <a:pt x="35" y="7"/>
                    </a:lnTo>
                    <a:lnTo>
                      <a:pt x="35" y="9"/>
                    </a:lnTo>
                    <a:lnTo>
                      <a:pt x="41" y="7"/>
                    </a:lnTo>
                    <a:lnTo>
                      <a:pt x="46" y="11"/>
                    </a:lnTo>
                    <a:lnTo>
                      <a:pt x="46" y="12"/>
                    </a:lnTo>
                    <a:lnTo>
                      <a:pt x="46" y="14"/>
                    </a:lnTo>
                    <a:lnTo>
                      <a:pt x="46" y="15"/>
                    </a:lnTo>
                    <a:lnTo>
                      <a:pt x="47" y="17"/>
                    </a:lnTo>
                    <a:lnTo>
                      <a:pt x="49" y="18"/>
                    </a:lnTo>
                    <a:lnTo>
                      <a:pt x="49" y="20"/>
                    </a:lnTo>
                    <a:lnTo>
                      <a:pt x="50" y="20"/>
                    </a:lnTo>
                    <a:lnTo>
                      <a:pt x="50" y="21"/>
                    </a:lnTo>
                    <a:lnTo>
                      <a:pt x="50" y="23"/>
                    </a:lnTo>
                    <a:lnTo>
                      <a:pt x="50" y="25"/>
                    </a:lnTo>
                    <a:lnTo>
                      <a:pt x="50" y="26"/>
                    </a:lnTo>
                    <a:lnTo>
                      <a:pt x="47" y="25"/>
                    </a:lnTo>
                    <a:lnTo>
                      <a:pt x="46" y="25"/>
                    </a:lnTo>
                    <a:lnTo>
                      <a:pt x="46" y="26"/>
                    </a:lnTo>
                    <a:lnTo>
                      <a:pt x="46" y="25"/>
                    </a:lnTo>
                    <a:lnTo>
                      <a:pt x="44" y="26"/>
                    </a:lnTo>
                    <a:lnTo>
                      <a:pt x="43" y="26"/>
                    </a:lnTo>
                    <a:lnTo>
                      <a:pt x="43" y="28"/>
                    </a:lnTo>
                    <a:lnTo>
                      <a:pt x="43" y="29"/>
                    </a:lnTo>
                    <a:lnTo>
                      <a:pt x="43" y="31"/>
                    </a:lnTo>
                    <a:lnTo>
                      <a:pt x="41" y="31"/>
                    </a:lnTo>
                    <a:lnTo>
                      <a:pt x="41" y="32"/>
                    </a:lnTo>
                    <a:lnTo>
                      <a:pt x="40" y="32"/>
                    </a:lnTo>
                    <a:lnTo>
                      <a:pt x="38" y="31"/>
                    </a:lnTo>
                    <a:lnTo>
                      <a:pt x="38" y="29"/>
                    </a:lnTo>
                    <a:lnTo>
                      <a:pt x="40" y="28"/>
                    </a:lnTo>
                    <a:lnTo>
                      <a:pt x="40" y="26"/>
                    </a:lnTo>
                    <a:lnTo>
                      <a:pt x="38" y="26"/>
                    </a:lnTo>
                    <a:lnTo>
                      <a:pt x="38" y="28"/>
                    </a:lnTo>
                    <a:lnTo>
                      <a:pt x="37" y="28"/>
                    </a:lnTo>
                    <a:lnTo>
                      <a:pt x="35" y="29"/>
                    </a:lnTo>
                    <a:lnTo>
                      <a:pt x="34" y="31"/>
                    </a:lnTo>
                    <a:lnTo>
                      <a:pt x="32" y="37"/>
                    </a:lnTo>
                    <a:lnTo>
                      <a:pt x="31" y="38"/>
                    </a:lnTo>
                    <a:lnTo>
                      <a:pt x="29" y="40"/>
                    </a:lnTo>
                    <a:lnTo>
                      <a:pt x="26" y="40"/>
                    </a:lnTo>
                    <a:lnTo>
                      <a:pt x="23" y="40"/>
                    </a:lnTo>
                    <a:lnTo>
                      <a:pt x="21" y="38"/>
                    </a:lnTo>
                    <a:lnTo>
                      <a:pt x="21" y="37"/>
                    </a:lnTo>
                    <a:lnTo>
                      <a:pt x="23" y="37"/>
                    </a:lnTo>
                    <a:lnTo>
                      <a:pt x="23" y="35"/>
                    </a:lnTo>
                    <a:lnTo>
                      <a:pt x="23" y="34"/>
                    </a:lnTo>
                    <a:lnTo>
                      <a:pt x="21" y="32"/>
                    </a:lnTo>
                    <a:lnTo>
                      <a:pt x="20" y="31"/>
                    </a:lnTo>
                    <a:lnTo>
                      <a:pt x="20" y="29"/>
                    </a:lnTo>
                    <a:lnTo>
                      <a:pt x="20" y="26"/>
                    </a:lnTo>
                    <a:lnTo>
                      <a:pt x="20" y="25"/>
                    </a:lnTo>
                    <a:lnTo>
                      <a:pt x="17" y="21"/>
                    </a:lnTo>
                    <a:lnTo>
                      <a:pt x="15" y="20"/>
                    </a:lnTo>
                    <a:lnTo>
                      <a:pt x="13" y="20"/>
                    </a:lnTo>
                    <a:lnTo>
                      <a:pt x="12" y="20"/>
                    </a:lnTo>
                    <a:close/>
                  </a:path>
                </a:pathLst>
              </a:custGeom>
              <a:solidFill>
                <a:srgbClr val="494949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FFFFFF"/>
                  </a:solidFill>
                  <a:latin typeface="Arial" panose="020B0604020202020204"/>
                </a:endParaRPr>
              </a:p>
            </p:txBody>
          </p:sp>
        </p:grpSp>
        <p:grpSp>
          <p:nvGrpSpPr>
            <p:cNvPr id="48" name="Group 394">
              <a:extLst>
                <a:ext uri="{FF2B5EF4-FFF2-40B4-BE49-F238E27FC236}">
                  <a16:creationId xmlns:a16="http://schemas.microsoft.com/office/drawing/2014/main" id="{27774F88-1CCC-F7D1-2102-798B69F4C614}"/>
                </a:ext>
              </a:extLst>
            </p:cNvPr>
            <p:cNvGrpSpPr/>
            <p:nvPr/>
          </p:nvGrpSpPr>
          <p:grpSpPr>
            <a:xfrm>
              <a:off x="7572663" y="2106035"/>
              <a:ext cx="978477" cy="2247034"/>
              <a:chOff x="7572663" y="2106035"/>
              <a:chExt cx="978477" cy="2247034"/>
            </a:xfrm>
          </p:grpSpPr>
          <p:sp>
            <p:nvSpPr>
              <p:cNvPr id="160" name="Freeform 152">
                <a:extLst>
                  <a:ext uri="{FF2B5EF4-FFF2-40B4-BE49-F238E27FC236}">
                    <a16:creationId xmlns:a16="http://schemas.microsoft.com/office/drawing/2014/main" id="{F5430241-639D-E5B9-8B71-B8094BEEF0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97982" y="4002376"/>
                <a:ext cx="73603" cy="139989"/>
              </a:xfrm>
              <a:custGeom>
                <a:avLst/>
                <a:gdLst>
                  <a:gd name="T0" fmla="*/ 51 w 51"/>
                  <a:gd name="T1" fmla="*/ 8 h 97"/>
                  <a:gd name="T2" fmla="*/ 46 w 51"/>
                  <a:gd name="T3" fmla="*/ 11 h 97"/>
                  <a:gd name="T4" fmla="*/ 43 w 51"/>
                  <a:gd name="T5" fmla="*/ 12 h 97"/>
                  <a:gd name="T6" fmla="*/ 43 w 51"/>
                  <a:gd name="T7" fmla="*/ 17 h 97"/>
                  <a:gd name="T8" fmla="*/ 40 w 51"/>
                  <a:gd name="T9" fmla="*/ 18 h 97"/>
                  <a:gd name="T10" fmla="*/ 37 w 51"/>
                  <a:gd name="T11" fmla="*/ 18 h 97"/>
                  <a:gd name="T12" fmla="*/ 35 w 51"/>
                  <a:gd name="T13" fmla="*/ 26 h 97"/>
                  <a:gd name="T14" fmla="*/ 34 w 51"/>
                  <a:gd name="T15" fmla="*/ 29 h 97"/>
                  <a:gd name="T16" fmla="*/ 35 w 51"/>
                  <a:gd name="T17" fmla="*/ 32 h 97"/>
                  <a:gd name="T18" fmla="*/ 35 w 51"/>
                  <a:gd name="T19" fmla="*/ 37 h 97"/>
                  <a:gd name="T20" fmla="*/ 35 w 51"/>
                  <a:gd name="T21" fmla="*/ 40 h 97"/>
                  <a:gd name="T22" fmla="*/ 35 w 51"/>
                  <a:gd name="T23" fmla="*/ 43 h 97"/>
                  <a:gd name="T24" fmla="*/ 40 w 51"/>
                  <a:gd name="T25" fmla="*/ 46 h 97"/>
                  <a:gd name="T26" fmla="*/ 41 w 51"/>
                  <a:gd name="T27" fmla="*/ 46 h 97"/>
                  <a:gd name="T28" fmla="*/ 43 w 51"/>
                  <a:gd name="T29" fmla="*/ 49 h 97"/>
                  <a:gd name="T30" fmla="*/ 40 w 51"/>
                  <a:gd name="T31" fmla="*/ 51 h 97"/>
                  <a:gd name="T32" fmla="*/ 37 w 51"/>
                  <a:gd name="T33" fmla="*/ 52 h 97"/>
                  <a:gd name="T34" fmla="*/ 32 w 51"/>
                  <a:gd name="T35" fmla="*/ 55 h 97"/>
                  <a:gd name="T36" fmla="*/ 29 w 51"/>
                  <a:gd name="T37" fmla="*/ 60 h 97"/>
                  <a:gd name="T38" fmla="*/ 31 w 51"/>
                  <a:gd name="T39" fmla="*/ 64 h 97"/>
                  <a:gd name="T40" fmla="*/ 23 w 51"/>
                  <a:gd name="T41" fmla="*/ 68 h 97"/>
                  <a:gd name="T42" fmla="*/ 23 w 51"/>
                  <a:gd name="T43" fmla="*/ 69 h 97"/>
                  <a:gd name="T44" fmla="*/ 14 w 51"/>
                  <a:gd name="T45" fmla="*/ 77 h 97"/>
                  <a:gd name="T46" fmla="*/ 12 w 51"/>
                  <a:gd name="T47" fmla="*/ 79 h 97"/>
                  <a:gd name="T48" fmla="*/ 12 w 51"/>
                  <a:gd name="T49" fmla="*/ 86 h 97"/>
                  <a:gd name="T50" fmla="*/ 12 w 51"/>
                  <a:gd name="T51" fmla="*/ 88 h 97"/>
                  <a:gd name="T52" fmla="*/ 11 w 51"/>
                  <a:gd name="T53" fmla="*/ 91 h 97"/>
                  <a:gd name="T54" fmla="*/ 5 w 51"/>
                  <a:gd name="T55" fmla="*/ 97 h 97"/>
                  <a:gd name="T56" fmla="*/ 5 w 51"/>
                  <a:gd name="T57" fmla="*/ 89 h 97"/>
                  <a:gd name="T58" fmla="*/ 6 w 51"/>
                  <a:gd name="T59" fmla="*/ 86 h 97"/>
                  <a:gd name="T60" fmla="*/ 9 w 51"/>
                  <a:gd name="T61" fmla="*/ 80 h 97"/>
                  <a:gd name="T62" fmla="*/ 6 w 51"/>
                  <a:gd name="T63" fmla="*/ 83 h 97"/>
                  <a:gd name="T64" fmla="*/ 6 w 51"/>
                  <a:gd name="T65" fmla="*/ 79 h 97"/>
                  <a:gd name="T66" fmla="*/ 5 w 51"/>
                  <a:gd name="T67" fmla="*/ 74 h 97"/>
                  <a:gd name="T68" fmla="*/ 0 w 51"/>
                  <a:gd name="T69" fmla="*/ 61 h 97"/>
                  <a:gd name="T70" fmla="*/ 3 w 51"/>
                  <a:gd name="T71" fmla="*/ 57 h 97"/>
                  <a:gd name="T72" fmla="*/ 3 w 51"/>
                  <a:gd name="T73" fmla="*/ 52 h 97"/>
                  <a:gd name="T74" fmla="*/ 1 w 51"/>
                  <a:gd name="T75" fmla="*/ 48 h 97"/>
                  <a:gd name="T76" fmla="*/ 0 w 51"/>
                  <a:gd name="T77" fmla="*/ 42 h 97"/>
                  <a:gd name="T78" fmla="*/ 3 w 51"/>
                  <a:gd name="T79" fmla="*/ 32 h 97"/>
                  <a:gd name="T80" fmla="*/ 20 w 51"/>
                  <a:gd name="T81" fmla="*/ 9 h 97"/>
                  <a:gd name="T82" fmla="*/ 26 w 51"/>
                  <a:gd name="T83" fmla="*/ 8 h 97"/>
                  <a:gd name="T84" fmla="*/ 27 w 51"/>
                  <a:gd name="T85" fmla="*/ 3 h 97"/>
                  <a:gd name="T86" fmla="*/ 31 w 51"/>
                  <a:gd name="T87" fmla="*/ 0 h 97"/>
                  <a:gd name="T88" fmla="*/ 34 w 51"/>
                  <a:gd name="T89" fmla="*/ 3 h 97"/>
                  <a:gd name="T90" fmla="*/ 35 w 51"/>
                  <a:gd name="T91" fmla="*/ 6 h 97"/>
                  <a:gd name="T92" fmla="*/ 37 w 51"/>
                  <a:gd name="T93" fmla="*/ 6 h 97"/>
                  <a:gd name="T94" fmla="*/ 38 w 51"/>
                  <a:gd name="T95" fmla="*/ 3 h 97"/>
                  <a:gd name="T96" fmla="*/ 41 w 51"/>
                  <a:gd name="T97" fmla="*/ 0 h 97"/>
                  <a:gd name="T98" fmla="*/ 43 w 51"/>
                  <a:gd name="T99" fmla="*/ 3 h 97"/>
                  <a:gd name="T100" fmla="*/ 46 w 51"/>
                  <a:gd name="T101" fmla="*/ 0 h 97"/>
                  <a:gd name="T102" fmla="*/ 48 w 51"/>
                  <a:gd name="T103" fmla="*/ 5 h 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51" h="97">
                    <a:moveTo>
                      <a:pt x="48" y="5"/>
                    </a:moveTo>
                    <a:lnTo>
                      <a:pt x="49" y="5"/>
                    </a:lnTo>
                    <a:lnTo>
                      <a:pt x="51" y="8"/>
                    </a:lnTo>
                    <a:lnTo>
                      <a:pt x="51" y="9"/>
                    </a:lnTo>
                    <a:lnTo>
                      <a:pt x="48" y="9"/>
                    </a:lnTo>
                    <a:lnTo>
                      <a:pt x="46" y="11"/>
                    </a:lnTo>
                    <a:lnTo>
                      <a:pt x="45" y="14"/>
                    </a:lnTo>
                    <a:lnTo>
                      <a:pt x="45" y="12"/>
                    </a:lnTo>
                    <a:lnTo>
                      <a:pt x="43" y="12"/>
                    </a:lnTo>
                    <a:lnTo>
                      <a:pt x="43" y="14"/>
                    </a:lnTo>
                    <a:lnTo>
                      <a:pt x="43" y="15"/>
                    </a:lnTo>
                    <a:lnTo>
                      <a:pt x="43" y="17"/>
                    </a:lnTo>
                    <a:lnTo>
                      <a:pt x="43" y="18"/>
                    </a:lnTo>
                    <a:lnTo>
                      <a:pt x="41" y="18"/>
                    </a:lnTo>
                    <a:lnTo>
                      <a:pt x="40" y="18"/>
                    </a:lnTo>
                    <a:lnTo>
                      <a:pt x="38" y="18"/>
                    </a:lnTo>
                    <a:lnTo>
                      <a:pt x="37" y="17"/>
                    </a:lnTo>
                    <a:lnTo>
                      <a:pt x="37" y="18"/>
                    </a:lnTo>
                    <a:lnTo>
                      <a:pt x="37" y="20"/>
                    </a:lnTo>
                    <a:lnTo>
                      <a:pt x="35" y="23"/>
                    </a:lnTo>
                    <a:lnTo>
                      <a:pt x="35" y="26"/>
                    </a:lnTo>
                    <a:lnTo>
                      <a:pt x="34" y="26"/>
                    </a:lnTo>
                    <a:lnTo>
                      <a:pt x="34" y="27"/>
                    </a:lnTo>
                    <a:lnTo>
                      <a:pt x="34" y="29"/>
                    </a:lnTo>
                    <a:lnTo>
                      <a:pt x="37" y="29"/>
                    </a:lnTo>
                    <a:lnTo>
                      <a:pt x="35" y="31"/>
                    </a:lnTo>
                    <a:lnTo>
                      <a:pt x="35" y="32"/>
                    </a:lnTo>
                    <a:lnTo>
                      <a:pt x="35" y="34"/>
                    </a:lnTo>
                    <a:lnTo>
                      <a:pt x="35" y="35"/>
                    </a:lnTo>
                    <a:lnTo>
                      <a:pt x="35" y="37"/>
                    </a:lnTo>
                    <a:lnTo>
                      <a:pt x="34" y="38"/>
                    </a:lnTo>
                    <a:lnTo>
                      <a:pt x="34" y="40"/>
                    </a:lnTo>
                    <a:lnTo>
                      <a:pt x="35" y="40"/>
                    </a:lnTo>
                    <a:lnTo>
                      <a:pt x="34" y="42"/>
                    </a:lnTo>
                    <a:lnTo>
                      <a:pt x="34" y="43"/>
                    </a:lnTo>
                    <a:lnTo>
                      <a:pt x="35" y="43"/>
                    </a:lnTo>
                    <a:lnTo>
                      <a:pt x="35" y="45"/>
                    </a:lnTo>
                    <a:lnTo>
                      <a:pt x="37" y="46"/>
                    </a:lnTo>
                    <a:lnTo>
                      <a:pt x="40" y="46"/>
                    </a:lnTo>
                    <a:lnTo>
                      <a:pt x="40" y="45"/>
                    </a:lnTo>
                    <a:lnTo>
                      <a:pt x="40" y="46"/>
                    </a:lnTo>
                    <a:lnTo>
                      <a:pt x="41" y="46"/>
                    </a:lnTo>
                    <a:lnTo>
                      <a:pt x="41" y="48"/>
                    </a:lnTo>
                    <a:lnTo>
                      <a:pt x="43" y="48"/>
                    </a:lnTo>
                    <a:lnTo>
                      <a:pt x="43" y="49"/>
                    </a:lnTo>
                    <a:lnTo>
                      <a:pt x="43" y="51"/>
                    </a:lnTo>
                    <a:lnTo>
                      <a:pt x="41" y="51"/>
                    </a:lnTo>
                    <a:lnTo>
                      <a:pt x="40" y="51"/>
                    </a:lnTo>
                    <a:lnTo>
                      <a:pt x="38" y="51"/>
                    </a:lnTo>
                    <a:lnTo>
                      <a:pt x="38" y="52"/>
                    </a:lnTo>
                    <a:lnTo>
                      <a:pt x="37" y="52"/>
                    </a:lnTo>
                    <a:lnTo>
                      <a:pt x="35" y="52"/>
                    </a:lnTo>
                    <a:lnTo>
                      <a:pt x="34" y="54"/>
                    </a:lnTo>
                    <a:lnTo>
                      <a:pt x="32" y="55"/>
                    </a:lnTo>
                    <a:lnTo>
                      <a:pt x="32" y="57"/>
                    </a:lnTo>
                    <a:lnTo>
                      <a:pt x="29" y="58"/>
                    </a:lnTo>
                    <a:lnTo>
                      <a:pt x="29" y="60"/>
                    </a:lnTo>
                    <a:lnTo>
                      <a:pt x="29" y="61"/>
                    </a:lnTo>
                    <a:lnTo>
                      <a:pt x="31" y="61"/>
                    </a:lnTo>
                    <a:lnTo>
                      <a:pt x="31" y="64"/>
                    </a:lnTo>
                    <a:lnTo>
                      <a:pt x="29" y="66"/>
                    </a:lnTo>
                    <a:lnTo>
                      <a:pt x="24" y="68"/>
                    </a:lnTo>
                    <a:lnTo>
                      <a:pt x="23" y="68"/>
                    </a:lnTo>
                    <a:lnTo>
                      <a:pt x="23" y="69"/>
                    </a:lnTo>
                    <a:lnTo>
                      <a:pt x="24" y="69"/>
                    </a:lnTo>
                    <a:lnTo>
                      <a:pt x="23" y="69"/>
                    </a:lnTo>
                    <a:lnTo>
                      <a:pt x="17" y="74"/>
                    </a:lnTo>
                    <a:lnTo>
                      <a:pt x="15" y="75"/>
                    </a:lnTo>
                    <a:lnTo>
                      <a:pt x="14" y="77"/>
                    </a:lnTo>
                    <a:lnTo>
                      <a:pt x="18" y="77"/>
                    </a:lnTo>
                    <a:lnTo>
                      <a:pt x="17" y="77"/>
                    </a:lnTo>
                    <a:lnTo>
                      <a:pt x="12" y="79"/>
                    </a:lnTo>
                    <a:lnTo>
                      <a:pt x="12" y="80"/>
                    </a:lnTo>
                    <a:lnTo>
                      <a:pt x="12" y="85"/>
                    </a:lnTo>
                    <a:lnTo>
                      <a:pt x="12" y="86"/>
                    </a:lnTo>
                    <a:lnTo>
                      <a:pt x="14" y="88"/>
                    </a:lnTo>
                    <a:lnTo>
                      <a:pt x="15" y="88"/>
                    </a:lnTo>
                    <a:lnTo>
                      <a:pt x="12" y="88"/>
                    </a:lnTo>
                    <a:lnTo>
                      <a:pt x="12" y="89"/>
                    </a:lnTo>
                    <a:lnTo>
                      <a:pt x="12" y="91"/>
                    </a:lnTo>
                    <a:lnTo>
                      <a:pt x="11" y="91"/>
                    </a:lnTo>
                    <a:lnTo>
                      <a:pt x="11" y="94"/>
                    </a:lnTo>
                    <a:lnTo>
                      <a:pt x="9" y="94"/>
                    </a:lnTo>
                    <a:lnTo>
                      <a:pt x="5" y="97"/>
                    </a:lnTo>
                    <a:lnTo>
                      <a:pt x="3" y="97"/>
                    </a:lnTo>
                    <a:lnTo>
                      <a:pt x="1" y="95"/>
                    </a:lnTo>
                    <a:lnTo>
                      <a:pt x="5" y="89"/>
                    </a:lnTo>
                    <a:lnTo>
                      <a:pt x="5" y="88"/>
                    </a:lnTo>
                    <a:lnTo>
                      <a:pt x="5" y="86"/>
                    </a:lnTo>
                    <a:lnTo>
                      <a:pt x="6" y="86"/>
                    </a:lnTo>
                    <a:lnTo>
                      <a:pt x="8" y="85"/>
                    </a:lnTo>
                    <a:lnTo>
                      <a:pt x="9" y="83"/>
                    </a:lnTo>
                    <a:lnTo>
                      <a:pt x="9" y="80"/>
                    </a:lnTo>
                    <a:lnTo>
                      <a:pt x="8" y="80"/>
                    </a:lnTo>
                    <a:lnTo>
                      <a:pt x="8" y="82"/>
                    </a:lnTo>
                    <a:lnTo>
                      <a:pt x="6" y="83"/>
                    </a:lnTo>
                    <a:lnTo>
                      <a:pt x="5" y="82"/>
                    </a:lnTo>
                    <a:lnTo>
                      <a:pt x="6" y="80"/>
                    </a:lnTo>
                    <a:lnTo>
                      <a:pt x="6" y="79"/>
                    </a:lnTo>
                    <a:lnTo>
                      <a:pt x="6" y="77"/>
                    </a:lnTo>
                    <a:lnTo>
                      <a:pt x="6" y="75"/>
                    </a:lnTo>
                    <a:lnTo>
                      <a:pt x="5" y="74"/>
                    </a:lnTo>
                    <a:lnTo>
                      <a:pt x="3" y="66"/>
                    </a:lnTo>
                    <a:lnTo>
                      <a:pt x="0" y="63"/>
                    </a:lnTo>
                    <a:lnTo>
                      <a:pt x="0" y="61"/>
                    </a:lnTo>
                    <a:lnTo>
                      <a:pt x="0" y="60"/>
                    </a:lnTo>
                    <a:lnTo>
                      <a:pt x="3" y="58"/>
                    </a:lnTo>
                    <a:lnTo>
                      <a:pt x="3" y="57"/>
                    </a:lnTo>
                    <a:lnTo>
                      <a:pt x="3" y="55"/>
                    </a:lnTo>
                    <a:lnTo>
                      <a:pt x="3" y="54"/>
                    </a:lnTo>
                    <a:lnTo>
                      <a:pt x="3" y="52"/>
                    </a:lnTo>
                    <a:lnTo>
                      <a:pt x="3" y="51"/>
                    </a:lnTo>
                    <a:lnTo>
                      <a:pt x="1" y="49"/>
                    </a:lnTo>
                    <a:lnTo>
                      <a:pt x="1" y="48"/>
                    </a:lnTo>
                    <a:lnTo>
                      <a:pt x="1" y="46"/>
                    </a:lnTo>
                    <a:lnTo>
                      <a:pt x="0" y="43"/>
                    </a:lnTo>
                    <a:lnTo>
                      <a:pt x="0" y="42"/>
                    </a:lnTo>
                    <a:lnTo>
                      <a:pt x="0" y="40"/>
                    </a:lnTo>
                    <a:lnTo>
                      <a:pt x="1" y="35"/>
                    </a:lnTo>
                    <a:lnTo>
                      <a:pt x="3" y="32"/>
                    </a:lnTo>
                    <a:lnTo>
                      <a:pt x="11" y="23"/>
                    </a:lnTo>
                    <a:lnTo>
                      <a:pt x="18" y="11"/>
                    </a:lnTo>
                    <a:lnTo>
                      <a:pt x="20" y="9"/>
                    </a:lnTo>
                    <a:lnTo>
                      <a:pt x="23" y="8"/>
                    </a:lnTo>
                    <a:lnTo>
                      <a:pt x="24" y="8"/>
                    </a:lnTo>
                    <a:lnTo>
                      <a:pt x="26" y="8"/>
                    </a:lnTo>
                    <a:lnTo>
                      <a:pt x="26" y="6"/>
                    </a:lnTo>
                    <a:lnTo>
                      <a:pt x="26" y="5"/>
                    </a:lnTo>
                    <a:lnTo>
                      <a:pt x="27" y="3"/>
                    </a:lnTo>
                    <a:lnTo>
                      <a:pt x="29" y="1"/>
                    </a:lnTo>
                    <a:lnTo>
                      <a:pt x="29" y="0"/>
                    </a:lnTo>
                    <a:lnTo>
                      <a:pt x="31" y="0"/>
                    </a:lnTo>
                    <a:lnTo>
                      <a:pt x="32" y="0"/>
                    </a:lnTo>
                    <a:lnTo>
                      <a:pt x="34" y="1"/>
                    </a:lnTo>
                    <a:lnTo>
                      <a:pt x="34" y="3"/>
                    </a:lnTo>
                    <a:lnTo>
                      <a:pt x="34" y="5"/>
                    </a:lnTo>
                    <a:lnTo>
                      <a:pt x="34" y="6"/>
                    </a:lnTo>
                    <a:lnTo>
                      <a:pt x="35" y="6"/>
                    </a:lnTo>
                    <a:lnTo>
                      <a:pt x="35" y="8"/>
                    </a:lnTo>
                    <a:lnTo>
                      <a:pt x="35" y="9"/>
                    </a:lnTo>
                    <a:lnTo>
                      <a:pt x="37" y="6"/>
                    </a:lnTo>
                    <a:lnTo>
                      <a:pt x="37" y="5"/>
                    </a:lnTo>
                    <a:lnTo>
                      <a:pt x="38" y="5"/>
                    </a:lnTo>
                    <a:lnTo>
                      <a:pt x="38" y="3"/>
                    </a:lnTo>
                    <a:lnTo>
                      <a:pt x="38" y="1"/>
                    </a:lnTo>
                    <a:lnTo>
                      <a:pt x="38" y="0"/>
                    </a:lnTo>
                    <a:lnTo>
                      <a:pt x="41" y="0"/>
                    </a:lnTo>
                    <a:lnTo>
                      <a:pt x="41" y="1"/>
                    </a:lnTo>
                    <a:lnTo>
                      <a:pt x="41" y="3"/>
                    </a:lnTo>
                    <a:lnTo>
                      <a:pt x="43" y="3"/>
                    </a:lnTo>
                    <a:lnTo>
                      <a:pt x="43" y="1"/>
                    </a:lnTo>
                    <a:lnTo>
                      <a:pt x="45" y="0"/>
                    </a:lnTo>
                    <a:lnTo>
                      <a:pt x="46" y="0"/>
                    </a:lnTo>
                    <a:lnTo>
                      <a:pt x="46" y="1"/>
                    </a:lnTo>
                    <a:lnTo>
                      <a:pt x="48" y="3"/>
                    </a:lnTo>
                    <a:lnTo>
                      <a:pt x="48" y="5"/>
                    </a:lnTo>
                    <a:close/>
                  </a:path>
                </a:pathLst>
              </a:custGeom>
              <a:solidFill>
                <a:srgbClr val="494949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FFFFFF"/>
                  </a:solidFill>
                  <a:latin typeface="Arial" panose="020B0604020202020204"/>
                </a:endParaRPr>
              </a:p>
            </p:txBody>
          </p:sp>
          <p:grpSp>
            <p:nvGrpSpPr>
              <p:cNvPr id="161" name="Group 795">
                <a:extLst>
                  <a:ext uri="{FF2B5EF4-FFF2-40B4-BE49-F238E27FC236}">
                    <a16:creationId xmlns:a16="http://schemas.microsoft.com/office/drawing/2014/main" id="{9EF55DA6-47B3-119A-52B3-96E61849778E}"/>
                  </a:ext>
                </a:extLst>
              </p:cNvPr>
              <p:cNvGrpSpPr/>
              <p:nvPr/>
            </p:nvGrpSpPr>
            <p:grpSpPr>
              <a:xfrm>
                <a:off x="7572663" y="2106035"/>
                <a:ext cx="978477" cy="2247034"/>
                <a:chOff x="7572663" y="2106035"/>
                <a:chExt cx="978477" cy="2247034"/>
              </a:xfrm>
            </p:grpSpPr>
            <p:grpSp>
              <p:nvGrpSpPr>
                <p:cNvPr id="162" name="Group 796">
                  <a:extLst>
                    <a:ext uri="{FF2B5EF4-FFF2-40B4-BE49-F238E27FC236}">
                      <a16:creationId xmlns:a16="http://schemas.microsoft.com/office/drawing/2014/main" id="{43477F11-40AC-9332-4F70-F3B9A02477A1}"/>
                    </a:ext>
                  </a:extLst>
                </p:cNvPr>
                <p:cNvGrpSpPr/>
                <p:nvPr/>
              </p:nvGrpSpPr>
              <p:grpSpPr>
                <a:xfrm>
                  <a:off x="7572663" y="2106035"/>
                  <a:ext cx="978477" cy="2247034"/>
                  <a:chOff x="5942013" y="2779193"/>
                  <a:chExt cx="1076325" cy="2471738"/>
                </a:xfrm>
              </p:grpSpPr>
              <p:sp>
                <p:nvSpPr>
                  <p:cNvPr id="164" name="Freeform 151">
                    <a:extLst>
                      <a:ext uri="{FF2B5EF4-FFF2-40B4-BE49-F238E27FC236}">
                        <a16:creationId xmlns:a16="http://schemas.microsoft.com/office/drawing/2014/main" id="{3225932E-58A0-12F8-BBCE-A7091FDF53D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942013" y="2779193"/>
                    <a:ext cx="1076325" cy="2471738"/>
                  </a:xfrm>
                  <a:custGeom>
                    <a:avLst/>
                    <a:gdLst>
                      <a:gd name="T0" fmla="*/ 595 w 678"/>
                      <a:gd name="T1" fmla="*/ 86 h 1557"/>
                      <a:gd name="T2" fmla="*/ 643 w 678"/>
                      <a:gd name="T3" fmla="*/ 169 h 1557"/>
                      <a:gd name="T4" fmla="*/ 649 w 678"/>
                      <a:gd name="T5" fmla="*/ 265 h 1557"/>
                      <a:gd name="T6" fmla="*/ 653 w 678"/>
                      <a:gd name="T7" fmla="*/ 353 h 1557"/>
                      <a:gd name="T8" fmla="*/ 667 w 678"/>
                      <a:gd name="T9" fmla="*/ 444 h 1557"/>
                      <a:gd name="T10" fmla="*/ 629 w 678"/>
                      <a:gd name="T11" fmla="*/ 436 h 1557"/>
                      <a:gd name="T12" fmla="*/ 595 w 678"/>
                      <a:gd name="T13" fmla="*/ 440 h 1557"/>
                      <a:gd name="T14" fmla="*/ 576 w 678"/>
                      <a:gd name="T15" fmla="*/ 462 h 1557"/>
                      <a:gd name="T16" fmla="*/ 564 w 678"/>
                      <a:gd name="T17" fmla="*/ 461 h 1557"/>
                      <a:gd name="T18" fmla="*/ 546 w 678"/>
                      <a:gd name="T19" fmla="*/ 487 h 1557"/>
                      <a:gd name="T20" fmla="*/ 529 w 678"/>
                      <a:gd name="T21" fmla="*/ 496 h 1557"/>
                      <a:gd name="T22" fmla="*/ 519 w 678"/>
                      <a:gd name="T23" fmla="*/ 561 h 1557"/>
                      <a:gd name="T24" fmla="*/ 527 w 678"/>
                      <a:gd name="T25" fmla="*/ 585 h 1557"/>
                      <a:gd name="T26" fmla="*/ 544 w 678"/>
                      <a:gd name="T27" fmla="*/ 604 h 1557"/>
                      <a:gd name="T28" fmla="*/ 507 w 678"/>
                      <a:gd name="T29" fmla="*/ 664 h 1557"/>
                      <a:gd name="T30" fmla="*/ 479 w 678"/>
                      <a:gd name="T31" fmla="*/ 698 h 1557"/>
                      <a:gd name="T32" fmla="*/ 444 w 678"/>
                      <a:gd name="T33" fmla="*/ 721 h 1557"/>
                      <a:gd name="T34" fmla="*/ 418 w 678"/>
                      <a:gd name="T35" fmla="*/ 741 h 1557"/>
                      <a:gd name="T36" fmla="*/ 401 w 678"/>
                      <a:gd name="T37" fmla="*/ 752 h 1557"/>
                      <a:gd name="T38" fmla="*/ 376 w 678"/>
                      <a:gd name="T39" fmla="*/ 773 h 1557"/>
                      <a:gd name="T40" fmla="*/ 369 w 678"/>
                      <a:gd name="T41" fmla="*/ 792 h 1557"/>
                      <a:gd name="T42" fmla="*/ 353 w 678"/>
                      <a:gd name="T43" fmla="*/ 785 h 1557"/>
                      <a:gd name="T44" fmla="*/ 356 w 678"/>
                      <a:gd name="T45" fmla="*/ 824 h 1557"/>
                      <a:gd name="T46" fmla="*/ 330 w 678"/>
                      <a:gd name="T47" fmla="*/ 853 h 1557"/>
                      <a:gd name="T48" fmla="*/ 324 w 678"/>
                      <a:gd name="T49" fmla="*/ 903 h 1557"/>
                      <a:gd name="T50" fmla="*/ 318 w 678"/>
                      <a:gd name="T51" fmla="*/ 919 h 1557"/>
                      <a:gd name="T52" fmla="*/ 316 w 678"/>
                      <a:gd name="T53" fmla="*/ 952 h 1557"/>
                      <a:gd name="T54" fmla="*/ 314 w 678"/>
                      <a:gd name="T55" fmla="*/ 992 h 1557"/>
                      <a:gd name="T56" fmla="*/ 327 w 678"/>
                      <a:gd name="T57" fmla="*/ 1037 h 1557"/>
                      <a:gd name="T58" fmla="*/ 373 w 678"/>
                      <a:gd name="T59" fmla="*/ 1067 h 1557"/>
                      <a:gd name="T60" fmla="*/ 396 w 678"/>
                      <a:gd name="T61" fmla="*/ 1094 h 1557"/>
                      <a:gd name="T62" fmla="*/ 399 w 678"/>
                      <a:gd name="T63" fmla="*/ 1124 h 1557"/>
                      <a:gd name="T64" fmla="*/ 375 w 678"/>
                      <a:gd name="T65" fmla="*/ 1160 h 1557"/>
                      <a:gd name="T66" fmla="*/ 381 w 678"/>
                      <a:gd name="T67" fmla="*/ 1166 h 1557"/>
                      <a:gd name="T68" fmla="*/ 378 w 678"/>
                      <a:gd name="T69" fmla="*/ 1185 h 1557"/>
                      <a:gd name="T70" fmla="*/ 353 w 678"/>
                      <a:gd name="T71" fmla="*/ 1215 h 1557"/>
                      <a:gd name="T72" fmla="*/ 341 w 678"/>
                      <a:gd name="T73" fmla="*/ 1194 h 1557"/>
                      <a:gd name="T74" fmla="*/ 311 w 678"/>
                      <a:gd name="T75" fmla="*/ 1231 h 1557"/>
                      <a:gd name="T76" fmla="*/ 281 w 678"/>
                      <a:gd name="T77" fmla="*/ 1243 h 1557"/>
                      <a:gd name="T78" fmla="*/ 295 w 678"/>
                      <a:gd name="T79" fmla="*/ 1272 h 1557"/>
                      <a:gd name="T80" fmla="*/ 293 w 678"/>
                      <a:gd name="T81" fmla="*/ 1305 h 1557"/>
                      <a:gd name="T82" fmla="*/ 284 w 678"/>
                      <a:gd name="T83" fmla="*/ 1315 h 1557"/>
                      <a:gd name="T84" fmla="*/ 282 w 678"/>
                      <a:gd name="T85" fmla="*/ 1343 h 1557"/>
                      <a:gd name="T86" fmla="*/ 284 w 678"/>
                      <a:gd name="T87" fmla="*/ 1394 h 1557"/>
                      <a:gd name="T88" fmla="*/ 273 w 678"/>
                      <a:gd name="T89" fmla="*/ 1434 h 1557"/>
                      <a:gd name="T90" fmla="*/ 233 w 678"/>
                      <a:gd name="T91" fmla="*/ 1479 h 1557"/>
                      <a:gd name="T92" fmla="*/ 185 w 678"/>
                      <a:gd name="T93" fmla="*/ 1483 h 1557"/>
                      <a:gd name="T94" fmla="*/ 165 w 678"/>
                      <a:gd name="T95" fmla="*/ 1531 h 1557"/>
                      <a:gd name="T96" fmla="*/ 91 w 678"/>
                      <a:gd name="T97" fmla="*/ 1548 h 1557"/>
                      <a:gd name="T98" fmla="*/ 83 w 678"/>
                      <a:gd name="T99" fmla="*/ 1493 h 1557"/>
                      <a:gd name="T100" fmla="*/ 85 w 678"/>
                      <a:gd name="T101" fmla="*/ 1436 h 1557"/>
                      <a:gd name="T102" fmla="*/ 51 w 678"/>
                      <a:gd name="T103" fmla="*/ 1380 h 1557"/>
                      <a:gd name="T104" fmla="*/ 42 w 678"/>
                      <a:gd name="T105" fmla="*/ 1351 h 1557"/>
                      <a:gd name="T106" fmla="*/ 33 w 678"/>
                      <a:gd name="T107" fmla="*/ 1309 h 1557"/>
                      <a:gd name="T108" fmla="*/ 27 w 678"/>
                      <a:gd name="T109" fmla="*/ 1266 h 1557"/>
                      <a:gd name="T110" fmla="*/ 10 w 678"/>
                      <a:gd name="T111" fmla="*/ 1269 h 1557"/>
                      <a:gd name="T112" fmla="*/ 5 w 678"/>
                      <a:gd name="T113" fmla="*/ 1215 h 1557"/>
                      <a:gd name="T114" fmla="*/ 30 w 678"/>
                      <a:gd name="T115" fmla="*/ 1144 h 1557"/>
                      <a:gd name="T116" fmla="*/ 73 w 678"/>
                      <a:gd name="T117" fmla="*/ 993 h 1557"/>
                      <a:gd name="T118" fmla="*/ 57 w 678"/>
                      <a:gd name="T119" fmla="*/ 724 h 1557"/>
                      <a:gd name="T120" fmla="*/ 191 w 678"/>
                      <a:gd name="T121" fmla="*/ 396 h 1557"/>
                      <a:gd name="T122" fmla="*/ 367 w 678"/>
                      <a:gd name="T123" fmla="*/ 74 h 155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  <a:cxn ang="0">
                        <a:pos x="T112" y="T113"/>
                      </a:cxn>
                      <a:cxn ang="0">
                        <a:pos x="T114" y="T115"/>
                      </a:cxn>
                      <a:cxn ang="0">
                        <a:pos x="T116" y="T117"/>
                      </a:cxn>
                      <a:cxn ang="0">
                        <a:pos x="T118" y="T119"/>
                      </a:cxn>
                      <a:cxn ang="0">
                        <a:pos x="T120" y="T121"/>
                      </a:cxn>
                      <a:cxn ang="0">
                        <a:pos x="T122" y="T123"/>
                      </a:cxn>
                    </a:cxnLst>
                    <a:rect l="0" t="0" r="r" b="b"/>
                    <a:pathLst>
                      <a:path w="678" h="1557">
                        <a:moveTo>
                          <a:pt x="495" y="0"/>
                        </a:moveTo>
                        <a:lnTo>
                          <a:pt x="498" y="3"/>
                        </a:lnTo>
                        <a:lnTo>
                          <a:pt x="504" y="5"/>
                        </a:lnTo>
                        <a:lnTo>
                          <a:pt x="507" y="8"/>
                        </a:lnTo>
                        <a:lnTo>
                          <a:pt x="510" y="9"/>
                        </a:lnTo>
                        <a:lnTo>
                          <a:pt x="510" y="11"/>
                        </a:lnTo>
                        <a:lnTo>
                          <a:pt x="510" y="14"/>
                        </a:lnTo>
                        <a:lnTo>
                          <a:pt x="510" y="15"/>
                        </a:lnTo>
                        <a:lnTo>
                          <a:pt x="509" y="17"/>
                        </a:lnTo>
                        <a:lnTo>
                          <a:pt x="509" y="20"/>
                        </a:lnTo>
                        <a:lnTo>
                          <a:pt x="509" y="21"/>
                        </a:lnTo>
                        <a:lnTo>
                          <a:pt x="518" y="25"/>
                        </a:lnTo>
                        <a:lnTo>
                          <a:pt x="523" y="29"/>
                        </a:lnTo>
                        <a:lnTo>
                          <a:pt x="526" y="32"/>
                        </a:lnTo>
                        <a:lnTo>
                          <a:pt x="529" y="39"/>
                        </a:lnTo>
                        <a:lnTo>
                          <a:pt x="530" y="40"/>
                        </a:lnTo>
                        <a:lnTo>
                          <a:pt x="530" y="42"/>
                        </a:lnTo>
                        <a:lnTo>
                          <a:pt x="535" y="42"/>
                        </a:lnTo>
                        <a:lnTo>
                          <a:pt x="536" y="43"/>
                        </a:lnTo>
                        <a:lnTo>
                          <a:pt x="536" y="45"/>
                        </a:lnTo>
                        <a:lnTo>
                          <a:pt x="538" y="49"/>
                        </a:lnTo>
                        <a:lnTo>
                          <a:pt x="538" y="51"/>
                        </a:lnTo>
                        <a:lnTo>
                          <a:pt x="539" y="52"/>
                        </a:lnTo>
                        <a:lnTo>
                          <a:pt x="544" y="54"/>
                        </a:lnTo>
                        <a:lnTo>
                          <a:pt x="549" y="58"/>
                        </a:lnTo>
                        <a:lnTo>
                          <a:pt x="552" y="60"/>
                        </a:lnTo>
                        <a:lnTo>
                          <a:pt x="552" y="65"/>
                        </a:lnTo>
                        <a:lnTo>
                          <a:pt x="563" y="68"/>
                        </a:lnTo>
                        <a:lnTo>
                          <a:pt x="564" y="71"/>
                        </a:lnTo>
                        <a:lnTo>
                          <a:pt x="564" y="72"/>
                        </a:lnTo>
                        <a:lnTo>
                          <a:pt x="566" y="74"/>
                        </a:lnTo>
                        <a:lnTo>
                          <a:pt x="567" y="76"/>
                        </a:lnTo>
                        <a:lnTo>
                          <a:pt x="569" y="77"/>
                        </a:lnTo>
                        <a:lnTo>
                          <a:pt x="569" y="79"/>
                        </a:lnTo>
                        <a:lnTo>
                          <a:pt x="570" y="80"/>
                        </a:lnTo>
                        <a:lnTo>
                          <a:pt x="582" y="82"/>
                        </a:lnTo>
                        <a:lnTo>
                          <a:pt x="586" y="82"/>
                        </a:lnTo>
                        <a:lnTo>
                          <a:pt x="586" y="83"/>
                        </a:lnTo>
                        <a:lnTo>
                          <a:pt x="586" y="85"/>
                        </a:lnTo>
                        <a:lnTo>
                          <a:pt x="590" y="85"/>
                        </a:lnTo>
                        <a:lnTo>
                          <a:pt x="593" y="86"/>
                        </a:lnTo>
                        <a:lnTo>
                          <a:pt x="595" y="86"/>
                        </a:lnTo>
                        <a:lnTo>
                          <a:pt x="598" y="88"/>
                        </a:lnTo>
                        <a:lnTo>
                          <a:pt x="600" y="88"/>
                        </a:lnTo>
                        <a:lnTo>
                          <a:pt x="601" y="88"/>
                        </a:lnTo>
                        <a:lnTo>
                          <a:pt x="603" y="89"/>
                        </a:lnTo>
                        <a:lnTo>
                          <a:pt x="604" y="92"/>
                        </a:lnTo>
                        <a:lnTo>
                          <a:pt x="606" y="94"/>
                        </a:lnTo>
                        <a:lnTo>
                          <a:pt x="609" y="92"/>
                        </a:lnTo>
                        <a:lnTo>
                          <a:pt x="609" y="94"/>
                        </a:lnTo>
                        <a:lnTo>
                          <a:pt x="612" y="99"/>
                        </a:lnTo>
                        <a:lnTo>
                          <a:pt x="613" y="100"/>
                        </a:lnTo>
                        <a:lnTo>
                          <a:pt x="621" y="106"/>
                        </a:lnTo>
                        <a:lnTo>
                          <a:pt x="621" y="108"/>
                        </a:lnTo>
                        <a:lnTo>
                          <a:pt x="623" y="108"/>
                        </a:lnTo>
                        <a:lnTo>
                          <a:pt x="623" y="109"/>
                        </a:lnTo>
                        <a:lnTo>
                          <a:pt x="623" y="111"/>
                        </a:lnTo>
                        <a:lnTo>
                          <a:pt x="623" y="113"/>
                        </a:lnTo>
                        <a:lnTo>
                          <a:pt x="626" y="116"/>
                        </a:lnTo>
                        <a:lnTo>
                          <a:pt x="626" y="117"/>
                        </a:lnTo>
                        <a:lnTo>
                          <a:pt x="626" y="120"/>
                        </a:lnTo>
                        <a:lnTo>
                          <a:pt x="626" y="122"/>
                        </a:lnTo>
                        <a:lnTo>
                          <a:pt x="626" y="123"/>
                        </a:lnTo>
                        <a:lnTo>
                          <a:pt x="626" y="126"/>
                        </a:lnTo>
                        <a:lnTo>
                          <a:pt x="626" y="128"/>
                        </a:lnTo>
                        <a:lnTo>
                          <a:pt x="626" y="129"/>
                        </a:lnTo>
                        <a:lnTo>
                          <a:pt x="627" y="131"/>
                        </a:lnTo>
                        <a:lnTo>
                          <a:pt x="632" y="128"/>
                        </a:lnTo>
                        <a:lnTo>
                          <a:pt x="633" y="128"/>
                        </a:lnTo>
                        <a:lnTo>
                          <a:pt x="635" y="128"/>
                        </a:lnTo>
                        <a:lnTo>
                          <a:pt x="635" y="129"/>
                        </a:lnTo>
                        <a:lnTo>
                          <a:pt x="638" y="139"/>
                        </a:lnTo>
                        <a:lnTo>
                          <a:pt x="638" y="140"/>
                        </a:lnTo>
                        <a:lnTo>
                          <a:pt x="643" y="145"/>
                        </a:lnTo>
                        <a:lnTo>
                          <a:pt x="647" y="151"/>
                        </a:lnTo>
                        <a:lnTo>
                          <a:pt x="652" y="152"/>
                        </a:lnTo>
                        <a:lnTo>
                          <a:pt x="652" y="154"/>
                        </a:lnTo>
                        <a:lnTo>
                          <a:pt x="652" y="157"/>
                        </a:lnTo>
                        <a:lnTo>
                          <a:pt x="652" y="160"/>
                        </a:lnTo>
                        <a:lnTo>
                          <a:pt x="649" y="162"/>
                        </a:lnTo>
                        <a:lnTo>
                          <a:pt x="646" y="162"/>
                        </a:lnTo>
                        <a:lnTo>
                          <a:pt x="644" y="163"/>
                        </a:lnTo>
                        <a:lnTo>
                          <a:pt x="643" y="166"/>
                        </a:lnTo>
                        <a:lnTo>
                          <a:pt x="643" y="169"/>
                        </a:lnTo>
                        <a:lnTo>
                          <a:pt x="643" y="173"/>
                        </a:lnTo>
                        <a:lnTo>
                          <a:pt x="643" y="176"/>
                        </a:lnTo>
                        <a:lnTo>
                          <a:pt x="643" y="183"/>
                        </a:lnTo>
                        <a:lnTo>
                          <a:pt x="644" y="186"/>
                        </a:lnTo>
                        <a:lnTo>
                          <a:pt x="644" y="188"/>
                        </a:lnTo>
                        <a:lnTo>
                          <a:pt x="644" y="192"/>
                        </a:lnTo>
                        <a:lnTo>
                          <a:pt x="646" y="195"/>
                        </a:lnTo>
                        <a:lnTo>
                          <a:pt x="646" y="199"/>
                        </a:lnTo>
                        <a:lnTo>
                          <a:pt x="647" y="202"/>
                        </a:lnTo>
                        <a:lnTo>
                          <a:pt x="647" y="205"/>
                        </a:lnTo>
                        <a:lnTo>
                          <a:pt x="646" y="206"/>
                        </a:lnTo>
                        <a:lnTo>
                          <a:pt x="644" y="208"/>
                        </a:lnTo>
                        <a:lnTo>
                          <a:pt x="643" y="210"/>
                        </a:lnTo>
                        <a:lnTo>
                          <a:pt x="643" y="211"/>
                        </a:lnTo>
                        <a:lnTo>
                          <a:pt x="643" y="213"/>
                        </a:lnTo>
                        <a:lnTo>
                          <a:pt x="641" y="216"/>
                        </a:lnTo>
                        <a:lnTo>
                          <a:pt x="641" y="219"/>
                        </a:lnTo>
                        <a:lnTo>
                          <a:pt x="641" y="222"/>
                        </a:lnTo>
                        <a:lnTo>
                          <a:pt x="643" y="223"/>
                        </a:lnTo>
                        <a:lnTo>
                          <a:pt x="644" y="223"/>
                        </a:lnTo>
                        <a:lnTo>
                          <a:pt x="647" y="223"/>
                        </a:lnTo>
                        <a:lnTo>
                          <a:pt x="649" y="223"/>
                        </a:lnTo>
                        <a:lnTo>
                          <a:pt x="652" y="225"/>
                        </a:lnTo>
                        <a:lnTo>
                          <a:pt x="656" y="225"/>
                        </a:lnTo>
                        <a:lnTo>
                          <a:pt x="656" y="226"/>
                        </a:lnTo>
                        <a:lnTo>
                          <a:pt x="658" y="226"/>
                        </a:lnTo>
                        <a:lnTo>
                          <a:pt x="658" y="229"/>
                        </a:lnTo>
                        <a:lnTo>
                          <a:pt x="656" y="234"/>
                        </a:lnTo>
                        <a:lnTo>
                          <a:pt x="656" y="237"/>
                        </a:lnTo>
                        <a:lnTo>
                          <a:pt x="660" y="239"/>
                        </a:lnTo>
                        <a:lnTo>
                          <a:pt x="658" y="242"/>
                        </a:lnTo>
                        <a:lnTo>
                          <a:pt x="656" y="245"/>
                        </a:lnTo>
                        <a:lnTo>
                          <a:pt x="650" y="248"/>
                        </a:lnTo>
                        <a:lnTo>
                          <a:pt x="649" y="248"/>
                        </a:lnTo>
                        <a:lnTo>
                          <a:pt x="649" y="251"/>
                        </a:lnTo>
                        <a:lnTo>
                          <a:pt x="649" y="254"/>
                        </a:lnTo>
                        <a:lnTo>
                          <a:pt x="650" y="256"/>
                        </a:lnTo>
                        <a:lnTo>
                          <a:pt x="650" y="257"/>
                        </a:lnTo>
                        <a:lnTo>
                          <a:pt x="649" y="259"/>
                        </a:lnTo>
                        <a:lnTo>
                          <a:pt x="647" y="260"/>
                        </a:lnTo>
                        <a:lnTo>
                          <a:pt x="649" y="263"/>
                        </a:lnTo>
                        <a:lnTo>
                          <a:pt x="649" y="265"/>
                        </a:lnTo>
                        <a:lnTo>
                          <a:pt x="650" y="266"/>
                        </a:lnTo>
                        <a:lnTo>
                          <a:pt x="652" y="269"/>
                        </a:lnTo>
                        <a:lnTo>
                          <a:pt x="653" y="271"/>
                        </a:lnTo>
                        <a:lnTo>
                          <a:pt x="653" y="273"/>
                        </a:lnTo>
                        <a:lnTo>
                          <a:pt x="653" y="274"/>
                        </a:lnTo>
                        <a:lnTo>
                          <a:pt x="653" y="276"/>
                        </a:lnTo>
                        <a:lnTo>
                          <a:pt x="653" y="277"/>
                        </a:lnTo>
                        <a:lnTo>
                          <a:pt x="655" y="282"/>
                        </a:lnTo>
                        <a:lnTo>
                          <a:pt x="656" y="284"/>
                        </a:lnTo>
                        <a:lnTo>
                          <a:pt x="658" y="285"/>
                        </a:lnTo>
                        <a:lnTo>
                          <a:pt x="660" y="285"/>
                        </a:lnTo>
                        <a:lnTo>
                          <a:pt x="661" y="287"/>
                        </a:lnTo>
                        <a:lnTo>
                          <a:pt x="664" y="294"/>
                        </a:lnTo>
                        <a:lnTo>
                          <a:pt x="666" y="296"/>
                        </a:lnTo>
                        <a:lnTo>
                          <a:pt x="667" y="299"/>
                        </a:lnTo>
                        <a:lnTo>
                          <a:pt x="669" y="302"/>
                        </a:lnTo>
                        <a:lnTo>
                          <a:pt x="670" y="308"/>
                        </a:lnTo>
                        <a:lnTo>
                          <a:pt x="670" y="310"/>
                        </a:lnTo>
                        <a:lnTo>
                          <a:pt x="670" y="311"/>
                        </a:lnTo>
                        <a:lnTo>
                          <a:pt x="669" y="311"/>
                        </a:lnTo>
                        <a:lnTo>
                          <a:pt x="667" y="311"/>
                        </a:lnTo>
                        <a:lnTo>
                          <a:pt x="666" y="314"/>
                        </a:lnTo>
                        <a:lnTo>
                          <a:pt x="664" y="316"/>
                        </a:lnTo>
                        <a:lnTo>
                          <a:pt x="664" y="317"/>
                        </a:lnTo>
                        <a:lnTo>
                          <a:pt x="666" y="322"/>
                        </a:lnTo>
                        <a:lnTo>
                          <a:pt x="666" y="325"/>
                        </a:lnTo>
                        <a:lnTo>
                          <a:pt x="664" y="328"/>
                        </a:lnTo>
                        <a:lnTo>
                          <a:pt x="664" y="330"/>
                        </a:lnTo>
                        <a:lnTo>
                          <a:pt x="664" y="333"/>
                        </a:lnTo>
                        <a:lnTo>
                          <a:pt x="664" y="334"/>
                        </a:lnTo>
                        <a:lnTo>
                          <a:pt x="664" y="337"/>
                        </a:lnTo>
                        <a:lnTo>
                          <a:pt x="664" y="339"/>
                        </a:lnTo>
                        <a:lnTo>
                          <a:pt x="664" y="340"/>
                        </a:lnTo>
                        <a:lnTo>
                          <a:pt x="663" y="342"/>
                        </a:lnTo>
                        <a:lnTo>
                          <a:pt x="660" y="343"/>
                        </a:lnTo>
                        <a:lnTo>
                          <a:pt x="660" y="345"/>
                        </a:lnTo>
                        <a:lnTo>
                          <a:pt x="660" y="347"/>
                        </a:lnTo>
                        <a:lnTo>
                          <a:pt x="658" y="348"/>
                        </a:lnTo>
                        <a:lnTo>
                          <a:pt x="656" y="350"/>
                        </a:lnTo>
                        <a:lnTo>
                          <a:pt x="656" y="351"/>
                        </a:lnTo>
                        <a:lnTo>
                          <a:pt x="655" y="351"/>
                        </a:lnTo>
                        <a:lnTo>
                          <a:pt x="653" y="353"/>
                        </a:lnTo>
                        <a:lnTo>
                          <a:pt x="652" y="354"/>
                        </a:lnTo>
                        <a:lnTo>
                          <a:pt x="652" y="357"/>
                        </a:lnTo>
                        <a:lnTo>
                          <a:pt x="652" y="359"/>
                        </a:lnTo>
                        <a:lnTo>
                          <a:pt x="653" y="362"/>
                        </a:lnTo>
                        <a:lnTo>
                          <a:pt x="653" y="363"/>
                        </a:lnTo>
                        <a:lnTo>
                          <a:pt x="653" y="365"/>
                        </a:lnTo>
                        <a:lnTo>
                          <a:pt x="653" y="366"/>
                        </a:lnTo>
                        <a:lnTo>
                          <a:pt x="653" y="368"/>
                        </a:lnTo>
                        <a:lnTo>
                          <a:pt x="653" y="370"/>
                        </a:lnTo>
                        <a:lnTo>
                          <a:pt x="653" y="371"/>
                        </a:lnTo>
                        <a:lnTo>
                          <a:pt x="652" y="373"/>
                        </a:lnTo>
                        <a:lnTo>
                          <a:pt x="653" y="374"/>
                        </a:lnTo>
                        <a:lnTo>
                          <a:pt x="653" y="377"/>
                        </a:lnTo>
                        <a:lnTo>
                          <a:pt x="653" y="380"/>
                        </a:lnTo>
                        <a:lnTo>
                          <a:pt x="656" y="387"/>
                        </a:lnTo>
                        <a:lnTo>
                          <a:pt x="656" y="390"/>
                        </a:lnTo>
                        <a:lnTo>
                          <a:pt x="660" y="391"/>
                        </a:lnTo>
                        <a:lnTo>
                          <a:pt x="664" y="393"/>
                        </a:lnTo>
                        <a:lnTo>
                          <a:pt x="666" y="394"/>
                        </a:lnTo>
                        <a:lnTo>
                          <a:pt x="669" y="403"/>
                        </a:lnTo>
                        <a:lnTo>
                          <a:pt x="669" y="405"/>
                        </a:lnTo>
                        <a:lnTo>
                          <a:pt x="670" y="407"/>
                        </a:lnTo>
                        <a:lnTo>
                          <a:pt x="670" y="408"/>
                        </a:lnTo>
                        <a:lnTo>
                          <a:pt x="672" y="410"/>
                        </a:lnTo>
                        <a:lnTo>
                          <a:pt x="674" y="416"/>
                        </a:lnTo>
                        <a:lnTo>
                          <a:pt x="674" y="417"/>
                        </a:lnTo>
                        <a:lnTo>
                          <a:pt x="674" y="421"/>
                        </a:lnTo>
                        <a:lnTo>
                          <a:pt x="674" y="424"/>
                        </a:lnTo>
                        <a:lnTo>
                          <a:pt x="675" y="425"/>
                        </a:lnTo>
                        <a:lnTo>
                          <a:pt x="677" y="431"/>
                        </a:lnTo>
                        <a:lnTo>
                          <a:pt x="678" y="434"/>
                        </a:lnTo>
                        <a:lnTo>
                          <a:pt x="678" y="436"/>
                        </a:lnTo>
                        <a:lnTo>
                          <a:pt x="678" y="439"/>
                        </a:lnTo>
                        <a:lnTo>
                          <a:pt x="675" y="439"/>
                        </a:lnTo>
                        <a:lnTo>
                          <a:pt x="672" y="437"/>
                        </a:lnTo>
                        <a:lnTo>
                          <a:pt x="672" y="439"/>
                        </a:lnTo>
                        <a:lnTo>
                          <a:pt x="674" y="440"/>
                        </a:lnTo>
                        <a:lnTo>
                          <a:pt x="672" y="440"/>
                        </a:lnTo>
                        <a:lnTo>
                          <a:pt x="669" y="440"/>
                        </a:lnTo>
                        <a:lnTo>
                          <a:pt x="667" y="440"/>
                        </a:lnTo>
                        <a:lnTo>
                          <a:pt x="667" y="442"/>
                        </a:lnTo>
                        <a:lnTo>
                          <a:pt x="667" y="444"/>
                        </a:lnTo>
                        <a:lnTo>
                          <a:pt x="666" y="445"/>
                        </a:lnTo>
                        <a:lnTo>
                          <a:pt x="666" y="444"/>
                        </a:lnTo>
                        <a:lnTo>
                          <a:pt x="664" y="444"/>
                        </a:lnTo>
                        <a:lnTo>
                          <a:pt x="664" y="442"/>
                        </a:lnTo>
                        <a:lnTo>
                          <a:pt x="664" y="440"/>
                        </a:lnTo>
                        <a:lnTo>
                          <a:pt x="663" y="440"/>
                        </a:lnTo>
                        <a:lnTo>
                          <a:pt x="660" y="440"/>
                        </a:lnTo>
                        <a:lnTo>
                          <a:pt x="658" y="440"/>
                        </a:lnTo>
                        <a:lnTo>
                          <a:pt x="658" y="439"/>
                        </a:lnTo>
                        <a:lnTo>
                          <a:pt x="658" y="436"/>
                        </a:lnTo>
                        <a:lnTo>
                          <a:pt x="656" y="436"/>
                        </a:lnTo>
                        <a:lnTo>
                          <a:pt x="653" y="436"/>
                        </a:lnTo>
                        <a:lnTo>
                          <a:pt x="652" y="439"/>
                        </a:lnTo>
                        <a:lnTo>
                          <a:pt x="652" y="440"/>
                        </a:lnTo>
                        <a:lnTo>
                          <a:pt x="650" y="440"/>
                        </a:lnTo>
                        <a:lnTo>
                          <a:pt x="650" y="439"/>
                        </a:lnTo>
                        <a:lnTo>
                          <a:pt x="650" y="437"/>
                        </a:lnTo>
                        <a:lnTo>
                          <a:pt x="646" y="437"/>
                        </a:lnTo>
                        <a:lnTo>
                          <a:pt x="643" y="437"/>
                        </a:lnTo>
                        <a:lnTo>
                          <a:pt x="644" y="436"/>
                        </a:lnTo>
                        <a:lnTo>
                          <a:pt x="643" y="434"/>
                        </a:lnTo>
                        <a:lnTo>
                          <a:pt x="643" y="436"/>
                        </a:lnTo>
                        <a:lnTo>
                          <a:pt x="641" y="437"/>
                        </a:lnTo>
                        <a:lnTo>
                          <a:pt x="641" y="439"/>
                        </a:lnTo>
                        <a:lnTo>
                          <a:pt x="640" y="439"/>
                        </a:lnTo>
                        <a:lnTo>
                          <a:pt x="641" y="439"/>
                        </a:lnTo>
                        <a:lnTo>
                          <a:pt x="641" y="440"/>
                        </a:lnTo>
                        <a:lnTo>
                          <a:pt x="641" y="442"/>
                        </a:lnTo>
                        <a:lnTo>
                          <a:pt x="641" y="444"/>
                        </a:lnTo>
                        <a:lnTo>
                          <a:pt x="640" y="444"/>
                        </a:lnTo>
                        <a:lnTo>
                          <a:pt x="638" y="442"/>
                        </a:lnTo>
                        <a:lnTo>
                          <a:pt x="638" y="440"/>
                        </a:lnTo>
                        <a:lnTo>
                          <a:pt x="638" y="439"/>
                        </a:lnTo>
                        <a:lnTo>
                          <a:pt x="638" y="436"/>
                        </a:lnTo>
                        <a:lnTo>
                          <a:pt x="637" y="436"/>
                        </a:lnTo>
                        <a:lnTo>
                          <a:pt x="635" y="437"/>
                        </a:lnTo>
                        <a:lnTo>
                          <a:pt x="635" y="439"/>
                        </a:lnTo>
                        <a:lnTo>
                          <a:pt x="635" y="440"/>
                        </a:lnTo>
                        <a:lnTo>
                          <a:pt x="633" y="440"/>
                        </a:lnTo>
                        <a:lnTo>
                          <a:pt x="632" y="439"/>
                        </a:lnTo>
                        <a:lnTo>
                          <a:pt x="630" y="436"/>
                        </a:lnTo>
                        <a:lnTo>
                          <a:pt x="629" y="436"/>
                        </a:lnTo>
                        <a:lnTo>
                          <a:pt x="627" y="437"/>
                        </a:lnTo>
                        <a:lnTo>
                          <a:pt x="627" y="439"/>
                        </a:lnTo>
                        <a:lnTo>
                          <a:pt x="629" y="440"/>
                        </a:lnTo>
                        <a:lnTo>
                          <a:pt x="629" y="442"/>
                        </a:lnTo>
                        <a:lnTo>
                          <a:pt x="630" y="444"/>
                        </a:lnTo>
                        <a:lnTo>
                          <a:pt x="626" y="445"/>
                        </a:lnTo>
                        <a:lnTo>
                          <a:pt x="626" y="447"/>
                        </a:lnTo>
                        <a:lnTo>
                          <a:pt x="624" y="448"/>
                        </a:lnTo>
                        <a:lnTo>
                          <a:pt x="624" y="450"/>
                        </a:lnTo>
                        <a:lnTo>
                          <a:pt x="624" y="451"/>
                        </a:lnTo>
                        <a:lnTo>
                          <a:pt x="623" y="451"/>
                        </a:lnTo>
                        <a:lnTo>
                          <a:pt x="623" y="448"/>
                        </a:lnTo>
                        <a:lnTo>
                          <a:pt x="621" y="445"/>
                        </a:lnTo>
                        <a:lnTo>
                          <a:pt x="621" y="444"/>
                        </a:lnTo>
                        <a:lnTo>
                          <a:pt x="618" y="444"/>
                        </a:lnTo>
                        <a:lnTo>
                          <a:pt x="615" y="442"/>
                        </a:lnTo>
                        <a:lnTo>
                          <a:pt x="613" y="440"/>
                        </a:lnTo>
                        <a:lnTo>
                          <a:pt x="613" y="439"/>
                        </a:lnTo>
                        <a:lnTo>
                          <a:pt x="612" y="440"/>
                        </a:lnTo>
                        <a:lnTo>
                          <a:pt x="610" y="440"/>
                        </a:lnTo>
                        <a:lnTo>
                          <a:pt x="610" y="439"/>
                        </a:lnTo>
                        <a:lnTo>
                          <a:pt x="609" y="433"/>
                        </a:lnTo>
                        <a:lnTo>
                          <a:pt x="607" y="431"/>
                        </a:lnTo>
                        <a:lnTo>
                          <a:pt x="601" y="427"/>
                        </a:lnTo>
                        <a:lnTo>
                          <a:pt x="600" y="425"/>
                        </a:lnTo>
                        <a:lnTo>
                          <a:pt x="600" y="427"/>
                        </a:lnTo>
                        <a:lnTo>
                          <a:pt x="601" y="428"/>
                        </a:lnTo>
                        <a:lnTo>
                          <a:pt x="601" y="430"/>
                        </a:lnTo>
                        <a:lnTo>
                          <a:pt x="601" y="431"/>
                        </a:lnTo>
                        <a:lnTo>
                          <a:pt x="603" y="434"/>
                        </a:lnTo>
                        <a:lnTo>
                          <a:pt x="603" y="436"/>
                        </a:lnTo>
                        <a:lnTo>
                          <a:pt x="603" y="437"/>
                        </a:lnTo>
                        <a:lnTo>
                          <a:pt x="603" y="439"/>
                        </a:lnTo>
                        <a:lnTo>
                          <a:pt x="603" y="440"/>
                        </a:lnTo>
                        <a:lnTo>
                          <a:pt x="603" y="442"/>
                        </a:lnTo>
                        <a:lnTo>
                          <a:pt x="601" y="444"/>
                        </a:lnTo>
                        <a:lnTo>
                          <a:pt x="601" y="445"/>
                        </a:lnTo>
                        <a:lnTo>
                          <a:pt x="600" y="445"/>
                        </a:lnTo>
                        <a:lnTo>
                          <a:pt x="600" y="442"/>
                        </a:lnTo>
                        <a:lnTo>
                          <a:pt x="600" y="440"/>
                        </a:lnTo>
                        <a:lnTo>
                          <a:pt x="597" y="440"/>
                        </a:lnTo>
                        <a:lnTo>
                          <a:pt x="595" y="440"/>
                        </a:lnTo>
                        <a:lnTo>
                          <a:pt x="593" y="442"/>
                        </a:lnTo>
                        <a:lnTo>
                          <a:pt x="592" y="442"/>
                        </a:lnTo>
                        <a:lnTo>
                          <a:pt x="593" y="440"/>
                        </a:lnTo>
                        <a:lnTo>
                          <a:pt x="593" y="439"/>
                        </a:lnTo>
                        <a:lnTo>
                          <a:pt x="593" y="437"/>
                        </a:lnTo>
                        <a:lnTo>
                          <a:pt x="593" y="436"/>
                        </a:lnTo>
                        <a:lnTo>
                          <a:pt x="592" y="436"/>
                        </a:lnTo>
                        <a:lnTo>
                          <a:pt x="590" y="434"/>
                        </a:lnTo>
                        <a:lnTo>
                          <a:pt x="590" y="433"/>
                        </a:lnTo>
                        <a:lnTo>
                          <a:pt x="587" y="431"/>
                        </a:lnTo>
                        <a:lnTo>
                          <a:pt x="586" y="431"/>
                        </a:lnTo>
                        <a:lnTo>
                          <a:pt x="586" y="434"/>
                        </a:lnTo>
                        <a:lnTo>
                          <a:pt x="582" y="434"/>
                        </a:lnTo>
                        <a:lnTo>
                          <a:pt x="586" y="437"/>
                        </a:lnTo>
                        <a:lnTo>
                          <a:pt x="586" y="439"/>
                        </a:lnTo>
                        <a:lnTo>
                          <a:pt x="584" y="440"/>
                        </a:lnTo>
                        <a:lnTo>
                          <a:pt x="582" y="439"/>
                        </a:lnTo>
                        <a:lnTo>
                          <a:pt x="582" y="440"/>
                        </a:lnTo>
                        <a:lnTo>
                          <a:pt x="584" y="444"/>
                        </a:lnTo>
                        <a:lnTo>
                          <a:pt x="582" y="448"/>
                        </a:lnTo>
                        <a:lnTo>
                          <a:pt x="581" y="447"/>
                        </a:lnTo>
                        <a:lnTo>
                          <a:pt x="579" y="445"/>
                        </a:lnTo>
                        <a:lnTo>
                          <a:pt x="576" y="444"/>
                        </a:lnTo>
                        <a:lnTo>
                          <a:pt x="578" y="447"/>
                        </a:lnTo>
                        <a:lnTo>
                          <a:pt x="579" y="448"/>
                        </a:lnTo>
                        <a:lnTo>
                          <a:pt x="581" y="448"/>
                        </a:lnTo>
                        <a:lnTo>
                          <a:pt x="584" y="448"/>
                        </a:lnTo>
                        <a:lnTo>
                          <a:pt x="586" y="450"/>
                        </a:lnTo>
                        <a:lnTo>
                          <a:pt x="586" y="451"/>
                        </a:lnTo>
                        <a:lnTo>
                          <a:pt x="586" y="456"/>
                        </a:lnTo>
                        <a:lnTo>
                          <a:pt x="584" y="456"/>
                        </a:lnTo>
                        <a:lnTo>
                          <a:pt x="582" y="453"/>
                        </a:lnTo>
                        <a:lnTo>
                          <a:pt x="582" y="451"/>
                        </a:lnTo>
                        <a:lnTo>
                          <a:pt x="581" y="451"/>
                        </a:lnTo>
                        <a:lnTo>
                          <a:pt x="579" y="453"/>
                        </a:lnTo>
                        <a:lnTo>
                          <a:pt x="579" y="454"/>
                        </a:lnTo>
                        <a:lnTo>
                          <a:pt x="579" y="456"/>
                        </a:lnTo>
                        <a:lnTo>
                          <a:pt x="579" y="458"/>
                        </a:lnTo>
                        <a:lnTo>
                          <a:pt x="581" y="458"/>
                        </a:lnTo>
                        <a:lnTo>
                          <a:pt x="581" y="461"/>
                        </a:lnTo>
                        <a:lnTo>
                          <a:pt x="579" y="462"/>
                        </a:lnTo>
                        <a:lnTo>
                          <a:pt x="576" y="462"/>
                        </a:lnTo>
                        <a:lnTo>
                          <a:pt x="579" y="464"/>
                        </a:lnTo>
                        <a:lnTo>
                          <a:pt x="581" y="464"/>
                        </a:lnTo>
                        <a:lnTo>
                          <a:pt x="582" y="461"/>
                        </a:lnTo>
                        <a:lnTo>
                          <a:pt x="582" y="459"/>
                        </a:lnTo>
                        <a:lnTo>
                          <a:pt x="581" y="458"/>
                        </a:lnTo>
                        <a:lnTo>
                          <a:pt x="581" y="456"/>
                        </a:lnTo>
                        <a:lnTo>
                          <a:pt x="582" y="456"/>
                        </a:lnTo>
                        <a:lnTo>
                          <a:pt x="582" y="458"/>
                        </a:lnTo>
                        <a:lnTo>
                          <a:pt x="584" y="458"/>
                        </a:lnTo>
                        <a:lnTo>
                          <a:pt x="582" y="459"/>
                        </a:lnTo>
                        <a:lnTo>
                          <a:pt x="586" y="461"/>
                        </a:lnTo>
                        <a:lnTo>
                          <a:pt x="584" y="464"/>
                        </a:lnTo>
                        <a:lnTo>
                          <a:pt x="584" y="465"/>
                        </a:lnTo>
                        <a:lnTo>
                          <a:pt x="586" y="467"/>
                        </a:lnTo>
                        <a:lnTo>
                          <a:pt x="587" y="467"/>
                        </a:lnTo>
                        <a:lnTo>
                          <a:pt x="587" y="468"/>
                        </a:lnTo>
                        <a:lnTo>
                          <a:pt x="589" y="471"/>
                        </a:lnTo>
                        <a:lnTo>
                          <a:pt x="587" y="471"/>
                        </a:lnTo>
                        <a:lnTo>
                          <a:pt x="586" y="471"/>
                        </a:lnTo>
                        <a:lnTo>
                          <a:pt x="586" y="470"/>
                        </a:lnTo>
                        <a:lnTo>
                          <a:pt x="584" y="468"/>
                        </a:lnTo>
                        <a:lnTo>
                          <a:pt x="582" y="468"/>
                        </a:lnTo>
                        <a:lnTo>
                          <a:pt x="581" y="468"/>
                        </a:lnTo>
                        <a:lnTo>
                          <a:pt x="581" y="467"/>
                        </a:lnTo>
                        <a:lnTo>
                          <a:pt x="579" y="465"/>
                        </a:lnTo>
                        <a:lnTo>
                          <a:pt x="579" y="467"/>
                        </a:lnTo>
                        <a:lnTo>
                          <a:pt x="579" y="468"/>
                        </a:lnTo>
                        <a:lnTo>
                          <a:pt x="578" y="468"/>
                        </a:lnTo>
                        <a:lnTo>
                          <a:pt x="573" y="464"/>
                        </a:lnTo>
                        <a:lnTo>
                          <a:pt x="569" y="462"/>
                        </a:lnTo>
                        <a:lnTo>
                          <a:pt x="567" y="461"/>
                        </a:lnTo>
                        <a:lnTo>
                          <a:pt x="567" y="459"/>
                        </a:lnTo>
                        <a:lnTo>
                          <a:pt x="564" y="459"/>
                        </a:lnTo>
                        <a:lnTo>
                          <a:pt x="563" y="456"/>
                        </a:lnTo>
                        <a:lnTo>
                          <a:pt x="560" y="456"/>
                        </a:lnTo>
                        <a:lnTo>
                          <a:pt x="558" y="454"/>
                        </a:lnTo>
                        <a:lnTo>
                          <a:pt x="556" y="451"/>
                        </a:lnTo>
                        <a:lnTo>
                          <a:pt x="555" y="450"/>
                        </a:lnTo>
                        <a:lnTo>
                          <a:pt x="553" y="448"/>
                        </a:lnTo>
                        <a:lnTo>
                          <a:pt x="555" y="454"/>
                        </a:lnTo>
                        <a:lnTo>
                          <a:pt x="558" y="458"/>
                        </a:lnTo>
                        <a:lnTo>
                          <a:pt x="564" y="461"/>
                        </a:lnTo>
                        <a:lnTo>
                          <a:pt x="569" y="465"/>
                        </a:lnTo>
                        <a:lnTo>
                          <a:pt x="572" y="467"/>
                        </a:lnTo>
                        <a:lnTo>
                          <a:pt x="573" y="467"/>
                        </a:lnTo>
                        <a:lnTo>
                          <a:pt x="573" y="468"/>
                        </a:lnTo>
                        <a:lnTo>
                          <a:pt x="575" y="470"/>
                        </a:lnTo>
                        <a:lnTo>
                          <a:pt x="576" y="471"/>
                        </a:lnTo>
                        <a:lnTo>
                          <a:pt x="575" y="473"/>
                        </a:lnTo>
                        <a:lnTo>
                          <a:pt x="572" y="473"/>
                        </a:lnTo>
                        <a:lnTo>
                          <a:pt x="570" y="473"/>
                        </a:lnTo>
                        <a:lnTo>
                          <a:pt x="570" y="474"/>
                        </a:lnTo>
                        <a:lnTo>
                          <a:pt x="570" y="476"/>
                        </a:lnTo>
                        <a:lnTo>
                          <a:pt x="569" y="474"/>
                        </a:lnTo>
                        <a:lnTo>
                          <a:pt x="567" y="474"/>
                        </a:lnTo>
                        <a:lnTo>
                          <a:pt x="560" y="473"/>
                        </a:lnTo>
                        <a:lnTo>
                          <a:pt x="558" y="473"/>
                        </a:lnTo>
                        <a:lnTo>
                          <a:pt x="561" y="477"/>
                        </a:lnTo>
                        <a:lnTo>
                          <a:pt x="563" y="479"/>
                        </a:lnTo>
                        <a:lnTo>
                          <a:pt x="564" y="477"/>
                        </a:lnTo>
                        <a:lnTo>
                          <a:pt x="563" y="476"/>
                        </a:lnTo>
                        <a:lnTo>
                          <a:pt x="564" y="476"/>
                        </a:lnTo>
                        <a:lnTo>
                          <a:pt x="566" y="481"/>
                        </a:lnTo>
                        <a:lnTo>
                          <a:pt x="567" y="481"/>
                        </a:lnTo>
                        <a:lnTo>
                          <a:pt x="567" y="484"/>
                        </a:lnTo>
                        <a:lnTo>
                          <a:pt x="567" y="485"/>
                        </a:lnTo>
                        <a:lnTo>
                          <a:pt x="566" y="487"/>
                        </a:lnTo>
                        <a:lnTo>
                          <a:pt x="564" y="485"/>
                        </a:lnTo>
                        <a:lnTo>
                          <a:pt x="563" y="484"/>
                        </a:lnTo>
                        <a:lnTo>
                          <a:pt x="563" y="485"/>
                        </a:lnTo>
                        <a:lnTo>
                          <a:pt x="563" y="487"/>
                        </a:lnTo>
                        <a:lnTo>
                          <a:pt x="563" y="488"/>
                        </a:lnTo>
                        <a:lnTo>
                          <a:pt x="563" y="490"/>
                        </a:lnTo>
                        <a:lnTo>
                          <a:pt x="561" y="490"/>
                        </a:lnTo>
                        <a:lnTo>
                          <a:pt x="561" y="488"/>
                        </a:lnTo>
                        <a:lnTo>
                          <a:pt x="560" y="487"/>
                        </a:lnTo>
                        <a:lnTo>
                          <a:pt x="558" y="488"/>
                        </a:lnTo>
                        <a:lnTo>
                          <a:pt x="556" y="490"/>
                        </a:lnTo>
                        <a:lnTo>
                          <a:pt x="555" y="490"/>
                        </a:lnTo>
                        <a:lnTo>
                          <a:pt x="550" y="488"/>
                        </a:lnTo>
                        <a:lnTo>
                          <a:pt x="550" y="490"/>
                        </a:lnTo>
                        <a:lnTo>
                          <a:pt x="549" y="490"/>
                        </a:lnTo>
                        <a:lnTo>
                          <a:pt x="547" y="490"/>
                        </a:lnTo>
                        <a:lnTo>
                          <a:pt x="546" y="487"/>
                        </a:lnTo>
                        <a:lnTo>
                          <a:pt x="544" y="487"/>
                        </a:lnTo>
                        <a:lnTo>
                          <a:pt x="542" y="488"/>
                        </a:lnTo>
                        <a:lnTo>
                          <a:pt x="544" y="490"/>
                        </a:lnTo>
                        <a:lnTo>
                          <a:pt x="546" y="490"/>
                        </a:lnTo>
                        <a:lnTo>
                          <a:pt x="546" y="491"/>
                        </a:lnTo>
                        <a:lnTo>
                          <a:pt x="541" y="490"/>
                        </a:lnTo>
                        <a:lnTo>
                          <a:pt x="539" y="490"/>
                        </a:lnTo>
                        <a:lnTo>
                          <a:pt x="538" y="493"/>
                        </a:lnTo>
                        <a:lnTo>
                          <a:pt x="539" y="493"/>
                        </a:lnTo>
                        <a:lnTo>
                          <a:pt x="538" y="495"/>
                        </a:lnTo>
                        <a:lnTo>
                          <a:pt x="538" y="496"/>
                        </a:lnTo>
                        <a:lnTo>
                          <a:pt x="539" y="496"/>
                        </a:lnTo>
                        <a:lnTo>
                          <a:pt x="541" y="498"/>
                        </a:lnTo>
                        <a:lnTo>
                          <a:pt x="541" y="499"/>
                        </a:lnTo>
                        <a:lnTo>
                          <a:pt x="542" y="501"/>
                        </a:lnTo>
                        <a:lnTo>
                          <a:pt x="544" y="501"/>
                        </a:lnTo>
                        <a:lnTo>
                          <a:pt x="544" y="499"/>
                        </a:lnTo>
                        <a:lnTo>
                          <a:pt x="544" y="498"/>
                        </a:lnTo>
                        <a:lnTo>
                          <a:pt x="546" y="498"/>
                        </a:lnTo>
                        <a:lnTo>
                          <a:pt x="547" y="499"/>
                        </a:lnTo>
                        <a:lnTo>
                          <a:pt x="549" y="501"/>
                        </a:lnTo>
                        <a:lnTo>
                          <a:pt x="550" y="502"/>
                        </a:lnTo>
                        <a:lnTo>
                          <a:pt x="550" y="504"/>
                        </a:lnTo>
                        <a:lnTo>
                          <a:pt x="550" y="505"/>
                        </a:lnTo>
                        <a:lnTo>
                          <a:pt x="549" y="508"/>
                        </a:lnTo>
                        <a:lnTo>
                          <a:pt x="547" y="510"/>
                        </a:lnTo>
                        <a:lnTo>
                          <a:pt x="544" y="510"/>
                        </a:lnTo>
                        <a:lnTo>
                          <a:pt x="542" y="508"/>
                        </a:lnTo>
                        <a:lnTo>
                          <a:pt x="542" y="507"/>
                        </a:lnTo>
                        <a:lnTo>
                          <a:pt x="541" y="504"/>
                        </a:lnTo>
                        <a:lnTo>
                          <a:pt x="541" y="502"/>
                        </a:lnTo>
                        <a:lnTo>
                          <a:pt x="539" y="502"/>
                        </a:lnTo>
                        <a:lnTo>
                          <a:pt x="539" y="501"/>
                        </a:lnTo>
                        <a:lnTo>
                          <a:pt x="538" y="499"/>
                        </a:lnTo>
                        <a:lnTo>
                          <a:pt x="536" y="499"/>
                        </a:lnTo>
                        <a:lnTo>
                          <a:pt x="535" y="498"/>
                        </a:lnTo>
                        <a:lnTo>
                          <a:pt x="533" y="496"/>
                        </a:lnTo>
                        <a:lnTo>
                          <a:pt x="532" y="493"/>
                        </a:lnTo>
                        <a:lnTo>
                          <a:pt x="530" y="493"/>
                        </a:lnTo>
                        <a:lnTo>
                          <a:pt x="532" y="495"/>
                        </a:lnTo>
                        <a:lnTo>
                          <a:pt x="530" y="496"/>
                        </a:lnTo>
                        <a:lnTo>
                          <a:pt x="529" y="496"/>
                        </a:lnTo>
                        <a:lnTo>
                          <a:pt x="529" y="498"/>
                        </a:lnTo>
                        <a:lnTo>
                          <a:pt x="535" y="499"/>
                        </a:lnTo>
                        <a:lnTo>
                          <a:pt x="536" y="501"/>
                        </a:lnTo>
                        <a:lnTo>
                          <a:pt x="539" y="507"/>
                        </a:lnTo>
                        <a:lnTo>
                          <a:pt x="542" y="511"/>
                        </a:lnTo>
                        <a:lnTo>
                          <a:pt x="546" y="519"/>
                        </a:lnTo>
                        <a:lnTo>
                          <a:pt x="546" y="521"/>
                        </a:lnTo>
                        <a:lnTo>
                          <a:pt x="546" y="522"/>
                        </a:lnTo>
                        <a:lnTo>
                          <a:pt x="542" y="522"/>
                        </a:lnTo>
                        <a:lnTo>
                          <a:pt x="542" y="524"/>
                        </a:lnTo>
                        <a:lnTo>
                          <a:pt x="544" y="524"/>
                        </a:lnTo>
                        <a:lnTo>
                          <a:pt x="544" y="525"/>
                        </a:lnTo>
                        <a:lnTo>
                          <a:pt x="542" y="528"/>
                        </a:lnTo>
                        <a:lnTo>
                          <a:pt x="542" y="530"/>
                        </a:lnTo>
                        <a:lnTo>
                          <a:pt x="544" y="530"/>
                        </a:lnTo>
                        <a:lnTo>
                          <a:pt x="544" y="531"/>
                        </a:lnTo>
                        <a:lnTo>
                          <a:pt x="539" y="531"/>
                        </a:lnTo>
                        <a:lnTo>
                          <a:pt x="538" y="533"/>
                        </a:lnTo>
                        <a:lnTo>
                          <a:pt x="539" y="534"/>
                        </a:lnTo>
                        <a:lnTo>
                          <a:pt x="539" y="536"/>
                        </a:lnTo>
                        <a:lnTo>
                          <a:pt x="541" y="536"/>
                        </a:lnTo>
                        <a:lnTo>
                          <a:pt x="539" y="538"/>
                        </a:lnTo>
                        <a:lnTo>
                          <a:pt x="538" y="538"/>
                        </a:lnTo>
                        <a:lnTo>
                          <a:pt x="536" y="538"/>
                        </a:lnTo>
                        <a:lnTo>
                          <a:pt x="536" y="539"/>
                        </a:lnTo>
                        <a:lnTo>
                          <a:pt x="535" y="541"/>
                        </a:lnTo>
                        <a:lnTo>
                          <a:pt x="533" y="542"/>
                        </a:lnTo>
                        <a:lnTo>
                          <a:pt x="535" y="544"/>
                        </a:lnTo>
                        <a:lnTo>
                          <a:pt x="533" y="544"/>
                        </a:lnTo>
                        <a:lnTo>
                          <a:pt x="527" y="545"/>
                        </a:lnTo>
                        <a:lnTo>
                          <a:pt x="527" y="547"/>
                        </a:lnTo>
                        <a:lnTo>
                          <a:pt x="527" y="548"/>
                        </a:lnTo>
                        <a:lnTo>
                          <a:pt x="527" y="550"/>
                        </a:lnTo>
                        <a:lnTo>
                          <a:pt x="526" y="551"/>
                        </a:lnTo>
                        <a:lnTo>
                          <a:pt x="524" y="551"/>
                        </a:lnTo>
                        <a:lnTo>
                          <a:pt x="526" y="555"/>
                        </a:lnTo>
                        <a:lnTo>
                          <a:pt x="524" y="556"/>
                        </a:lnTo>
                        <a:lnTo>
                          <a:pt x="523" y="558"/>
                        </a:lnTo>
                        <a:lnTo>
                          <a:pt x="524" y="559"/>
                        </a:lnTo>
                        <a:lnTo>
                          <a:pt x="523" y="561"/>
                        </a:lnTo>
                        <a:lnTo>
                          <a:pt x="521" y="561"/>
                        </a:lnTo>
                        <a:lnTo>
                          <a:pt x="519" y="561"/>
                        </a:lnTo>
                        <a:lnTo>
                          <a:pt x="519" y="559"/>
                        </a:lnTo>
                        <a:lnTo>
                          <a:pt x="519" y="558"/>
                        </a:lnTo>
                        <a:lnTo>
                          <a:pt x="518" y="556"/>
                        </a:lnTo>
                        <a:lnTo>
                          <a:pt x="516" y="558"/>
                        </a:lnTo>
                        <a:lnTo>
                          <a:pt x="516" y="559"/>
                        </a:lnTo>
                        <a:lnTo>
                          <a:pt x="516" y="561"/>
                        </a:lnTo>
                        <a:lnTo>
                          <a:pt x="516" y="562"/>
                        </a:lnTo>
                        <a:lnTo>
                          <a:pt x="518" y="562"/>
                        </a:lnTo>
                        <a:lnTo>
                          <a:pt x="518" y="564"/>
                        </a:lnTo>
                        <a:lnTo>
                          <a:pt x="519" y="565"/>
                        </a:lnTo>
                        <a:lnTo>
                          <a:pt x="523" y="567"/>
                        </a:lnTo>
                        <a:lnTo>
                          <a:pt x="526" y="565"/>
                        </a:lnTo>
                        <a:lnTo>
                          <a:pt x="529" y="567"/>
                        </a:lnTo>
                        <a:lnTo>
                          <a:pt x="530" y="568"/>
                        </a:lnTo>
                        <a:lnTo>
                          <a:pt x="530" y="570"/>
                        </a:lnTo>
                        <a:lnTo>
                          <a:pt x="527" y="570"/>
                        </a:lnTo>
                        <a:lnTo>
                          <a:pt x="526" y="570"/>
                        </a:lnTo>
                        <a:lnTo>
                          <a:pt x="527" y="571"/>
                        </a:lnTo>
                        <a:lnTo>
                          <a:pt x="529" y="574"/>
                        </a:lnTo>
                        <a:lnTo>
                          <a:pt x="530" y="576"/>
                        </a:lnTo>
                        <a:lnTo>
                          <a:pt x="530" y="577"/>
                        </a:lnTo>
                        <a:lnTo>
                          <a:pt x="529" y="577"/>
                        </a:lnTo>
                        <a:lnTo>
                          <a:pt x="529" y="579"/>
                        </a:lnTo>
                        <a:lnTo>
                          <a:pt x="530" y="579"/>
                        </a:lnTo>
                        <a:lnTo>
                          <a:pt x="530" y="581"/>
                        </a:lnTo>
                        <a:lnTo>
                          <a:pt x="529" y="579"/>
                        </a:lnTo>
                        <a:lnTo>
                          <a:pt x="526" y="576"/>
                        </a:lnTo>
                        <a:lnTo>
                          <a:pt x="524" y="574"/>
                        </a:lnTo>
                        <a:lnTo>
                          <a:pt x="523" y="573"/>
                        </a:lnTo>
                        <a:lnTo>
                          <a:pt x="521" y="571"/>
                        </a:lnTo>
                        <a:lnTo>
                          <a:pt x="521" y="573"/>
                        </a:lnTo>
                        <a:lnTo>
                          <a:pt x="519" y="574"/>
                        </a:lnTo>
                        <a:lnTo>
                          <a:pt x="519" y="576"/>
                        </a:lnTo>
                        <a:lnTo>
                          <a:pt x="521" y="577"/>
                        </a:lnTo>
                        <a:lnTo>
                          <a:pt x="521" y="579"/>
                        </a:lnTo>
                        <a:lnTo>
                          <a:pt x="523" y="579"/>
                        </a:lnTo>
                        <a:lnTo>
                          <a:pt x="524" y="581"/>
                        </a:lnTo>
                        <a:lnTo>
                          <a:pt x="526" y="581"/>
                        </a:lnTo>
                        <a:lnTo>
                          <a:pt x="527" y="582"/>
                        </a:lnTo>
                        <a:lnTo>
                          <a:pt x="526" y="582"/>
                        </a:lnTo>
                        <a:lnTo>
                          <a:pt x="526" y="584"/>
                        </a:lnTo>
                        <a:lnTo>
                          <a:pt x="527" y="585"/>
                        </a:lnTo>
                        <a:lnTo>
                          <a:pt x="527" y="587"/>
                        </a:lnTo>
                        <a:lnTo>
                          <a:pt x="529" y="587"/>
                        </a:lnTo>
                        <a:lnTo>
                          <a:pt x="530" y="587"/>
                        </a:lnTo>
                        <a:lnTo>
                          <a:pt x="530" y="588"/>
                        </a:lnTo>
                        <a:lnTo>
                          <a:pt x="530" y="590"/>
                        </a:lnTo>
                        <a:lnTo>
                          <a:pt x="532" y="590"/>
                        </a:lnTo>
                        <a:lnTo>
                          <a:pt x="532" y="592"/>
                        </a:lnTo>
                        <a:lnTo>
                          <a:pt x="533" y="592"/>
                        </a:lnTo>
                        <a:lnTo>
                          <a:pt x="533" y="590"/>
                        </a:lnTo>
                        <a:lnTo>
                          <a:pt x="533" y="588"/>
                        </a:lnTo>
                        <a:lnTo>
                          <a:pt x="533" y="587"/>
                        </a:lnTo>
                        <a:lnTo>
                          <a:pt x="535" y="588"/>
                        </a:lnTo>
                        <a:lnTo>
                          <a:pt x="536" y="590"/>
                        </a:lnTo>
                        <a:lnTo>
                          <a:pt x="536" y="592"/>
                        </a:lnTo>
                        <a:lnTo>
                          <a:pt x="538" y="593"/>
                        </a:lnTo>
                        <a:lnTo>
                          <a:pt x="538" y="590"/>
                        </a:lnTo>
                        <a:lnTo>
                          <a:pt x="539" y="590"/>
                        </a:lnTo>
                        <a:lnTo>
                          <a:pt x="539" y="593"/>
                        </a:lnTo>
                        <a:lnTo>
                          <a:pt x="539" y="595"/>
                        </a:lnTo>
                        <a:lnTo>
                          <a:pt x="541" y="596"/>
                        </a:lnTo>
                        <a:lnTo>
                          <a:pt x="542" y="596"/>
                        </a:lnTo>
                        <a:lnTo>
                          <a:pt x="541" y="598"/>
                        </a:lnTo>
                        <a:lnTo>
                          <a:pt x="539" y="598"/>
                        </a:lnTo>
                        <a:lnTo>
                          <a:pt x="538" y="595"/>
                        </a:lnTo>
                        <a:lnTo>
                          <a:pt x="536" y="596"/>
                        </a:lnTo>
                        <a:lnTo>
                          <a:pt x="535" y="598"/>
                        </a:lnTo>
                        <a:lnTo>
                          <a:pt x="533" y="596"/>
                        </a:lnTo>
                        <a:lnTo>
                          <a:pt x="533" y="595"/>
                        </a:lnTo>
                        <a:lnTo>
                          <a:pt x="532" y="596"/>
                        </a:lnTo>
                        <a:lnTo>
                          <a:pt x="533" y="596"/>
                        </a:lnTo>
                        <a:lnTo>
                          <a:pt x="535" y="599"/>
                        </a:lnTo>
                        <a:lnTo>
                          <a:pt x="536" y="599"/>
                        </a:lnTo>
                        <a:lnTo>
                          <a:pt x="538" y="598"/>
                        </a:lnTo>
                        <a:lnTo>
                          <a:pt x="539" y="598"/>
                        </a:lnTo>
                        <a:lnTo>
                          <a:pt x="539" y="599"/>
                        </a:lnTo>
                        <a:lnTo>
                          <a:pt x="539" y="601"/>
                        </a:lnTo>
                        <a:lnTo>
                          <a:pt x="539" y="602"/>
                        </a:lnTo>
                        <a:lnTo>
                          <a:pt x="539" y="604"/>
                        </a:lnTo>
                        <a:lnTo>
                          <a:pt x="539" y="605"/>
                        </a:lnTo>
                        <a:lnTo>
                          <a:pt x="541" y="605"/>
                        </a:lnTo>
                        <a:lnTo>
                          <a:pt x="542" y="604"/>
                        </a:lnTo>
                        <a:lnTo>
                          <a:pt x="544" y="604"/>
                        </a:lnTo>
                        <a:lnTo>
                          <a:pt x="544" y="602"/>
                        </a:lnTo>
                        <a:lnTo>
                          <a:pt x="546" y="604"/>
                        </a:lnTo>
                        <a:lnTo>
                          <a:pt x="546" y="605"/>
                        </a:lnTo>
                        <a:lnTo>
                          <a:pt x="546" y="607"/>
                        </a:lnTo>
                        <a:lnTo>
                          <a:pt x="544" y="607"/>
                        </a:lnTo>
                        <a:lnTo>
                          <a:pt x="544" y="608"/>
                        </a:lnTo>
                        <a:lnTo>
                          <a:pt x="542" y="608"/>
                        </a:lnTo>
                        <a:lnTo>
                          <a:pt x="541" y="610"/>
                        </a:lnTo>
                        <a:lnTo>
                          <a:pt x="538" y="616"/>
                        </a:lnTo>
                        <a:lnTo>
                          <a:pt x="536" y="618"/>
                        </a:lnTo>
                        <a:lnTo>
                          <a:pt x="535" y="619"/>
                        </a:lnTo>
                        <a:lnTo>
                          <a:pt x="533" y="621"/>
                        </a:lnTo>
                        <a:lnTo>
                          <a:pt x="532" y="619"/>
                        </a:lnTo>
                        <a:lnTo>
                          <a:pt x="532" y="618"/>
                        </a:lnTo>
                        <a:lnTo>
                          <a:pt x="530" y="616"/>
                        </a:lnTo>
                        <a:lnTo>
                          <a:pt x="530" y="618"/>
                        </a:lnTo>
                        <a:lnTo>
                          <a:pt x="532" y="619"/>
                        </a:lnTo>
                        <a:lnTo>
                          <a:pt x="530" y="619"/>
                        </a:lnTo>
                        <a:lnTo>
                          <a:pt x="530" y="621"/>
                        </a:lnTo>
                        <a:lnTo>
                          <a:pt x="532" y="621"/>
                        </a:lnTo>
                        <a:lnTo>
                          <a:pt x="532" y="622"/>
                        </a:lnTo>
                        <a:lnTo>
                          <a:pt x="530" y="622"/>
                        </a:lnTo>
                        <a:lnTo>
                          <a:pt x="529" y="624"/>
                        </a:lnTo>
                        <a:lnTo>
                          <a:pt x="527" y="624"/>
                        </a:lnTo>
                        <a:lnTo>
                          <a:pt x="521" y="633"/>
                        </a:lnTo>
                        <a:lnTo>
                          <a:pt x="519" y="635"/>
                        </a:lnTo>
                        <a:lnTo>
                          <a:pt x="518" y="633"/>
                        </a:lnTo>
                        <a:lnTo>
                          <a:pt x="516" y="638"/>
                        </a:lnTo>
                        <a:lnTo>
                          <a:pt x="512" y="642"/>
                        </a:lnTo>
                        <a:lnTo>
                          <a:pt x="512" y="644"/>
                        </a:lnTo>
                        <a:lnTo>
                          <a:pt x="512" y="647"/>
                        </a:lnTo>
                        <a:lnTo>
                          <a:pt x="512" y="648"/>
                        </a:lnTo>
                        <a:lnTo>
                          <a:pt x="510" y="653"/>
                        </a:lnTo>
                        <a:lnTo>
                          <a:pt x="510" y="655"/>
                        </a:lnTo>
                        <a:lnTo>
                          <a:pt x="509" y="656"/>
                        </a:lnTo>
                        <a:lnTo>
                          <a:pt x="510" y="656"/>
                        </a:lnTo>
                        <a:lnTo>
                          <a:pt x="510" y="658"/>
                        </a:lnTo>
                        <a:lnTo>
                          <a:pt x="509" y="658"/>
                        </a:lnTo>
                        <a:lnTo>
                          <a:pt x="509" y="661"/>
                        </a:lnTo>
                        <a:lnTo>
                          <a:pt x="509" y="662"/>
                        </a:lnTo>
                        <a:lnTo>
                          <a:pt x="507" y="662"/>
                        </a:lnTo>
                        <a:lnTo>
                          <a:pt x="507" y="664"/>
                        </a:lnTo>
                        <a:lnTo>
                          <a:pt x="505" y="666"/>
                        </a:lnTo>
                        <a:lnTo>
                          <a:pt x="505" y="667"/>
                        </a:lnTo>
                        <a:lnTo>
                          <a:pt x="504" y="670"/>
                        </a:lnTo>
                        <a:lnTo>
                          <a:pt x="502" y="675"/>
                        </a:lnTo>
                        <a:lnTo>
                          <a:pt x="502" y="676"/>
                        </a:lnTo>
                        <a:lnTo>
                          <a:pt x="499" y="678"/>
                        </a:lnTo>
                        <a:lnTo>
                          <a:pt x="498" y="678"/>
                        </a:lnTo>
                        <a:lnTo>
                          <a:pt x="498" y="679"/>
                        </a:lnTo>
                        <a:lnTo>
                          <a:pt x="496" y="681"/>
                        </a:lnTo>
                        <a:lnTo>
                          <a:pt x="498" y="681"/>
                        </a:lnTo>
                        <a:lnTo>
                          <a:pt x="499" y="681"/>
                        </a:lnTo>
                        <a:lnTo>
                          <a:pt x="498" y="684"/>
                        </a:lnTo>
                        <a:lnTo>
                          <a:pt x="498" y="685"/>
                        </a:lnTo>
                        <a:lnTo>
                          <a:pt x="496" y="685"/>
                        </a:lnTo>
                        <a:lnTo>
                          <a:pt x="496" y="682"/>
                        </a:lnTo>
                        <a:lnTo>
                          <a:pt x="495" y="681"/>
                        </a:lnTo>
                        <a:lnTo>
                          <a:pt x="492" y="684"/>
                        </a:lnTo>
                        <a:lnTo>
                          <a:pt x="492" y="685"/>
                        </a:lnTo>
                        <a:lnTo>
                          <a:pt x="492" y="687"/>
                        </a:lnTo>
                        <a:lnTo>
                          <a:pt x="490" y="687"/>
                        </a:lnTo>
                        <a:lnTo>
                          <a:pt x="490" y="685"/>
                        </a:lnTo>
                        <a:lnTo>
                          <a:pt x="490" y="684"/>
                        </a:lnTo>
                        <a:lnTo>
                          <a:pt x="490" y="682"/>
                        </a:lnTo>
                        <a:lnTo>
                          <a:pt x="489" y="681"/>
                        </a:lnTo>
                        <a:lnTo>
                          <a:pt x="486" y="687"/>
                        </a:lnTo>
                        <a:lnTo>
                          <a:pt x="486" y="688"/>
                        </a:lnTo>
                        <a:lnTo>
                          <a:pt x="484" y="687"/>
                        </a:lnTo>
                        <a:lnTo>
                          <a:pt x="484" y="688"/>
                        </a:lnTo>
                        <a:lnTo>
                          <a:pt x="484" y="690"/>
                        </a:lnTo>
                        <a:lnTo>
                          <a:pt x="484" y="693"/>
                        </a:lnTo>
                        <a:lnTo>
                          <a:pt x="484" y="695"/>
                        </a:lnTo>
                        <a:lnTo>
                          <a:pt x="484" y="696"/>
                        </a:lnTo>
                        <a:lnTo>
                          <a:pt x="483" y="698"/>
                        </a:lnTo>
                        <a:lnTo>
                          <a:pt x="481" y="698"/>
                        </a:lnTo>
                        <a:lnTo>
                          <a:pt x="481" y="696"/>
                        </a:lnTo>
                        <a:lnTo>
                          <a:pt x="481" y="695"/>
                        </a:lnTo>
                        <a:lnTo>
                          <a:pt x="481" y="693"/>
                        </a:lnTo>
                        <a:lnTo>
                          <a:pt x="481" y="692"/>
                        </a:lnTo>
                        <a:lnTo>
                          <a:pt x="479" y="690"/>
                        </a:lnTo>
                        <a:lnTo>
                          <a:pt x="479" y="688"/>
                        </a:lnTo>
                        <a:lnTo>
                          <a:pt x="479" y="690"/>
                        </a:lnTo>
                        <a:lnTo>
                          <a:pt x="479" y="698"/>
                        </a:lnTo>
                        <a:lnTo>
                          <a:pt x="478" y="701"/>
                        </a:lnTo>
                        <a:lnTo>
                          <a:pt x="476" y="701"/>
                        </a:lnTo>
                        <a:lnTo>
                          <a:pt x="476" y="699"/>
                        </a:lnTo>
                        <a:lnTo>
                          <a:pt x="476" y="698"/>
                        </a:lnTo>
                        <a:lnTo>
                          <a:pt x="476" y="696"/>
                        </a:lnTo>
                        <a:lnTo>
                          <a:pt x="476" y="695"/>
                        </a:lnTo>
                        <a:lnTo>
                          <a:pt x="478" y="693"/>
                        </a:lnTo>
                        <a:lnTo>
                          <a:pt x="476" y="692"/>
                        </a:lnTo>
                        <a:lnTo>
                          <a:pt x="476" y="693"/>
                        </a:lnTo>
                        <a:lnTo>
                          <a:pt x="475" y="696"/>
                        </a:lnTo>
                        <a:lnTo>
                          <a:pt x="475" y="698"/>
                        </a:lnTo>
                        <a:lnTo>
                          <a:pt x="475" y="701"/>
                        </a:lnTo>
                        <a:lnTo>
                          <a:pt x="473" y="701"/>
                        </a:lnTo>
                        <a:lnTo>
                          <a:pt x="470" y="701"/>
                        </a:lnTo>
                        <a:lnTo>
                          <a:pt x="468" y="703"/>
                        </a:lnTo>
                        <a:lnTo>
                          <a:pt x="468" y="701"/>
                        </a:lnTo>
                        <a:lnTo>
                          <a:pt x="467" y="701"/>
                        </a:lnTo>
                        <a:lnTo>
                          <a:pt x="467" y="699"/>
                        </a:lnTo>
                        <a:lnTo>
                          <a:pt x="465" y="699"/>
                        </a:lnTo>
                        <a:lnTo>
                          <a:pt x="464" y="701"/>
                        </a:lnTo>
                        <a:lnTo>
                          <a:pt x="462" y="703"/>
                        </a:lnTo>
                        <a:lnTo>
                          <a:pt x="462" y="704"/>
                        </a:lnTo>
                        <a:lnTo>
                          <a:pt x="464" y="707"/>
                        </a:lnTo>
                        <a:lnTo>
                          <a:pt x="459" y="706"/>
                        </a:lnTo>
                        <a:lnTo>
                          <a:pt x="458" y="706"/>
                        </a:lnTo>
                        <a:lnTo>
                          <a:pt x="456" y="707"/>
                        </a:lnTo>
                        <a:lnTo>
                          <a:pt x="455" y="710"/>
                        </a:lnTo>
                        <a:lnTo>
                          <a:pt x="453" y="712"/>
                        </a:lnTo>
                        <a:lnTo>
                          <a:pt x="452" y="715"/>
                        </a:lnTo>
                        <a:lnTo>
                          <a:pt x="450" y="716"/>
                        </a:lnTo>
                        <a:lnTo>
                          <a:pt x="449" y="718"/>
                        </a:lnTo>
                        <a:lnTo>
                          <a:pt x="450" y="721"/>
                        </a:lnTo>
                        <a:lnTo>
                          <a:pt x="450" y="722"/>
                        </a:lnTo>
                        <a:lnTo>
                          <a:pt x="450" y="724"/>
                        </a:lnTo>
                        <a:lnTo>
                          <a:pt x="449" y="724"/>
                        </a:lnTo>
                        <a:lnTo>
                          <a:pt x="447" y="725"/>
                        </a:lnTo>
                        <a:lnTo>
                          <a:pt x="447" y="727"/>
                        </a:lnTo>
                        <a:lnTo>
                          <a:pt x="446" y="727"/>
                        </a:lnTo>
                        <a:lnTo>
                          <a:pt x="444" y="725"/>
                        </a:lnTo>
                        <a:lnTo>
                          <a:pt x="444" y="724"/>
                        </a:lnTo>
                        <a:lnTo>
                          <a:pt x="444" y="722"/>
                        </a:lnTo>
                        <a:lnTo>
                          <a:pt x="444" y="721"/>
                        </a:lnTo>
                        <a:lnTo>
                          <a:pt x="442" y="721"/>
                        </a:lnTo>
                        <a:lnTo>
                          <a:pt x="442" y="719"/>
                        </a:lnTo>
                        <a:lnTo>
                          <a:pt x="442" y="718"/>
                        </a:lnTo>
                        <a:lnTo>
                          <a:pt x="441" y="716"/>
                        </a:lnTo>
                        <a:lnTo>
                          <a:pt x="438" y="715"/>
                        </a:lnTo>
                        <a:lnTo>
                          <a:pt x="436" y="715"/>
                        </a:lnTo>
                        <a:lnTo>
                          <a:pt x="436" y="713"/>
                        </a:lnTo>
                        <a:lnTo>
                          <a:pt x="435" y="712"/>
                        </a:lnTo>
                        <a:lnTo>
                          <a:pt x="433" y="712"/>
                        </a:lnTo>
                        <a:lnTo>
                          <a:pt x="432" y="713"/>
                        </a:lnTo>
                        <a:lnTo>
                          <a:pt x="433" y="713"/>
                        </a:lnTo>
                        <a:lnTo>
                          <a:pt x="433" y="715"/>
                        </a:lnTo>
                        <a:lnTo>
                          <a:pt x="435" y="715"/>
                        </a:lnTo>
                        <a:lnTo>
                          <a:pt x="433" y="718"/>
                        </a:lnTo>
                        <a:lnTo>
                          <a:pt x="435" y="719"/>
                        </a:lnTo>
                        <a:lnTo>
                          <a:pt x="436" y="719"/>
                        </a:lnTo>
                        <a:lnTo>
                          <a:pt x="438" y="721"/>
                        </a:lnTo>
                        <a:lnTo>
                          <a:pt x="436" y="721"/>
                        </a:lnTo>
                        <a:lnTo>
                          <a:pt x="435" y="722"/>
                        </a:lnTo>
                        <a:lnTo>
                          <a:pt x="435" y="724"/>
                        </a:lnTo>
                        <a:lnTo>
                          <a:pt x="436" y="727"/>
                        </a:lnTo>
                        <a:lnTo>
                          <a:pt x="438" y="729"/>
                        </a:lnTo>
                        <a:lnTo>
                          <a:pt x="436" y="729"/>
                        </a:lnTo>
                        <a:lnTo>
                          <a:pt x="433" y="727"/>
                        </a:lnTo>
                        <a:lnTo>
                          <a:pt x="430" y="721"/>
                        </a:lnTo>
                        <a:lnTo>
                          <a:pt x="428" y="721"/>
                        </a:lnTo>
                        <a:lnTo>
                          <a:pt x="430" y="725"/>
                        </a:lnTo>
                        <a:lnTo>
                          <a:pt x="428" y="725"/>
                        </a:lnTo>
                        <a:lnTo>
                          <a:pt x="427" y="725"/>
                        </a:lnTo>
                        <a:lnTo>
                          <a:pt x="427" y="724"/>
                        </a:lnTo>
                        <a:lnTo>
                          <a:pt x="425" y="722"/>
                        </a:lnTo>
                        <a:lnTo>
                          <a:pt x="425" y="724"/>
                        </a:lnTo>
                        <a:lnTo>
                          <a:pt x="424" y="725"/>
                        </a:lnTo>
                        <a:lnTo>
                          <a:pt x="424" y="730"/>
                        </a:lnTo>
                        <a:lnTo>
                          <a:pt x="424" y="733"/>
                        </a:lnTo>
                        <a:lnTo>
                          <a:pt x="424" y="738"/>
                        </a:lnTo>
                        <a:lnTo>
                          <a:pt x="424" y="739"/>
                        </a:lnTo>
                        <a:lnTo>
                          <a:pt x="422" y="739"/>
                        </a:lnTo>
                        <a:lnTo>
                          <a:pt x="422" y="738"/>
                        </a:lnTo>
                        <a:lnTo>
                          <a:pt x="421" y="739"/>
                        </a:lnTo>
                        <a:lnTo>
                          <a:pt x="418" y="739"/>
                        </a:lnTo>
                        <a:lnTo>
                          <a:pt x="418" y="741"/>
                        </a:lnTo>
                        <a:lnTo>
                          <a:pt x="418" y="742"/>
                        </a:lnTo>
                        <a:lnTo>
                          <a:pt x="418" y="744"/>
                        </a:lnTo>
                        <a:lnTo>
                          <a:pt x="416" y="745"/>
                        </a:lnTo>
                        <a:lnTo>
                          <a:pt x="416" y="747"/>
                        </a:lnTo>
                        <a:lnTo>
                          <a:pt x="418" y="747"/>
                        </a:lnTo>
                        <a:lnTo>
                          <a:pt x="416" y="748"/>
                        </a:lnTo>
                        <a:lnTo>
                          <a:pt x="415" y="748"/>
                        </a:lnTo>
                        <a:lnTo>
                          <a:pt x="413" y="747"/>
                        </a:lnTo>
                        <a:lnTo>
                          <a:pt x="412" y="748"/>
                        </a:lnTo>
                        <a:lnTo>
                          <a:pt x="413" y="750"/>
                        </a:lnTo>
                        <a:lnTo>
                          <a:pt x="415" y="752"/>
                        </a:lnTo>
                        <a:lnTo>
                          <a:pt x="416" y="752"/>
                        </a:lnTo>
                        <a:lnTo>
                          <a:pt x="416" y="753"/>
                        </a:lnTo>
                        <a:lnTo>
                          <a:pt x="415" y="753"/>
                        </a:lnTo>
                        <a:lnTo>
                          <a:pt x="413" y="753"/>
                        </a:lnTo>
                        <a:lnTo>
                          <a:pt x="413" y="755"/>
                        </a:lnTo>
                        <a:lnTo>
                          <a:pt x="413" y="756"/>
                        </a:lnTo>
                        <a:lnTo>
                          <a:pt x="412" y="756"/>
                        </a:lnTo>
                        <a:lnTo>
                          <a:pt x="410" y="753"/>
                        </a:lnTo>
                        <a:lnTo>
                          <a:pt x="409" y="752"/>
                        </a:lnTo>
                        <a:lnTo>
                          <a:pt x="409" y="750"/>
                        </a:lnTo>
                        <a:lnTo>
                          <a:pt x="409" y="748"/>
                        </a:lnTo>
                        <a:lnTo>
                          <a:pt x="407" y="747"/>
                        </a:lnTo>
                        <a:lnTo>
                          <a:pt x="405" y="745"/>
                        </a:lnTo>
                        <a:lnTo>
                          <a:pt x="404" y="745"/>
                        </a:lnTo>
                        <a:lnTo>
                          <a:pt x="404" y="747"/>
                        </a:lnTo>
                        <a:lnTo>
                          <a:pt x="401" y="747"/>
                        </a:lnTo>
                        <a:lnTo>
                          <a:pt x="398" y="747"/>
                        </a:lnTo>
                        <a:lnTo>
                          <a:pt x="396" y="747"/>
                        </a:lnTo>
                        <a:lnTo>
                          <a:pt x="398" y="748"/>
                        </a:lnTo>
                        <a:lnTo>
                          <a:pt x="405" y="752"/>
                        </a:lnTo>
                        <a:lnTo>
                          <a:pt x="405" y="753"/>
                        </a:lnTo>
                        <a:lnTo>
                          <a:pt x="402" y="755"/>
                        </a:lnTo>
                        <a:lnTo>
                          <a:pt x="399" y="755"/>
                        </a:lnTo>
                        <a:lnTo>
                          <a:pt x="399" y="756"/>
                        </a:lnTo>
                        <a:lnTo>
                          <a:pt x="399" y="758"/>
                        </a:lnTo>
                        <a:lnTo>
                          <a:pt x="398" y="758"/>
                        </a:lnTo>
                        <a:lnTo>
                          <a:pt x="398" y="756"/>
                        </a:lnTo>
                        <a:lnTo>
                          <a:pt x="398" y="755"/>
                        </a:lnTo>
                        <a:lnTo>
                          <a:pt x="398" y="753"/>
                        </a:lnTo>
                        <a:lnTo>
                          <a:pt x="398" y="752"/>
                        </a:lnTo>
                        <a:lnTo>
                          <a:pt x="401" y="752"/>
                        </a:lnTo>
                        <a:lnTo>
                          <a:pt x="396" y="750"/>
                        </a:lnTo>
                        <a:lnTo>
                          <a:pt x="395" y="750"/>
                        </a:lnTo>
                        <a:lnTo>
                          <a:pt x="395" y="752"/>
                        </a:lnTo>
                        <a:lnTo>
                          <a:pt x="396" y="752"/>
                        </a:lnTo>
                        <a:lnTo>
                          <a:pt x="396" y="753"/>
                        </a:lnTo>
                        <a:lnTo>
                          <a:pt x="396" y="755"/>
                        </a:lnTo>
                        <a:lnTo>
                          <a:pt x="398" y="758"/>
                        </a:lnTo>
                        <a:lnTo>
                          <a:pt x="390" y="756"/>
                        </a:lnTo>
                        <a:lnTo>
                          <a:pt x="387" y="756"/>
                        </a:lnTo>
                        <a:lnTo>
                          <a:pt x="388" y="756"/>
                        </a:lnTo>
                        <a:lnTo>
                          <a:pt x="390" y="758"/>
                        </a:lnTo>
                        <a:lnTo>
                          <a:pt x="391" y="758"/>
                        </a:lnTo>
                        <a:lnTo>
                          <a:pt x="391" y="759"/>
                        </a:lnTo>
                        <a:lnTo>
                          <a:pt x="391" y="761"/>
                        </a:lnTo>
                        <a:lnTo>
                          <a:pt x="393" y="762"/>
                        </a:lnTo>
                        <a:lnTo>
                          <a:pt x="391" y="764"/>
                        </a:lnTo>
                        <a:lnTo>
                          <a:pt x="390" y="764"/>
                        </a:lnTo>
                        <a:lnTo>
                          <a:pt x="390" y="762"/>
                        </a:lnTo>
                        <a:lnTo>
                          <a:pt x="388" y="762"/>
                        </a:lnTo>
                        <a:lnTo>
                          <a:pt x="387" y="762"/>
                        </a:lnTo>
                        <a:lnTo>
                          <a:pt x="387" y="764"/>
                        </a:lnTo>
                        <a:lnTo>
                          <a:pt x="387" y="766"/>
                        </a:lnTo>
                        <a:lnTo>
                          <a:pt x="387" y="767"/>
                        </a:lnTo>
                        <a:lnTo>
                          <a:pt x="385" y="769"/>
                        </a:lnTo>
                        <a:lnTo>
                          <a:pt x="387" y="769"/>
                        </a:lnTo>
                        <a:lnTo>
                          <a:pt x="385" y="770"/>
                        </a:lnTo>
                        <a:lnTo>
                          <a:pt x="384" y="770"/>
                        </a:lnTo>
                        <a:lnTo>
                          <a:pt x="384" y="773"/>
                        </a:lnTo>
                        <a:lnTo>
                          <a:pt x="382" y="775"/>
                        </a:lnTo>
                        <a:lnTo>
                          <a:pt x="382" y="773"/>
                        </a:lnTo>
                        <a:lnTo>
                          <a:pt x="381" y="772"/>
                        </a:lnTo>
                        <a:lnTo>
                          <a:pt x="379" y="770"/>
                        </a:lnTo>
                        <a:lnTo>
                          <a:pt x="378" y="770"/>
                        </a:lnTo>
                        <a:lnTo>
                          <a:pt x="378" y="772"/>
                        </a:lnTo>
                        <a:lnTo>
                          <a:pt x="379" y="773"/>
                        </a:lnTo>
                        <a:lnTo>
                          <a:pt x="381" y="773"/>
                        </a:lnTo>
                        <a:lnTo>
                          <a:pt x="381" y="775"/>
                        </a:lnTo>
                        <a:lnTo>
                          <a:pt x="378" y="775"/>
                        </a:lnTo>
                        <a:lnTo>
                          <a:pt x="378" y="773"/>
                        </a:lnTo>
                        <a:lnTo>
                          <a:pt x="376" y="773"/>
                        </a:lnTo>
                        <a:lnTo>
                          <a:pt x="376" y="772"/>
                        </a:lnTo>
                        <a:lnTo>
                          <a:pt x="376" y="773"/>
                        </a:lnTo>
                        <a:lnTo>
                          <a:pt x="375" y="775"/>
                        </a:lnTo>
                        <a:lnTo>
                          <a:pt x="373" y="776"/>
                        </a:lnTo>
                        <a:lnTo>
                          <a:pt x="370" y="776"/>
                        </a:lnTo>
                        <a:lnTo>
                          <a:pt x="372" y="778"/>
                        </a:lnTo>
                        <a:lnTo>
                          <a:pt x="385" y="778"/>
                        </a:lnTo>
                        <a:lnTo>
                          <a:pt x="387" y="778"/>
                        </a:lnTo>
                        <a:lnTo>
                          <a:pt x="388" y="779"/>
                        </a:lnTo>
                        <a:lnTo>
                          <a:pt x="388" y="781"/>
                        </a:lnTo>
                        <a:lnTo>
                          <a:pt x="388" y="782"/>
                        </a:lnTo>
                        <a:lnTo>
                          <a:pt x="387" y="781"/>
                        </a:lnTo>
                        <a:lnTo>
                          <a:pt x="387" y="779"/>
                        </a:lnTo>
                        <a:lnTo>
                          <a:pt x="385" y="779"/>
                        </a:lnTo>
                        <a:lnTo>
                          <a:pt x="385" y="782"/>
                        </a:lnTo>
                        <a:lnTo>
                          <a:pt x="384" y="782"/>
                        </a:lnTo>
                        <a:lnTo>
                          <a:pt x="382" y="782"/>
                        </a:lnTo>
                        <a:lnTo>
                          <a:pt x="379" y="779"/>
                        </a:lnTo>
                        <a:lnTo>
                          <a:pt x="379" y="781"/>
                        </a:lnTo>
                        <a:lnTo>
                          <a:pt x="379" y="782"/>
                        </a:lnTo>
                        <a:lnTo>
                          <a:pt x="381" y="784"/>
                        </a:lnTo>
                        <a:lnTo>
                          <a:pt x="382" y="785"/>
                        </a:lnTo>
                        <a:lnTo>
                          <a:pt x="384" y="784"/>
                        </a:lnTo>
                        <a:lnTo>
                          <a:pt x="385" y="784"/>
                        </a:lnTo>
                        <a:lnTo>
                          <a:pt x="385" y="785"/>
                        </a:lnTo>
                        <a:lnTo>
                          <a:pt x="385" y="787"/>
                        </a:lnTo>
                        <a:lnTo>
                          <a:pt x="382" y="787"/>
                        </a:lnTo>
                        <a:lnTo>
                          <a:pt x="379" y="787"/>
                        </a:lnTo>
                        <a:lnTo>
                          <a:pt x="379" y="789"/>
                        </a:lnTo>
                        <a:lnTo>
                          <a:pt x="382" y="789"/>
                        </a:lnTo>
                        <a:lnTo>
                          <a:pt x="382" y="790"/>
                        </a:lnTo>
                        <a:lnTo>
                          <a:pt x="382" y="792"/>
                        </a:lnTo>
                        <a:lnTo>
                          <a:pt x="382" y="793"/>
                        </a:lnTo>
                        <a:lnTo>
                          <a:pt x="381" y="793"/>
                        </a:lnTo>
                        <a:lnTo>
                          <a:pt x="379" y="793"/>
                        </a:lnTo>
                        <a:lnTo>
                          <a:pt x="379" y="795"/>
                        </a:lnTo>
                        <a:lnTo>
                          <a:pt x="378" y="795"/>
                        </a:lnTo>
                        <a:lnTo>
                          <a:pt x="376" y="795"/>
                        </a:lnTo>
                        <a:lnTo>
                          <a:pt x="375" y="795"/>
                        </a:lnTo>
                        <a:lnTo>
                          <a:pt x="375" y="793"/>
                        </a:lnTo>
                        <a:lnTo>
                          <a:pt x="373" y="790"/>
                        </a:lnTo>
                        <a:lnTo>
                          <a:pt x="372" y="790"/>
                        </a:lnTo>
                        <a:lnTo>
                          <a:pt x="372" y="792"/>
                        </a:lnTo>
                        <a:lnTo>
                          <a:pt x="369" y="792"/>
                        </a:lnTo>
                        <a:lnTo>
                          <a:pt x="370" y="793"/>
                        </a:lnTo>
                        <a:lnTo>
                          <a:pt x="370" y="795"/>
                        </a:lnTo>
                        <a:lnTo>
                          <a:pt x="369" y="795"/>
                        </a:lnTo>
                        <a:lnTo>
                          <a:pt x="370" y="796"/>
                        </a:lnTo>
                        <a:lnTo>
                          <a:pt x="372" y="793"/>
                        </a:lnTo>
                        <a:lnTo>
                          <a:pt x="373" y="795"/>
                        </a:lnTo>
                        <a:lnTo>
                          <a:pt x="372" y="798"/>
                        </a:lnTo>
                        <a:lnTo>
                          <a:pt x="372" y="799"/>
                        </a:lnTo>
                        <a:lnTo>
                          <a:pt x="370" y="799"/>
                        </a:lnTo>
                        <a:lnTo>
                          <a:pt x="370" y="801"/>
                        </a:lnTo>
                        <a:lnTo>
                          <a:pt x="369" y="801"/>
                        </a:lnTo>
                        <a:lnTo>
                          <a:pt x="369" y="803"/>
                        </a:lnTo>
                        <a:lnTo>
                          <a:pt x="369" y="801"/>
                        </a:lnTo>
                        <a:lnTo>
                          <a:pt x="369" y="799"/>
                        </a:lnTo>
                        <a:lnTo>
                          <a:pt x="369" y="798"/>
                        </a:lnTo>
                        <a:lnTo>
                          <a:pt x="367" y="799"/>
                        </a:lnTo>
                        <a:lnTo>
                          <a:pt x="367" y="801"/>
                        </a:lnTo>
                        <a:lnTo>
                          <a:pt x="365" y="803"/>
                        </a:lnTo>
                        <a:lnTo>
                          <a:pt x="364" y="803"/>
                        </a:lnTo>
                        <a:lnTo>
                          <a:pt x="362" y="803"/>
                        </a:lnTo>
                        <a:lnTo>
                          <a:pt x="362" y="801"/>
                        </a:lnTo>
                        <a:lnTo>
                          <a:pt x="362" y="799"/>
                        </a:lnTo>
                        <a:lnTo>
                          <a:pt x="361" y="799"/>
                        </a:lnTo>
                        <a:lnTo>
                          <a:pt x="359" y="799"/>
                        </a:lnTo>
                        <a:lnTo>
                          <a:pt x="359" y="798"/>
                        </a:lnTo>
                        <a:lnTo>
                          <a:pt x="364" y="799"/>
                        </a:lnTo>
                        <a:lnTo>
                          <a:pt x="365" y="796"/>
                        </a:lnTo>
                        <a:lnTo>
                          <a:pt x="364" y="796"/>
                        </a:lnTo>
                        <a:lnTo>
                          <a:pt x="362" y="795"/>
                        </a:lnTo>
                        <a:lnTo>
                          <a:pt x="362" y="793"/>
                        </a:lnTo>
                        <a:lnTo>
                          <a:pt x="361" y="793"/>
                        </a:lnTo>
                        <a:lnTo>
                          <a:pt x="359" y="795"/>
                        </a:lnTo>
                        <a:lnTo>
                          <a:pt x="358" y="796"/>
                        </a:lnTo>
                        <a:lnTo>
                          <a:pt x="356" y="798"/>
                        </a:lnTo>
                        <a:lnTo>
                          <a:pt x="354" y="798"/>
                        </a:lnTo>
                        <a:lnTo>
                          <a:pt x="354" y="796"/>
                        </a:lnTo>
                        <a:lnTo>
                          <a:pt x="354" y="792"/>
                        </a:lnTo>
                        <a:lnTo>
                          <a:pt x="353" y="790"/>
                        </a:lnTo>
                        <a:lnTo>
                          <a:pt x="353" y="789"/>
                        </a:lnTo>
                        <a:lnTo>
                          <a:pt x="354" y="789"/>
                        </a:lnTo>
                        <a:lnTo>
                          <a:pt x="354" y="785"/>
                        </a:lnTo>
                        <a:lnTo>
                          <a:pt x="353" y="785"/>
                        </a:lnTo>
                        <a:lnTo>
                          <a:pt x="353" y="787"/>
                        </a:lnTo>
                        <a:lnTo>
                          <a:pt x="351" y="787"/>
                        </a:lnTo>
                        <a:lnTo>
                          <a:pt x="351" y="785"/>
                        </a:lnTo>
                        <a:lnTo>
                          <a:pt x="350" y="781"/>
                        </a:lnTo>
                        <a:lnTo>
                          <a:pt x="350" y="779"/>
                        </a:lnTo>
                        <a:lnTo>
                          <a:pt x="348" y="779"/>
                        </a:lnTo>
                        <a:lnTo>
                          <a:pt x="348" y="778"/>
                        </a:lnTo>
                        <a:lnTo>
                          <a:pt x="350" y="776"/>
                        </a:lnTo>
                        <a:lnTo>
                          <a:pt x="348" y="776"/>
                        </a:lnTo>
                        <a:lnTo>
                          <a:pt x="347" y="778"/>
                        </a:lnTo>
                        <a:lnTo>
                          <a:pt x="345" y="779"/>
                        </a:lnTo>
                        <a:lnTo>
                          <a:pt x="345" y="778"/>
                        </a:lnTo>
                        <a:lnTo>
                          <a:pt x="344" y="778"/>
                        </a:lnTo>
                        <a:lnTo>
                          <a:pt x="344" y="776"/>
                        </a:lnTo>
                        <a:lnTo>
                          <a:pt x="342" y="778"/>
                        </a:lnTo>
                        <a:lnTo>
                          <a:pt x="348" y="782"/>
                        </a:lnTo>
                        <a:lnTo>
                          <a:pt x="350" y="785"/>
                        </a:lnTo>
                        <a:lnTo>
                          <a:pt x="351" y="787"/>
                        </a:lnTo>
                        <a:lnTo>
                          <a:pt x="353" y="792"/>
                        </a:lnTo>
                        <a:lnTo>
                          <a:pt x="353" y="795"/>
                        </a:lnTo>
                        <a:lnTo>
                          <a:pt x="351" y="796"/>
                        </a:lnTo>
                        <a:lnTo>
                          <a:pt x="351" y="798"/>
                        </a:lnTo>
                        <a:lnTo>
                          <a:pt x="354" y="799"/>
                        </a:lnTo>
                        <a:lnTo>
                          <a:pt x="356" y="801"/>
                        </a:lnTo>
                        <a:lnTo>
                          <a:pt x="356" y="804"/>
                        </a:lnTo>
                        <a:lnTo>
                          <a:pt x="358" y="807"/>
                        </a:lnTo>
                        <a:lnTo>
                          <a:pt x="358" y="810"/>
                        </a:lnTo>
                        <a:lnTo>
                          <a:pt x="358" y="813"/>
                        </a:lnTo>
                        <a:lnTo>
                          <a:pt x="358" y="815"/>
                        </a:lnTo>
                        <a:lnTo>
                          <a:pt x="356" y="815"/>
                        </a:lnTo>
                        <a:lnTo>
                          <a:pt x="354" y="815"/>
                        </a:lnTo>
                        <a:lnTo>
                          <a:pt x="354" y="813"/>
                        </a:lnTo>
                        <a:lnTo>
                          <a:pt x="351" y="813"/>
                        </a:lnTo>
                        <a:lnTo>
                          <a:pt x="353" y="815"/>
                        </a:lnTo>
                        <a:lnTo>
                          <a:pt x="361" y="819"/>
                        </a:lnTo>
                        <a:lnTo>
                          <a:pt x="361" y="821"/>
                        </a:lnTo>
                        <a:lnTo>
                          <a:pt x="361" y="822"/>
                        </a:lnTo>
                        <a:lnTo>
                          <a:pt x="362" y="822"/>
                        </a:lnTo>
                        <a:lnTo>
                          <a:pt x="361" y="822"/>
                        </a:lnTo>
                        <a:lnTo>
                          <a:pt x="356" y="827"/>
                        </a:lnTo>
                        <a:lnTo>
                          <a:pt x="356" y="826"/>
                        </a:lnTo>
                        <a:lnTo>
                          <a:pt x="356" y="824"/>
                        </a:lnTo>
                        <a:lnTo>
                          <a:pt x="356" y="821"/>
                        </a:lnTo>
                        <a:lnTo>
                          <a:pt x="354" y="821"/>
                        </a:lnTo>
                        <a:lnTo>
                          <a:pt x="353" y="826"/>
                        </a:lnTo>
                        <a:lnTo>
                          <a:pt x="353" y="827"/>
                        </a:lnTo>
                        <a:lnTo>
                          <a:pt x="353" y="829"/>
                        </a:lnTo>
                        <a:lnTo>
                          <a:pt x="351" y="829"/>
                        </a:lnTo>
                        <a:lnTo>
                          <a:pt x="353" y="830"/>
                        </a:lnTo>
                        <a:lnTo>
                          <a:pt x="351" y="833"/>
                        </a:lnTo>
                        <a:lnTo>
                          <a:pt x="350" y="835"/>
                        </a:lnTo>
                        <a:lnTo>
                          <a:pt x="348" y="835"/>
                        </a:lnTo>
                        <a:lnTo>
                          <a:pt x="347" y="833"/>
                        </a:lnTo>
                        <a:lnTo>
                          <a:pt x="344" y="833"/>
                        </a:lnTo>
                        <a:lnTo>
                          <a:pt x="342" y="833"/>
                        </a:lnTo>
                        <a:lnTo>
                          <a:pt x="341" y="835"/>
                        </a:lnTo>
                        <a:lnTo>
                          <a:pt x="341" y="836"/>
                        </a:lnTo>
                        <a:lnTo>
                          <a:pt x="341" y="838"/>
                        </a:lnTo>
                        <a:lnTo>
                          <a:pt x="342" y="840"/>
                        </a:lnTo>
                        <a:lnTo>
                          <a:pt x="342" y="841"/>
                        </a:lnTo>
                        <a:lnTo>
                          <a:pt x="336" y="840"/>
                        </a:lnTo>
                        <a:lnTo>
                          <a:pt x="335" y="840"/>
                        </a:lnTo>
                        <a:lnTo>
                          <a:pt x="335" y="838"/>
                        </a:lnTo>
                        <a:lnTo>
                          <a:pt x="333" y="838"/>
                        </a:lnTo>
                        <a:lnTo>
                          <a:pt x="332" y="833"/>
                        </a:lnTo>
                        <a:lnTo>
                          <a:pt x="328" y="829"/>
                        </a:lnTo>
                        <a:lnTo>
                          <a:pt x="327" y="829"/>
                        </a:lnTo>
                        <a:lnTo>
                          <a:pt x="327" y="832"/>
                        </a:lnTo>
                        <a:lnTo>
                          <a:pt x="325" y="833"/>
                        </a:lnTo>
                        <a:lnTo>
                          <a:pt x="324" y="833"/>
                        </a:lnTo>
                        <a:lnTo>
                          <a:pt x="324" y="835"/>
                        </a:lnTo>
                        <a:lnTo>
                          <a:pt x="324" y="836"/>
                        </a:lnTo>
                        <a:lnTo>
                          <a:pt x="325" y="841"/>
                        </a:lnTo>
                        <a:lnTo>
                          <a:pt x="325" y="843"/>
                        </a:lnTo>
                        <a:lnTo>
                          <a:pt x="325" y="844"/>
                        </a:lnTo>
                        <a:lnTo>
                          <a:pt x="324" y="844"/>
                        </a:lnTo>
                        <a:lnTo>
                          <a:pt x="325" y="846"/>
                        </a:lnTo>
                        <a:lnTo>
                          <a:pt x="325" y="847"/>
                        </a:lnTo>
                        <a:lnTo>
                          <a:pt x="325" y="849"/>
                        </a:lnTo>
                        <a:lnTo>
                          <a:pt x="325" y="850"/>
                        </a:lnTo>
                        <a:lnTo>
                          <a:pt x="325" y="852"/>
                        </a:lnTo>
                        <a:lnTo>
                          <a:pt x="327" y="853"/>
                        </a:lnTo>
                        <a:lnTo>
                          <a:pt x="328" y="852"/>
                        </a:lnTo>
                        <a:lnTo>
                          <a:pt x="330" y="853"/>
                        </a:lnTo>
                        <a:lnTo>
                          <a:pt x="330" y="855"/>
                        </a:lnTo>
                        <a:lnTo>
                          <a:pt x="332" y="856"/>
                        </a:lnTo>
                        <a:lnTo>
                          <a:pt x="332" y="858"/>
                        </a:lnTo>
                        <a:lnTo>
                          <a:pt x="330" y="859"/>
                        </a:lnTo>
                        <a:lnTo>
                          <a:pt x="335" y="861"/>
                        </a:lnTo>
                        <a:lnTo>
                          <a:pt x="336" y="861"/>
                        </a:lnTo>
                        <a:lnTo>
                          <a:pt x="338" y="861"/>
                        </a:lnTo>
                        <a:lnTo>
                          <a:pt x="339" y="863"/>
                        </a:lnTo>
                        <a:lnTo>
                          <a:pt x="341" y="864"/>
                        </a:lnTo>
                        <a:lnTo>
                          <a:pt x="336" y="866"/>
                        </a:lnTo>
                        <a:lnTo>
                          <a:pt x="335" y="867"/>
                        </a:lnTo>
                        <a:lnTo>
                          <a:pt x="335" y="866"/>
                        </a:lnTo>
                        <a:lnTo>
                          <a:pt x="336" y="864"/>
                        </a:lnTo>
                        <a:lnTo>
                          <a:pt x="335" y="863"/>
                        </a:lnTo>
                        <a:lnTo>
                          <a:pt x="333" y="864"/>
                        </a:lnTo>
                        <a:lnTo>
                          <a:pt x="333" y="867"/>
                        </a:lnTo>
                        <a:lnTo>
                          <a:pt x="333" y="869"/>
                        </a:lnTo>
                        <a:lnTo>
                          <a:pt x="333" y="870"/>
                        </a:lnTo>
                        <a:lnTo>
                          <a:pt x="333" y="872"/>
                        </a:lnTo>
                        <a:lnTo>
                          <a:pt x="332" y="873"/>
                        </a:lnTo>
                        <a:lnTo>
                          <a:pt x="332" y="875"/>
                        </a:lnTo>
                        <a:lnTo>
                          <a:pt x="332" y="877"/>
                        </a:lnTo>
                        <a:lnTo>
                          <a:pt x="332" y="878"/>
                        </a:lnTo>
                        <a:lnTo>
                          <a:pt x="332" y="880"/>
                        </a:lnTo>
                        <a:lnTo>
                          <a:pt x="330" y="881"/>
                        </a:lnTo>
                        <a:lnTo>
                          <a:pt x="330" y="883"/>
                        </a:lnTo>
                        <a:lnTo>
                          <a:pt x="330" y="884"/>
                        </a:lnTo>
                        <a:lnTo>
                          <a:pt x="328" y="886"/>
                        </a:lnTo>
                        <a:lnTo>
                          <a:pt x="328" y="887"/>
                        </a:lnTo>
                        <a:lnTo>
                          <a:pt x="330" y="887"/>
                        </a:lnTo>
                        <a:lnTo>
                          <a:pt x="330" y="889"/>
                        </a:lnTo>
                        <a:lnTo>
                          <a:pt x="327" y="890"/>
                        </a:lnTo>
                        <a:lnTo>
                          <a:pt x="327" y="892"/>
                        </a:lnTo>
                        <a:lnTo>
                          <a:pt x="327" y="893"/>
                        </a:lnTo>
                        <a:lnTo>
                          <a:pt x="325" y="893"/>
                        </a:lnTo>
                        <a:lnTo>
                          <a:pt x="324" y="895"/>
                        </a:lnTo>
                        <a:lnTo>
                          <a:pt x="324" y="896"/>
                        </a:lnTo>
                        <a:lnTo>
                          <a:pt x="324" y="898"/>
                        </a:lnTo>
                        <a:lnTo>
                          <a:pt x="324" y="900"/>
                        </a:lnTo>
                        <a:lnTo>
                          <a:pt x="325" y="901"/>
                        </a:lnTo>
                        <a:lnTo>
                          <a:pt x="325" y="903"/>
                        </a:lnTo>
                        <a:lnTo>
                          <a:pt x="324" y="903"/>
                        </a:lnTo>
                        <a:lnTo>
                          <a:pt x="324" y="904"/>
                        </a:lnTo>
                        <a:lnTo>
                          <a:pt x="324" y="903"/>
                        </a:lnTo>
                        <a:lnTo>
                          <a:pt x="324" y="904"/>
                        </a:lnTo>
                        <a:lnTo>
                          <a:pt x="324" y="906"/>
                        </a:lnTo>
                        <a:lnTo>
                          <a:pt x="325" y="906"/>
                        </a:lnTo>
                        <a:lnTo>
                          <a:pt x="324" y="907"/>
                        </a:lnTo>
                        <a:lnTo>
                          <a:pt x="324" y="909"/>
                        </a:lnTo>
                        <a:lnTo>
                          <a:pt x="325" y="910"/>
                        </a:lnTo>
                        <a:lnTo>
                          <a:pt x="327" y="909"/>
                        </a:lnTo>
                        <a:lnTo>
                          <a:pt x="327" y="910"/>
                        </a:lnTo>
                        <a:lnTo>
                          <a:pt x="325" y="912"/>
                        </a:lnTo>
                        <a:lnTo>
                          <a:pt x="327" y="912"/>
                        </a:lnTo>
                        <a:lnTo>
                          <a:pt x="327" y="913"/>
                        </a:lnTo>
                        <a:lnTo>
                          <a:pt x="327" y="915"/>
                        </a:lnTo>
                        <a:lnTo>
                          <a:pt x="327" y="916"/>
                        </a:lnTo>
                        <a:lnTo>
                          <a:pt x="327" y="919"/>
                        </a:lnTo>
                        <a:lnTo>
                          <a:pt x="330" y="919"/>
                        </a:lnTo>
                        <a:lnTo>
                          <a:pt x="330" y="918"/>
                        </a:lnTo>
                        <a:lnTo>
                          <a:pt x="332" y="918"/>
                        </a:lnTo>
                        <a:lnTo>
                          <a:pt x="333" y="919"/>
                        </a:lnTo>
                        <a:lnTo>
                          <a:pt x="333" y="921"/>
                        </a:lnTo>
                        <a:lnTo>
                          <a:pt x="333" y="923"/>
                        </a:lnTo>
                        <a:lnTo>
                          <a:pt x="333" y="924"/>
                        </a:lnTo>
                        <a:lnTo>
                          <a:pt x="333" y="926"/>
                        </a:lnTo>
                        <a:lnTo>
                          <a:pt x="333" y="927"/>
                        </a:lnTo>
                        <a:lnTo>
                          <a:pt x="332" y="929"/>
                        </a:lnTo>
                        <a:lnTo>
                          <a:pt x="332" y="930"/>
                        </a:lnTo>
                        <a:lnTo>
                          <a:pt x="330" y="930"/>
                        </a:lnTo>
                        <a:lnTo>
                          <a:pt x="330" y="929"/>
                        </a:lnTo>
                        <a:lnTo>
                          <a:pt x="328" y="929"/>
                        </a:lnTo>
                        <a:lnTo>
                          <a:pt x="328" y="927"/>
                        </a:lnTo>
                        <a:lnTo>
                          <a:pt x="327" y="923"/>
                        </a:lnTo>
                        <a:lnTo>
                          <a:pt x="325" y="921"/>
                        </a:lnTo>
                        <a:lnTo>
                          <a:pt x="324" y="919"/>
                        </a:lnTo>
                        <a:lnTo>
                          <a:pt x="324" y="921"/>
                        </a:lnTo>
                        <a:lnTo>
                          <a:pt x="324" y="923"/>
                        </a:lnTo>
                        <a:lnTo>
                          <a:pt x="324" y="924"/>
                        </a:lnTo>
                        <a:lnTo>
                          <a:pt x="322" y="924"/>
                        </a:lnTo>
                        <a:lnTo>
                          <a:pt x="322" y="923"/>
                        </a:lnTo>
                        <a:lnTo>
                          <a:pt x="322" y="921"/>
                        </a:lnTo>
                        <a:lnTo>
                          <a:pt x="321" y="919"/>
                        </a:lnTo>
                        <a:lnTo>
                          <a:pt x="318" y="919"/>
                        </a:lnTo>
                        <a:lnTo>
                          <a:pt x="313" y="919"/>
                        </a:lnTo>
                        <a:lnTo>
                          <a:pt x="314" y="921"/>
                        </a:lnTo>
                        <a:lnTo>
                          <a:pt x="316" y="921"/>
                        </a:lnTo>
                        <a:lnTo>
                          <a:pt x="321" y="923"/>
                        </a:lnTo>
                        <a:lnTo>
                          <a:pt x="319" y="926"/>
                        </a:lnTo>
                        <a:lnTo>
                          <a:pt x="318" y="926"/>
                        </a:lnTo>
                        <a:lnTo>
                          <a:pt x="316" y="927"/>
                        </a:lnTo>
                        <a:lnTo>
                          <a:pt x="314" y="927"/>
                        </a:lnTo>
                        <a:lnTo>
                          <a:pt x="316" y="929"/>
                        </a:lnTo>
                        <a:lnTo>
                          <a:pt x="314" y="929"/>
                        </a:lnTo>
                        <a:lnTo>
                          <a:pt x="313" y="929"/>
                        </a:lnTo>
                        <a:lnTo>
                          <a:pt x="311" y="929"/>
                        </a:lnTo>
                        <a:lnTo>
                          <a:pt x="318" y="930"/>
                        </a:lnTo>
                        <a:lnTo>
                          <a:pt x="319" y="932"/>
                        </a:lnTo>
                        <a:lnTo>
                          <a:pt x="318" y="933"/>
                        </a:lnTo>
                        <a:lnTo>
                          <a:pt x="318" y="932"/>
                        </a:lnTo>
                        <a:lnTo>
                          <a:pt x="314" y="932"/>
                        </a:lnTo>
                        <a:lnTo>
                          <a:pt x="310" y="932"/>
                        </a:lnTo>
                        <a:lnTo>
                          <a:pt x="313" y="932"/>
                        </a:lnTo>
                        <a:lnTo>
                          <a:pt x="314" y="933"/>
                        </a:lnTo>
                        <a:lnTo>
                          <a:pt x="311" y="935"/>
                        </a:lnTo>
                        <a:lnTo>
                          <a:pt x="308" y="935"/>
                        </a:lnTo>
                        <a:lnTo>
                          <a:pt x="310" y="937"/>
                        </a:lnTo>
                        <a:lnTo>
                          <a:pt x="316" y="938"/>
                        </a:lnTo>
                        <a:lnTo>
                          <a:pt x="311" y="938"/>
                        </a:lnTo>
                        <a:lnTo>
                          <a:pt x="310" y="938"/>
                        </a:lnTo>
                        <a:lnTo>
                          <a:pt x="311" y="940"/>
                        </a:lnTo>
                        <a:lnTo>
                          <a:pt x="313" y="941"/>
                        </a:lnTo>
                        <a:lnTo>
                          <a:pt x="314" y="941"/>
                        </a:lnTo>
                        <a:lnTo>
                          <a:pt x="314" y="943"/>
                        </a:lnTo>
                        <a:lnTo>
                          <a:pt x="313" y="943"/>
                        </a:lnTo>
                        <a:lnTo>
                          <a:pt x="314" y="944"/>
                        </a:lnTo>
                        <a:lnTo>
                          <a:pt x="316" y="946"/>
                        </a:lnTo>
                        <a:lnTo>
                          <a:pt x="314" y="946"/>
                        </a:lnTo>
                        <a:lnTo>
                          <a:pt x="314" y="947"/>
                        </a:lnTo>
                        <a:lnTo>
                          <a:pt x="314" y="949"/>
                        </a:lnTo>
                        <a:lnTo>
                          <a:pt x="314" y="950"/>
                        </a:lnTo>
                        <a:lnTo>
                          <a:pt x="316" y="950"/>
                        </a:lnTo>
                        <a:lnTo>
                          <a:pt x="318" y="949"/>
                        </a:lnTo>
                        <a:lnTo>
                          <a:pt x="318" y="950"/>
                        </a:lnTo>
                        <a:lnTo>
                          <a:pt x="318" y="952"/>
                        </a:lnTo>
                        <a:lnTo>
                          <a:pt x="316" y="952"/>
                        </a:lnTo>
                        <a:lnTo>
                          <a:pt x="314" y="952"/>
                        </a:lnTo>
                        <a:lnTo>
                          <a:pt x="314" y="953"/>
                        </a:lnTo>
                        <a:lnTo>
                          <a:pt x="314" y="952"/>
                        </a:lnTo>
                        <a:lnTo>
                          <a:pt x="313" y="950"/>
                        </a:lnTo>
                        <a:lnTo>
                          <a:pt x="313" y="953"/>
                        </a:lnTo>
                        <a:lnTo>
                          <a:pt x="311" y="953"/>
                        </a:lnTo>
                        <a:lnTo>
                          <a:pt x="311" y="955"/>
                        </a:lnTo>
                        <a:lnTo>
                          <a:pt x="313" y="958"/>
                        </a:lnTo>
                        <a:lnTo>
                          <a:pt x="314" y="959"/>
                        </a:lnTo>
                        <a:lnTo>
                          <a:pt x="316" y="961"/>
                        </a:lnTo>
                        <a:lnTo>
                          <a:pt x="321" y="964"/>
                        </a:lnTo>
                        <a:lnTo>
                          <a:pt x="319" y="964"/>
                        </a:lnTo>
                        <a:lnTo>
                          <a:pt x="318" y="964"/>
                        </a:lnTo>
                        <a:lnTo>
                          <a:pt x="314" y="963"/>
                        </a:lnTo>
                        <a:lnTo>
                          <a:pt x="314" y="964"/>
                        </a:lnTo>
                        <a:lnTo>
                          <a:pt x="316" y="966"/>
                        </a:lnTo>
                        <a:lnTo>
                          <a:pt x="318" y="966"/>
                        </a:lnTo>
                        <a:lnTo>
                          <a:pt x="319" y="967"/>
                        </a:lnTo>
                        <a:lnTo>
                          <a:pt x="318" y="967"/>
                        </a:lnTo>
                        <a:lnTo>
                          <a:pt x="316" y="967"/>
                        </a:lnTo>
                        <a:lnTo>
                          <a:pt x="313" y="964"/>
                        </a:lnTo>
                        <a:lnTo>
                          <a:pt x="311" y="964"/>
                        </a:lnTo>
                        <a:lnTo>
                          <a:pt x="313" y="964"/>
                        </a:lnTo>
                        <a:lnTo>
                          <a:pt x="314" y="966"/>
                        </a:lnTo>
                        <a:lnTo>
                          <a:pt x="316" y="969"/>
                        </a:lnTo>
                        <a:lnTo>
                          <a:pt x="316" y="970"/>
                        </a:lnTo>
                        <a:lnTo>
                          <a:pt x="318" y="974"/>
                        </a:lnTo>
                        <a:lnTo>
                          <a:pt x="316" y="974"/>
                        </a:lnTo>
                        <a:lnTo>
                          <a:pt x="314" y="975"/>
                        </a:lnTo>
                        <a:lnTo>
                          <a:pt x="314" y="977"/>
                        </a:lnTo>
                        <a:lnTo>
                          <a:pt x="316" y="978"/>
                        </a:lnTo>
                        <a:lnTo>
                          <a:pt x="316" y="980"/>
                        </a:lnTo>
                        <a:lnTo>
                          <a:pt x="314" y="981"/>
                        </a:lnTo>
                        <a:lnTo>
                          <a:pt x="314" y="983"/>
                        </a:lnTo>
                        <a:lnTo>
                          <a:pt x="316" y="983"/>
                        </a:lnTo>
                        <a:lnTo>
                          <a:pt x="316" y="984"/>
                        </a:lnTo>
                        <a:lnTo>
                          <a:pt x="314" y="986"/>
                        </a:lnTo>
                        <a:lnTo>
                          <a:pt x="316" y="986"/>
                        </a:lnTo>
                        <a:lnTo>
                          <a:pt x="316" y="987"/>
                        </a:lnTo>
                        <a:lnTo>
                          <a:pt x="316" y="989"/>
                        </a:lnTo>
                        <a:lnTo>
                          <a:pt x="314" y="990"/>
                        </a:lnTo>
                        <a:lnTo>
                          <a:pt x="314" y="992"/>
                        </a:lnTo>
                        <a:lnTo>
                          <a:pt x="314" y="993"/>
                        </a:lnTo>
                        <a:lnTo>
                          <a:pt x="316" y="993"/>
                        </a:lnTo>
                        <a:lnTo>
                          <a:pt x="316" y="995"/>
                        </a:lnTo>
                        <a:lnTo>
                          <a:pt x="314" y="995"/>
                        </a:lnTo>
                        <a:lnTo>
                          <a:pt x="314" y="996"/>
                        </a:lnTo>
                        <a:lnTo>
                          <a:pt x="318" y="995"/>
                        </a:lnTo>
                        <a:lnTo>
                          <a:pt x="319" y="995"/>
                        </a:lnTo>
                        <a:lnTo>
                          <a:pt x="319" y="996"/>
                        </a:lnTo>
                        <a:lnTo>
                          <a:pt x="316" y="998"/>
                        </a:lnTo>
                        <a:lnTo>
                          <a:pt x="314" y="1000"/>
                        </a:lnTo>
                        <a:lnTo>
                          <a:pt x="314" y="1001"/>
                        </a:lnTo>
                        <a:lnTo>
                          <a:pt x="314" y="1003"/>
                        </a:lnTo>
                        <a:lnTo>
                          <a:pt x="314" y="1004"/>
                        </a:lnTo>
                        <a:lnTo>
                          <a:pt x="316" y="1004"/>
                        </a:lnTo>
                        <a:lnTo>
                          <a:pt x="318" y="1006"/>
                        </a:lnTo>
                        <a:lnTo>
                          <a:pt x="316" y="1006"/>
                        </a:lnTo>
                        <a:lnTo>
                          <a:pt x="318" y="1007"/>
                        </a:lnTo>
                        <a:lnTo>
                          <a:pt x="318" y="1009"/>
                        </a:lnTo>
                        <a:lnTo>
                          <a:pt x="319" y="1009"/>
                        </a:lnTo>
                        <a:lnTo>
                          <a:pt x="321" y="1015"/>
                        </a:lnTo>
                        <a:lnTo>
                          <a:pt x="319" y="1017"/>
                        </a:lnTo>
                        <a:lnTo>
                          <a:pt x="319" y="1018"/>
                        </a:lnTo>
                        <a:lnTo>
                          <a:pt x="321" y="1018"/>
                        </a:lnTo>
                        <a:lnTo>
                          <a:pt x="321" y="1020"/>
                        </a:lnTo>
                        <a:lnTo>
                          <a:pt x="321" y="1021"/>
                        </a:lnTo>
                        <a:lnTo>
                          <a:pt x="322" y="1023"/>
                        </a:lnTo>
                        <a:lnTo>
                          <a:pt x="324" y="1023"/>
                        </a:lnTo>
                        <a:lnTo>
                          <a:pt x="324" y="1024"/>
                        </a:lnTo>
                        <a:lnTo>
                          <a:pt x="322" y="1026"/>
                        </a:lnTo>
                        <a:lnTo>
                          <a:pt x="321" y="1026"/>
                        </a:lnTo>
                        <a:lnTo>
                          <a:pt x="319" y="1027"/>
                        </a:lnTo>
                        <a:lnTo>
                          <a:pt x="318" y="1029"/>
                        </a:lnTo>
                        <a:lnTo>
                          <a:pt x="316" y="1030"/>
                        </a:lnTo>
                        <a:lnTo>
                          <a:pt x="318" y="1030"/>
                        </a:lnTo>
                        <a:lnTo>
                          <a:pt x="319" y="1030"/>
                        </a:lnTo>
                        <a:lnTo>
                          <a:pt x="321" y="1032"/>
                        </a:lnTo>
                        <a:lnTo>
                          <a:pt x="322" y="1033"/>
                        </a:lnTo>
                        <a:lnTo>
                          <a:pt x="325" y="1035"/>
                        </a:lnTo>
                        <a:lnTo>
                          <a:pt x="324" y="1037"/>
                        </a:lnTo>
                        <a:lnTo>
                          <a:pt x="324" y="1038"/>
                        </a:lnTo>
                        <a:lnTo>
                          <a:pt x="325" y="1038"/>
                        </a:lnTo>
                        <a:lnTo>
                          <a:pt x="327" y="1037"/>
                        </a:lnTo>
                        <a:lnTo>
                          <a:pt x="328" y="1037"/>
                        </a:lnTo>
                        <a:lnTo>
                          <a:pt x="335" y="1035"/>
                        </a:lnTo>
                        <a:lnTo>
                          <a:pt x="336" y="1035"/>
                        </a:lnTo>
                        <a:lnTo>
                          <a:pt x="338" y="1037"/>
                        </a:lnTo>
                        <a:lnTo>
                          <a:pt x="338" y="1038"/>
                        </a:lnTo>
                        <a:lnTo>
                          <a:pt x="339" y="1038"/>
                        </a:lnTo>
                        <a:lnTo>
                          <a:pt x="341" y="1040"/>
                        </a:lnTo>
                        <a:lnTo>
                          <a:pt x="339" y="1041"/>
                        </a:lnTo>
                        <a:lnTo>
                          <a:pt x="338" y="1041"/>
                        </a:lnTo>
                        <a:lnTo>
                          <a:pt x="338" y="1043"/>
                        </a:lnTo>
                        <a:lnTo>
                          <a:pt x="338" y="1044"/>
                        </a:lnTo>
                        <a:lnTo>
                          <a:pt x="339" y="1046"/>
                        </a:lnTo>
                        <a:lnTo>
                          <a:pt x="339" y="1048"/>
                        </a:lnTo>
                        <a:lnTo>
                          <a:pt x="339" y="1049"/>
                        </a:lnTo>
                        <a:lnTo>
                          <a:pt x="341" y="1051"/>
                        </a:lnTo>
                        <a:lnTo>
                          <a:pt x="345" y="1052"/>
                        </a:lnTo>
                        <a:lnTo>
                          <a:pt x="345" y="1051"/>
                        </a:lnTo>
                        <a:lnTo>
                          <a:pt x="344" y="1048"/>
                        </a:lnTo>
                        <a:lnTo>
                          <a:pt x="345" y="1044"/>
                        </a:lnTo>
                        <a:lnTo>
                          <a:pt x="348" y="1043"/>
                        </a:lnTo>
                        <a:lnTo>
                          <a:pt x="354" y="1041"/>
                        </a:lnTo>
                        <a:lnTo>
                          <a:pt x="356" y="1041"/>
                        </a:lnTo>
                        <a:lnTo>
                          <a:pt x="358" y="1046"/>
                        </a:lnTo>
                        <a:lnTo>
                          <a:pt x="358" y="1048"/>
                        </a:lnTo>
                        <a:lnTo>
                          <a:pt x="358" y="1049"/>
                        </a:lnTo>
                        <a:lnTo>
                          <a:pt x="356" y="1049"/>
                        </a:lnTo>
                        <a:lnTo>
                          <a:pt x="356" y="1051"/>
                        </a:lnTo>
                        <a:lnTo>
                          <a:pt x="358" y="1051"/>
                        </a:lnTo>
                        <a:lnTo>
                          <a:pt x="359" y="1051"/>
                        </a:lnTo>
                        <a:lnTo>
                          <a:pt x="362" y="1054"/>
                        </a:lnTo>
                        <a:lnTo>
                          <a:pt x="364" y="1055"/>
                        </a:lnTo>
                        <a:lnTo>
                          <a:pt x="364" y="1057"/>
                        </a:lnTo>
                        <a:lnTo>
                          <a:pt x="364" y="1058"/>
                        </a:lnTo>
                        <a:lnTo>
                          <a:pt x="365" y="1060"/>
                        </a:lnTo>
                        <a:lnTo>
                          <a:pt x="367" y="1061"/>
                        </a:lnTo>
                        <a:lnTo>
                          <a:pt x="372" y="1064"/>
                        </a:lnTo>
                        <a:lnTo>
                          <a:pt x="370" y="1066"/>
                        </a:lnTo>
                        <a:lnTo>
                          <a:pt x="369" y="1066"/>
                        </a:lnTo>
                        <a:lnTo>
                          <a:pt x="369" y="1067"/>
                        </a:lnTo>
                        <a:lnTo>
                          <a:pt x="370" y="1069"/>
                        </a:lnTo>
                        <a:lnTo>
                          <a:pt x="372" y="1069"/>
                        </a:lnTo>
                        <a:lnTo>
                          <a:pt x="373" y="1067"/>
                        </a:lnTo>
                        <a:lnTo>
                          <a:pt x="373" y="1066"/>
                        </a:lnTo>
                        <a:lnTo>
                          <a:pt x="375" y="1066"/>
                        </a:lnTo>
                        <a:lnTo>
                          <a:pt x="376" y="1067"/>
                        </a:lnTo>
                        <a:lnTo>
                          <a:pt x="381" y="1067"/>
                        </a:lnTo>
                        <a:lnTo>
                          <a:pt x="381" y="1069"/>
                        </a:lnTo>
                        <a:lnTo>
                          <a:pt x="381" y="1070"/>
                        </a:lnTo>
                        <a:lnTo>
                          <a:pt x="382" y="1070"/>
                        </a:lnTo>
                        <a:lnTo>
                          <a:pt x="382" y="1072"/>
                        </a:lnTo>
                        <a:lnTo>
                          <a:pt x="382" y="1074"/>
                        </a:lnTo>
                        <a:lnTo>
                          <a:pt x="381" y="1074"/>
                        </a:lnTo>
                        <a:lnTo>
                          <a:pt x="387" y="1077"/>
                        </a:lnTo>
                        <a:lnTo>
                          <a:pt x="390" y="1078"/>
                        </a:lnTo>
                        <a:lnTo>
                          <a:pt x="387" y="1080"/>
                        </a:lnTo>
                        <a:lnTo>
                          <a:pt x="379" y="1077"/>
                        </a:lnTo>
                        <a:lnTo>
                          <a:pt x="378" y="1075"/>
                        </a:lnTo>
                        <a:lnTo>
                          <a:pt x="375" y="1070"/>
                        </a:lnTo>
                        <a:lnTo>
                          <a:pt x="376" y="1074"/>
                        </a:lnTo>
                        <a:lnTo>
                          <a:pt x="378" y="1077"/>
                        </a:lnTo>
                        <a:lnTo>
                          <a:pt x="379" y="1080"/>
                        </a:lnTo>
                        <a:lnTo>
                          <a:pt x="381" y="1081"/>
                        </a:lnTo>
                        <a:lnTo>
                          <a:pt x="379" y="1081"/>
                        </a:lnTo>
                        <a:lnTo>
                          <a:pt x="379" y="1080"/>
                        </a:lnTo>
                        <a:lnTo>
                          <a:pt x="379" y="1081"/>
                        </a:lnTo>
                        <a:lnTo>
                          <a:pt x="381" y="1083"/>
                        </a:lnTo>
                        <a:lnTo>
                          <a:pt x="382" y="1086"/>
                        </a:lnTo>
                        <a:lnTo>
                          <a:pt x="384" y="1088"/>
                        </a:lnTo>
                        <a:lnTo>
                          <a:pt x="385" y="1088"/>
                        </a:lnTo>
                        <a:lnTo>
                          <a:pt x="387" y="1086"/>
                        </a:lnTo>
                        <a:lnTo>
                          <a:pt x="387" y="1089"/>
                        </a:lnTo>
                        <a:lnTo>
                          <a:pt x="387" y="1091"/>
                        </a:lnTo>
                        <a:lnTo>
                          <a:pt x="388" y="1095"/>
                        </a:lnTo>
                        <a:lnTo>
                          <a:pt x="388" y="1097"/>
                        </a:lnTo>
                        <a:lnTo>
                          <a:pt x="388" y="1095"/>
                        </a:lnTo>
                        <a:lnTo>
                          <a:pt x="388" y="1092"/>
                        </a:lnTo>
                        <a:lnTo>
                          <a:pt x="388" y="1091"/>
                        </a:lnTo>
                        <a:lnTo>
                          <a:pt x="388" y="1089"/>
                        </a:lnTo>
                        <a:lnTo>
                          <a:pt x="390" y="1088"/>
                        </a:lnTo>
                        <a:lnTo>
                          <a:pt x="391" y="1088"/>
                        </a:lnTo>
                        <a:lnTo>
                          <a:pt x="393" y="1091"/>
                        </a:lnTo>
                        <a:lnTo>
                          <a:pt x="396" y="1091"/>
                        </a:lnTo>
                        <a:lnTo>
                          <a:pt x="396" y="1092"/>
                        </a:lnTo>
                        <a:lnTo>
                          <a:pt x="396" y="1094"/>
                        </a:lnTo>
                        <a:lnTo>
                          <a:pt x="396" y="1097"/>
                        </a:lnTo>
                        <a:lnTo>
                          <a:pt x="396" y="1098"/>
                        </a:lnTo>
                        <a:lnTo>
                          <a:pt x="399" y="1101"/>
                        </a:lnTo>
                        <a:lnTo>
                          <a:pt x="399" y="1103"/>
                        </a:lnTo>
                        <a:lnTo>
                          <a:pt x="399" y="1100"/>
                        </a:lnTo>
                        <a:lnTo>
                          <a:pt x="398" y="1098"/>
                        </a:lnTo>
                        <a:lnTo>
                          <a:pt x="398" y="1095"/>
                        </a:lnTo>
                        <a:lnTo>
                          <a:pt x="398" y="1092"/>
                        </a:lnTo>
                        <a:lnTo>
                          <a:pt x="399" y="1091"/>
                        </a:lnTo>
                        <a:lnTo>
                          <a:pt x="401" y="1092"/>
                        </a:lnTo>
                        <a:lnTo>
                          <a:pt x="401" y="1094"/>
                        </a:lnTo>
                        <a:lnTo>
                          <a:pt x="401" y="1095"/>
                        </a:lnTo>
                        <a:lnTo>
                          <a:pt x="401" y="1097"/>
                        </a:lnTo>
                        <a:lnTo>
                          <a:pt x="404" y="1104"/>
                        </a:lnTo>
                        <a:lnTo>
                          <a:pt x="405" y="1109"/>
                        </a:lnTo>
                        <a:lnTo>
                          <a:pt x="405" y="1111"/>
                        </a:lnTo>
                        <a:lnTo>
                          <a:pt x="409" y="1111"/>
                        </a:lnTo>
                        <a:lnTo>
                          <a:pt x="410" y="1112"/>
                        </a:lnTo>
                        <a:lnTo>
                          <a:pt x="410" y="1114"/>
                        </a:lnTo>
                        <a:lnTo>
                          <a:pt x="410" y="1115"/>
                        </a:lnTo>
                        <a:lnTo>
                          <a:pt x="412" y="1115"/>
                        </a:lnTo>
                        <a:lnTo>
                          <a:pt x="412" y="1117"/>
                        </a:lnTo>
                        <a:lnTo>
                          <a:pt x="413" y="1115"/>
                        </a:lnTo>
                        <a:lnTo>
                          <a:pt x="412" y="1115"/>
                        </a:lnTo>
                        <a:lnTo>
                          <a:pt x="412" y="1114"/>
                        </a:lnTo>
                        <a:lnTo>
                          <a:pt x="413" y="1114"/>
                        </a:lnTo>
                        <a:lnTo>
                          <a:pt x="415" y="1115"/>
                        </a:lnTo>
                        <a:lnTo>
                          <a:pt x="413" y="1115"/>
                        </a:lnTo>
                        <a:lnTo>
                          <a:pt x="413" y="1120"/>
                        </a:lnTo>
                        <a:lnTo>
                          <a:pt x="413" y="1121"/>
                        </a:lnTo>
                        <a:lnTo>
                          <a:pt x="412" y="1121"/>
                        </a:lnTo>
                        <a:lnTo>
                          <a:pt x="412" y="1120"/>
                        </a:lnTo>
                        <a:lnTo>
                          <a:pt x="407" y="1114"/>
                        </a:lnTo>
                        <a:lnTo>
                          <a:pt x="405" y="1112"/>
                        </a:lnTo>
                        <a:lnTo>
                          <a:pt x="404" y="1111"/>
                        </a:lnTo>
                        <a:lnTo>
                          <a:pt x="405" y="1112"/>
                        </a:lnTo>
                        <a:lnTo>
                          <a:pt x="407" y="1115"/>
                        </a:lnTo>
                        <a:lnTo>
                          <a:pt x="407" y="1117"/>
                        </a:lnTo>
                        <a:lnTo>
                          <a:pt x="407" y="1118"/>
                        </a:lnTo>
                        <a:lnTo>
                          <a:pt x="402" y="1124"/>
                        </a:lnTo>
                        <a:lnTo>
                          <a:pt x="401" y="1124"/>
                        </a:lnTo>
                        <a:lnTo>
                          <a:pt x="399" y="1124"/>
                        </a:lnTo>
                        <a:lnTo>
                          <a:pt x="398" y="1126"/>
                        </a:lnTo>
                        <a:lnTo>
                          <a:pt x="396" y="1126"/>
                        </a:lnTo>
                        <a:lnTo>
                          <a:pt x="396" y="1127"/>
                        </a:lnTo>
                        <a:lnTo>
                          <a:pt x="398" y="1127"/>
                        </a:lnTo>
                        <a:lnTo>
                          <a:pt x="399" y="1126"/>
                        </a:lnTo>
                        <a:lnTo>
                          <a:pt x="413" y="1126"/>
                        </a:lnTo>
                        <a:lnTo>
                          <a:pt x="415" y="1127"/>
                        </a:lnTo>
                        <a:lnTo>
                          <a:pt x="415" y="1129"/>
                        </a:lnTo>
                        <a:lnTo>
                          <a:pt x="413" y="1130"/>
                        </a:lnTo>
                        <a:lnTo>
                          <a:pt x="412" y="1132"/>
                        </a:lnTo>
                        <a:lnTo>
                          <a:pt x="409" y="1132"/>
                        </a:lnTo>
                        <a:lnTo>
                          <a:pt x="407" y="1132"/>
                        </a:lnTo>
                        <a:lnTo>
                          <a:pt x="405" y="1130"/>
                        </a:lnTo>
                        <a:lnTo>
                          <a:pt x="405" y="1129"/>
                        </a:lnTo>
                        <a:lnTo>
                          <a:pt x="405" y="1130"/>
                        </a:lnTo>
                        <a:lnTo>
                          <a:pt x="404" y="1132"/>
                        </a:lnTo>
                        <a:lnTo>
                          <a:pt x="402" y="1134"/>
                        </a:lnTo>
                        <a:lnTo>
                          <a:pt x="399" y="1135"/>
                        </a:lnTo>
                        <a:lnTo>
                          <a:pt x="398" y="1135"/>
                        </a:lnTo>
                        <a:lnTo>
                          <a:pt x="398" y="1137"/>
                        </a:lnTo>
                        <a:lnTo>
                          <a:pt x="396" y="1137"/>
                        </a:lnTo>
                        <a:lnTo>
                          <a:pt x="395" y="1137"/>
                        </a:lnTo>
                        <a:lnTo>
                          <a:pt x="395" y="1138"/>
                        </a:lnTo>
                        <a:lnTo>
                          <a:pt x="395" y="1140"/>
                        </a:lnTo>
                        <a:lnTo>
                          <a:pt x="396" y="1140"/>
                        </a:lnTo>
                        <a:lnTo>
                          <a:pt x="396" y="1141"/>
                        </a:lnTo>
                        <a:lnTo>
                          <a:pt x="395" y="1143"/>
                        </a:lnTo>
                        <a:lnTo>
                          <a:pt x="393" y="1141"/>
                        </a:lnTo>
                        <a:lnTo>
                          <a:pt x="393" y="1143"/>
                        </a:lnTo>
                        <a:lnTo>
                          <a:pt x="395" y="1144"/>
                        </a:lnTo>
                        <a:lnTo>
                          <a:pt x="393" y="1144"/>
                        </a:lnTo>
                        <a:lnTo>
                          <a:pt x="393" y="1146"/>
                        </a:lnTo>
                        <a:lnTo>
                          <a:pt x="391" y="1146"/>
                        </a:lnTo>
                        <a:lnTo>
                          <a:pt x="388" y="1148"/>
                        </a:lnTo>
                        <a:lnTo>
                          <a:pt x="387" y="1151"/>
                        </a:lnTo>
                        <a:lnTo>
                          <a:pt x="384" y="1152"/>
                        </a:lnTo>
                        <a:lnTo>
                          <a:pt x="382" y="1154"/>
                        </a:lnTo>
                        <a:lnTo>
                          <a:pt x="379" y="1157"/>
                        </a:lnTo>
                        <a:lnTo>
                          <a:pt x="378" y="1158"/>
                        </a:lnTo>
                        <a:lnTo>
                          <a:pt x="376" y="1158"/>
                        </a:lnTo>
                        <a:lnTo>
                          <a:pt x="372" y="1158"/>
                        </a:lnTo>
                        <a:lnTo>
                          <a:pt x="375" y="1160"/>
                        </a:lnTo>
                        <a:lnTo>
                          <a:pt x="373" y="1160"/>
                        </a:lnTo>
                        <a:lnTo>
                          <a:pt x="372" y="1160"/>
                        </a:lnTo>
                        <a:lnTo>
                          <a:pt x="372" y="1161"/>
                        </a:lnTo>
                        <a:lnTo>
                          <a:pt x="373" y="1161"/>
                        </a:lnTo>
                        <a:lnTo>
                          <a:pt x="373" y="1163"/>
                        </a:lnTo>
                        <a:lnTo>
                          <a:pt x="373" y="1164"/>
                        </a:lnTo>
                        <a:lnTo>
                          <a:pt x="375" y="1164"/>
                        </a:lnTo>
                        <a:lnTo>
                          <a:pt x="376" y="1164"/>
                        </a:lnTo>
                        <a:lnTo>
                          <a:pt x="375" y="1166"/>
                        </a:lnTo>
                        <a:lnTo>
                          <a:pt x="372" y="1166"/>
                        </a:lnTo>
                        <a:lnTo>
                          <a:pt x="369" y="1164"/>
                        </a:lnTo>
                        <a:lnTo>
                          <a:pt x="367" y="1163"/>
                        </a:lnTo>
                        <a:lnTo>
                          <a:pt x="369" y="1163"/>
                        </a:lnTo>
                        <a:lnTo>
                          <a:pt x="369" y="1160"/>
                        </a:lnTo>
                        <a:lnTo>
                          <a:pt x="367" y="1160"/>
                        </a:lnTo>
                        <a:lnTo>
                          <a:pt x="367" y="1161"/>
                        </a:lnTo>
                        <a:lnTo>
                          <a:pt x="365" y="1161"/>
                        </a:lnTo>
                        <a:lnTo>
                          <a:pt x="365" y="1160"/>
                        </a:lnTo>
                        <a:lnTo>
                          <a:pt x="364" y="1160"/>
                        </a:lnTo>
                        <a:lnTo>
                          <a:pt x="364" y="1161"/>
                        </a:lnTo>
                        <a:lnTo>
                          <a:pt x="362" y="1161"/>
                        </a:lnTo>
                        <a:lnTo>
                          <a:pt x="362" y="1163"/>
                        </a:lnTo>
                        <a:lnTo>
                          <a:pt x="362" y="1164"/>
                        </a:lnTo>
                        <a:lnTo>
                          <a:pt x="364" y="1164"/>
                        </a:lnTo>
                        <a:lnTo>
                          <a:pt x="362" y="1166"/>
                        </a:lnTo>
                        <a:lnTo>
                          <a:pt x="361" y="1166"/>
                        </a:lnTo>
                        <a:lnTo>
                          <a:pt x="359" y="1164"/>
                        </a:lnTo>
                        <a:lnTo>
                          <a:pt x="365" y="1172"/>
                        </a:lnTo>
                        <a:lnTo>
                          <a:pt x="364" y="1172"/>
                        </a:lnTo>
                        <a:lnTo>
                          <a:pt x="364" y="1174"/>
                        </a:lnTo>
                        <a:lnTo>
                          <a:pt x="367" y="1174"/>
                        </a:lnTo>
                        <a:lnTo>
                          <a:pt x="369" y="1172"/>
                        </a:lnTo>
                        <a:lnTo>
                          <a:pt x="370" y="1174"/>
                        </a:lnTo>
                        <a:lnTo>
                          <a:pt x="372" y="1169"/>
                        </a:lnTo>
                        <a:lnTo>
                          <a:pt x="375" y="1167"/>
                        </a:lnTo>
                        <a:lnTo>
                          <a:pt x="378" y="1169"/>
                        </a:lnTo>
                        <a:lnTo>
                          <a:pt x="381" y="1171"/>
                        </a:lnTo>
                        <a:lnTo>
                          <a:pt x="381" y="1172"/>
                        </a:lnTo>
                        <a:lnTo>
                          <a:pt x="382" y="1172"/>
                        </a:lnTo>
                        <a:lnTo>
                          <a:pt x="384" y="1171"/>
                        </a:lnTo>
                        <a:lnTo>
                          <a:pt x="382" y="1167"/>
                        </a:lnTo>
                        <a:lnTo>
                          <a:pt x="381" y="1166"/>
                        </a:lnTo>
                        <a:lnTo>
                          <a:pt x="384" y="1166"/>
                        </a:lnTo>
                        <a:lnTo>
                          <a:pt x="382" y="1164"/>
                        </a:lnTo>
                        <a:lnTo>
                          <a:pt x="381" y="1163"/>
                        </a:lnTo>
                        <a:lnTo>
                          <a:pt x="381" y="1161"/>
                        </a:lnTo>
                        <a:lnTo>
                          <a:pt x="384" y="1161"/>
                        </a:lnTo>
                        <a:lnTo>
                          <a:pt x="385" y="1163"/>
                        </a:lnTo>
                        <a:lnTo>
                          <a:pt x="385" y="1164"/>
                        </a:lnTo>
                        <a:lnTo>
                          <a:pt x="387" y="1166"/>
                        </a:lnTo>
                        <a:lnTo>
                          <a:pt x="390" y="1167"/>
                        </a:lnTo>
                        <a:lnTo>
                          <a:pt x="390" y="1169"/>
                        </a:lnTo>
                        <a:lnTo>
                          <a:pt x="388" y="1169"/>
                        </a:lnTo>
                        <a:lnTo>
                          <a:pt x="387" y="1169"/>
                        </a:lnTo>
                        <a:lnTo>
                          <a:pt x="390" y="1171"/>
                        </a:lnTo>
                        <a:lnTo>
                          <a:pt x="391" y="1171"/>
                        </a:lnTo>
                        <a:lnTo>
                          <a:pt x="391" y="1172"/>
                        </a:lnTo>
                        <a:lnTo>
                          <a:pt x="391" y="1174"/>
                        </a:lnTo>
                        <a:lnTo>
                          <a:pt x="390" y="1175"/>
                        </a:lnTo>
                        <a:lnTo>
                          <a:pt x="387" y="1175"/>
                        </a:lnTo>
                        <a:lnTo>
                          <a:pt x="385" y="1175"/>
                        </a:lnTo>
                        <a:lnTo>
                          <a:pt x="384" y="1175"/>
                        </a:lnTo>
                        <a:lnTo>
                          <a:pt x="382" y="1174"/>
                        </a:lnTo>
                        <a:lnTo>
                          <a:pt x="381" y="1174"/>
                        </a:lnTo>
                        <a:lnTo>
                          <a:pt x="378" y="1175"/>
                        </a:lnTo>
                        <a:lnTo>
                          <a:pt x="376" y="1174"/>
                        </a:lnTo>
                        <a:lnTo>
                          <a:pt x="376" y="1172"/>
                        </a:lnTo>
                        <a:lnTo>
                          <a:pt x="375" y="1172"/>
                        </a:lnTo>
                        <a:lnTo>
                          <a:pt x="373" y="1174"/>
                        </a:lnTo>
                        <a:lnTo>
                          <a:pt x="373" y="1175"/>
                        </a:lnTo>
                        <a:lnTo>
                          <a:pt x="375" y="1177"/>
                        </a:lnTo>
                        <a:lnTo>
                          <a:pt x="375" y="1178"/>
                        </a:lnTo>
                        <a:lnTo>
                          <a:pt x="373" y="1178"/>
                        </a:lnTo>
                        <a:lnTo>
                          <a:pt x="373" y="1180"/>
                        </a:lnTo>
                        <a:lnTo>
                          <a:pt x="376" y="1181"/>
                        </a:lnTo>
                        <a:lnTo>
                          <a:pt x="378" y="1181"/>
                        </a:lnTo>
                        <a:lnTo>
                          <a:pt x="378" y="1183"/>
                        </a:lnTo>
                        <a:lnTo>
                          <a:pt x="379" y="1185"/>
                        </a:lnTo>
                        <a:lnTo>
                          <a:pt x="381" y="1186"/>
                        </a:lnTo>
                        <a:lnTo>
                          <a:pt x="376" y="1183"/>
                        </a:lnTo>
                        <a:lnTo>
                          <a:pt x="375" y="1183"/>
                        </a:lnTo>
                        <a:lnTo>
                          <a:pt x="375" y="1185"/>
                        </a:lnTo>
                        <a:lnTo>
                          <a:pt x="376" y="1185"/>
                        </a:lnTo>
                        <a:lnTo>
                          <a:pt x="378" y="1185"/>
                        </a:lnTo>
                        <a:lnTo>
                          <a:pt x="378" y="1186"/>
                        </a:lnTo>
                        <a:lnTo>
                          <a:pt x="378" y="1188"/>
                        </a:lnTo>
                        <a:lnTo>
                          <a:pt x="379" y="1188"/>
                        </a:lnTo>
                        <a:lnTo>
                          <a:pt x="379" y="1189"/>
                        </a:lnTo>
                        <a:lnTo>
                          <a:pt x="381" y="1189"/>
                        </a:lnTo>
                        <a:lnTo>
                          <a:pt x="381" y="1191"/>
                        </a:lnTo>
                        <a:lnTo>
                          <a:pt x="381" y="1192"/>
                        </a:lnTo>
                        <a:lnTo>
                          <a:pt x="379" y="1192"/>
                        </a:lnTo>
                        <a:lnTo>
                          <a:pt x="379" y="1191"/>
                        </a:lnTo>
                        <a:lnTo>
                          <a:pt x="378" y="1191"/>
                        </a:lnTo>
                        <a:lnTo>
                          <a:pt x="376" y="1192"/>
                        </a:lnTo>
                        <a:lnTo>
                          <a:pt x="375" y="1192"/>
                        </a:lnTo>
                        <a:lnTo>
                          <a:pt x="373" y="1194"/>
                        </a:lnTo>
                        <a:lnTo>
                          <a:pt x="375" y="1194"/>
                        </a:lnTo>
                        <a:lnTo>
                          <a:pt x="375" y="1195"/>
                        </a:lnTo>
                        <a:lnTo>
                          <a:pt x="370" y="1197"/>
                        </a:lnTo>
                        <a:lnTo>
                          <a:pt x="369" y="1198"/>
                        </a:lnTo>
                        <a:lnTo>
                          <a:pt x="370" y="1197"/>
                        </a:lnTo>
                        <a:lnTo>
                          <a:pt x="372" y="1197"/>
                        </a:lnTo>
                        <a:lnTo>
                          <a:pt x="372" y="1195"/>
                        </a:lnTo>
                        <a:lnTo>
                          <a:pt x="370" y="1195"/>
                        </a:lnTo>
                        <a:lnTo>
                          <a:pt x="372" y="1195"/>
                        </a:lnTo>
                        <a:lnTo>
                          <a:pt x="372" y="1194"/>
                        </a:lnTo>
                        <a:lnTo>
                          <a:pt x="370" y="1194"/>
                        </a:lnTo>
                        <a:lnTo>
                          <a:pt x="369" y="1195"/>
                        </a:lnTo>
                        <a:lnTo>
                          <a:pt x="369" y="1197"/>
                        </a:lnTo>
                        <a:lnTo>
                          <a:pt x="365" y="1197"/>
                        </a:lnTo>
                        <a:lnTo>
                          <a:pt x="364" y="1200"/>
                        </a:lnTo>
                        <a:lnTo>
                          <a:pt x="361" y="1200"/>
                        </a:lnTo>
                        <a:lnTo>
                          <a:pt x="361" y="1201"/>
                        </a:lnTo>
                        <a:lnTo>
                          <a:pt x="359" y="1201"/>
                        </a:lnTo>
                        <a:lnTo>
                          <a:pt x="358" y="1201"/>
                        </a:lnTo>
                        <a:lnTo>
                          <a:pt x="359" y="1204"/>
                        </a:lnTo>
                        <a:lnTo>
                          <a:pt x="358" y="1206"/>
                        </a:lnTo>
                        <a:lnTo>
                          <a:pt x="358" y="1208"/>
                        </a:lnTo>
                        <a:lnTo>
                          <a:pt x="356" y="1209"/>
                        </a:lnTo>
                        <a:lnTo>
                          <a:pt x="356" y="1211"/>
                        </a:lnTo>
                        <a:lnTo>
                          <a:pt x="356" y="1212"/>
                        </a:lnTo>
                        <a:lnTo>
                          <a:pt x="356" y="1214"/>
                        </a:lnTo>
                        <a:lnTo>
                          <a:pt x="356" y="1215"/>
                        </a:lnTo>
                        <a:lnTo>
                          <a:pt x="354" y="1215"/>
                        </a:lnTo>
                        <a:lnTo>
                          <a:pt x="353" y="1215"/>
                        </a:lnTo>
                        <a:lnTo>
                          <a:pt x="353" y="1217"/>
                        </a:lnTo>
                        <a:lnTo>
                          <a:pt x="353" y="1220"/>
                        </a:lnTo>
                        <a:lnTo>
                          <a:pt x="351" y="1220"/>
                        </a:lnTo>
                        <a:lnTo>
                          <a:pt x="351" y="1218"/>
                        </a:lnTo>
                        <a:lnTo>
                          <a:pt x="351" y="1217"/>
                        </a:lnTo>
                        <a:lnTo>
                          <a:pt x="351" y="1215"/>
                        </a:lnTo>
                        <a:lnTo>
                          <a:pt x="351" y="1214"/>
                        </a:lnTo>
                        <a:lnTo>
                          <a:pt x="350" y="1214"/>
                        </a:lnTo>
                        <a:lnTo>
                          <a:pt x="348" y="1214"/>
                        </a:lnTo>
                        <a:lnTo>
                          <a:pt x="348" y="1212"/>
                        </a:lnTo>
                        <a:lnTo>
                          <a:pt x="347" y="1211"/>
                        </a:lnTo>
                        <a:lnTo>
                          <a:pt x="347" y="1214"/>
                        </a:lnTo>
                        <a:lnTo>
                          <a:pt x="348" y="1215"/>
                        </a:lnTo>
                        <a:lnTo>
                          <a:pt x="347" y="1217"/>
                        </a:lnTo>
                        <a:lnTo>
                          <a:pt x="347" y="1218"/>
                        </a:lnTo>
                        <a:lnTo>
                          <a:pt x="347" y="1217"/>
                        </a:lnTo>
                        <a:lnTo>
                          <a:pt x="347" y="1215"/>
                        </a:lnTo>
                        <a:lnTo>
                          <a:pt x="345" y="1214"/>
                        </a:lnTo>
                        <a:lnTo>
                          <a:pt x="345" y="1212"/>
                        </a:lnTo>
                        <a:lnTo>
                          <a:pt x="345" y="1209"/>
                        </a:lnTo>
                        <a:lnTo>
                          <a:pt x="345" y="1208"/>
                        </a:lnTo>
                        <a:lnTo>
                          <a:pt x="345" y="1206"/>
                        </a:lnTo>
                        <a:lnTo>
                          <a:pt x="345" y="1203"/>
                        </a:lnTo>
                        <a:lnTo>
                          <a:pt x="345" y="1200"/>
                        </a:lnTo>
                        <a:lnTo>
                          <a:pt x="345" y="1198"/>
                        </a:lnTo>
                        <a:lnTo>
                          <a:pt x="345" y="1197"/>
                        </a:lnTo>
                        <a:lnTo>
                          <a:pt x="347" y="1195"/>
                        </a:lnTo>
                        <a:lnTo>
                          <a:pt x="347" y="1194"/>
                        </a:lnTo>
                        <a:lnTo>
                          <a:pt x="345" y="1194"/>
                        </a:lnTo>
                        <a:lnTo>
                          <a:pt x="344" y="1195"/>
                        </a:lnTo>
                        <a:lnTo>
                          <a:pt x="344" y="1198"/>
                        </a:lnTo>
                        <a:lnTo>
                          <a:pt x="344" y="1200"/>
                        </a:lnTo>
                        <a:lnTo>
                          <a:pt x="344" y="1201"/>
                        </a:lnTo>
                        <a:lnTo>
                          <a:pt x="342" y="1200"/>
                        </a:lnTo>
                        <a:lnTo>
                          <a:pt x="341" y="1198"/>
                        </a:lnTo>
                        <a:lnTo>
                          <a:pt x="341" y="1197"/>
                        </a:lnTo>
                        <a:lnTo>
                          <a:pt x="342" y="1194"/>
                        </a:lnTo>
                        <a:lnTo>
                          <a:pt x="342" y="1192"/>
                        </a:lnTo>
                        <a:lnTo>
                          <a:pt x="342" y="1191"/>
                        </a:lnTo>
                        <a:lnTo>
                          <a:pt x="341" y="1189"/>
                        </a:lnTo>
                        <a:lnTo>
                          <a:pt x="341" y="1192"/>
                        </a:lnTo>
                        <a:lnTo>
                          <a:pt x="341" y="1194"/>
                        </a:lnTo>
                        <a:lnTo>
                          <a:pt x="339" y="1195"/>
                        </a:lnTo>
                        <a:lnTo>
                          <a:pt x="338" y="1197"/>
                        </a:lnTo>
                        <a:lnTo>
                          <a:pt x="339" y="1198"/>
                        </a:lnTo>
                        <a:lnTo>
                          <a:pt x="338" y="1201"/>
                        </a:lnTo>
                        <a:lnTo>
                          <a:pt x="338" y="1203"/>
                        </a:lnTo>
                        <a:lnTo>
                          <a:pt x="339" y="1204"/>
                        </a:lnTo>
                        <a:lnTo>
                          <a:pt x="339" y="1206"/>
                        </a:lnTo>
                        <a:lnTo>
                          <a:pt x="338" y="1208"/>
                        </a:lnTo>
                        <a:lnTo>
                          <a:pt x="338" y="1209"/>
                        </a:lnTo>
                        <a:lnTo>
                          <a:pt x="336" y="1209"/>
                        </a:lnTo>
                        <a:lnTo>
                          <a:pt x="336" y="1211"/>
                        </a:lnTo>
                        <a:lnTo>
                          <a:pt x="338" y="1212"/>
                        </a:lnTo>
                        <a:lnTo>
                          <a:pt x="338" y="1214"/>
                        </a:lnTo>
                        <a:lnTo>
                          <a:pt x="339" y="1214"/>
                        </a:lnTo>
                        <a:lnTo>
                          <a:pt x="338" y="1215"/>
                        </a:lnTo>
                        <a:lnTo>
                          <a:pt x="338" y="1217"/>
                        </a:lnTo>
                        <a:lnTo>
                          <a:pt x="336" y="1217"/>
                        </a:lnTo>
                        <a:lnTo>
                          <a:pt x="335" y="1217"/>
                        </a:lnTo>
                        <a:lnTo>
                          <a:pt x="335" y="1215"/>
                        </a:lnTo>
                        <a:lnTo>
                          <a:pt x="335" y="1217"/>
                        </a:lnTo>
                        <a:lnTo>
                          <a:pt x="335" y="1218"/>
                        </a:lnTo>
                        <a:lnTo>
                          <a:pt x="338" y="1220"/>
                        </a:lnTo>
                        <a:lnTo>
                          <a:pt x="336" y="1220"/>
                        </a:lnTo>
                        <a:lnTo>
                          <a:pt x="336" y="1222"/>
                        </a:lnTo>
                        <a:lnTo>
                          <a:pt x="335" y="1222"/>
                        </a:lnTo>
                        <a:lnTo>
                          <a:pt x="332" y="1217"/>
                        </a:lnTo>
                        <a:lnTo>
                          <a:pt x="330" y="1217"/>
                        </a:lnTo>
                        <a:lnTo>
                          <a:pt x="330" y="1218"/>
                        </a:lnTo>
                        <a:lnTo>
                          <a:pt x="330" y="1222"/>
                        </a:lnTo>
                        <a:lnTo>
                          <a:pt x="330" y="1225"/>
                        </a:lnTo>
                        <a:lnTo>
                          <a:pt x="332" y="1226"/>
                        </a:lnTo>
                        <a:lnTo>
                          <a:pt x="330" y="1228"/>
                        </a:lnTo>
                        <a:lnTo>
                          <a:pt x="324" y="1226"/>
                        </a:lnTo>
                        <a:lnTo>
                          <a:pt x="325" y="1228"/>
                        </a:lnTo>
                        <a:lnTo>
                          <a:pt x="325" y="1229"/>
                        </a:lnTo>
                        <a:lnTo>
                          <a:pt x="325" y="1231"/>
                        </a:lnTo>
                        <a:lnTo>
                          <a:pt x="322" y="1231"/>
                        </a:lnTo>
                        <a:lnTo>
                          <a:pt x="321" y="1231"/>
                        </a:lnTo>
                        <a:lnTo>
                          <a:pt x="321" y="1234"/>
                        </a:lnTo>
                        <a:lnTo>
                          <a:pt x="314" y="1234"/>
                        </a:lnTo>
                        <a:lnTo>
                          <a:pt x="313" y="1232"/>
                        </a:lnTo>
                        <a:lnTo>
                          <a:pt x="311" y="1231"/>
                        </a:lnTo>
                        <a:lnTo>
                          <a:pt x="311" y="1229"/>
                        </a:lnTo>
                        <a:lnTo>
                          <a:pt x="310" y="1231"/>
                        </a:lnTo>
                        <a:lnTo>
                          <a:pt x="308" y="1231"/>
                        </a:lnTo>
                        <a:lnTo>
                          <a:pt x="308" y="1232"/>
                        </a:lnTo>
                        <a:lnTo>
                          <a:pt x="310" y="1232"/>
                        </a:lnTo>
                        <a:lnTo>
                          <a:pt x="310" y="1234"/>
                        </a:lnTo>
                        <a:lnTo>
                          <a:pt x="310" y="1235"/>
                        </a:lnTo>
                        <a:lnTo>
                          <a:pt x="313" y="1235"/>
                        </a:lnTo>
                        <a:lnTo>
                          <a:pt x="314" y="1235"/>
                        </a:lnTo>
                        <a:lnTo>
                          <a:pt x="314" y="1237"/>
                        </a:lnTo>
                        <a:lnTo>
                          <a:pt x="313" y="1238"/>
                        </a:lnTo>
                        <a:lnTo>
                          <a:pt x="311" y="1240"/>
                        </a:lnTo>
                        <a:lnTo>
                          <a:pt x="310" y="1240"/>
                        </a:lnTo>
                        <a:lnTo>
                          <a:pt x="307" y="1238"/>
                        </a:lnTo>
                        <a:lnTo>
                          <a:pt x="305" y="1238"/>
                        </a:lnTo>
                        <a:lnTo>
                          <a:pt x="304" y="1240"/>
                        </a:lnTo>
                        <a:lnTo>
                          <a:pt x="307" y="1240"/>
                        </a:lnTo>
                        <a:lnTo>
                          <a:pt x="308" y="1241"/>
                        </a:lnTo>
                        <a:lnTo>
                          <a:pt x="307" y="1241"/>
                        </a:lnTo>
                        <a:lnTo>
                          <a:pt x="302" y="1243"/>
                        </a:lnTo>
                        <a:lnTo>
                          <a:pt x="284" y="1241"/>
                        </a:lnTo>
                        <a:lnTo>
                          <a:pt x="267" y="1240"/>
                        </a:lnTo>
                        <a:lnTo>
                          <a:pt x="268" y="1241"/>
                        </a:lnTo>
                        <a:lnTo>
                          <a:pt x="267" y="1243"/>
                        </a:lnTo>
                        <a:lnTo>
                          <a:pt x="265" y="1243"/>
                        </a:lnTo>
                        <a:lnTo>
                          <a:pt x="264" y="1243"/>
                        </a:lnTo>
                        <a:lnTo>
                          <a:pt x="265" y="1243"/>
                        </a:lnTo>
                        <a:lnTo>
                          <a:pt x="265" y="1245"/>
                        </a:lnTo>
                        <a:lnTo>
                          <a:pt x="267" y="1243"/>
                        </a:lnTo>
                        <a:lnTo>
                          <a:pt x="268" y="1245"/>
                        </a:lnTo>
                        <a:lnTo>
                          <a:pt x="270" y="1243"/>
                        </a:lnTo>
                        <a:lnTo>
                          <a:pt x="271" y="1243"/>
                        </a:lnTo>
                        <a:lnTo>
                          <a:pt x="273" y="1243"/>
                        </a:lnTo>
                        <a:lnTo>
                          <a:pt x="273" y="1245"/>
                        </a:lnTo>
                        <a:lnTo>
                          <a:pt x="273" y="1246"/>
                        </a:lnTo>
                        <a:lnTo>
                          <a:pt x="274" y="1246"/>
                        </a:lnTo>
                        <a:lnTo>
                          <a:pt x="274" y="1248"/>
                        </a:lnTo>
                        <a:lnTo>
                          <a:pt x="276" y="1246"/>
                        </a:lnTo>
                        <a:lnTo>
                          <a:pt x="276" y="1245"/>
                        </a:lnTo>
                        <a:lnTo>
                          <a:pt x="276" y="1243"/>
                        </a:lnTo>
                        <a:lnTo>
                          <a:pt x="277" y="1241"/>
                        </a:lnTo>
                        <a:lnTo>
                          <a:pt x="281" y="1243"/>
                        </a:lnTo>
                        <a:lnTo>
                          <a:pt x="287" y="1243"/>
                        </a:lnTo>
                        <a:lnTo>
                          <a:pt x="288" y="1245"/>
                        </a:lnTo>
                        <a:lnTo>
                          <a:pt x="290" y="1245"/>
                        </a:lnTo>
                        <a:lnTo>
                          <a:pt x="290" y="1246"/>
                        </a:lnTo>
                        <a:lnTo>
                          <a:pt x="291" y="1246"/>
                        </a:lnTo>
                        <a:lnTo>
                          <a:pt x="293" y="1248"/>
                        </a:lnTo>
                        <a:lnTo>
                          <a:pt x="293" y="1246"/>
                        </a:lnTo>
                        <a:lnTo>
                          <a:pt x="293" y="1245"/>
                        </a:lnTo>
                        <a:lnTo>
                          <a:pt x="295" y="1246"/>
                        </a:lnTo>
                        <a:lnTo>
                          <a:pt x="295" y="1248"/>
                        </a:lnTo>
                        <a:lnTo>
                          <a:pt x="295" y="1249"/>
                        </a:lnTo>
                        <a:lnTo>
                          <a:pt x="296" y="1251"/>
                        </a:lnTo>
                        <a:lnTo>
                          <a:pt x="298" y="1251"/>
                        </a:lnTo>
                        <a:lnTo>
                          <a:pt x="296" y="1251"/>
                        </a:lnTo>
                        <a:lnTo>
                          <a:pt x="296" y="1252"/>
                        </a:lnTo>
                        <a:lnTo>
                          <a:pt x="298" y="1252"/>
                        </a:lnTo>
                        <a:lnTo>
                          <a:pt x="298" y="1254"/>
                        </a:lnTo>
                        <a:lnTo>
                          <a:pt x="301" y="1254"/>
                        </a:lnTo>
                        <a:lnTo>
                          <a:pt x="304" y="1257"/>
                        </a:lnTo>
                        <a:lnTo>
                          <a:pt x="302" y="1259"/>
                        </a:lnTo>
                        <a:lnTo>
                          <a:pt x="299" y="1259"/>
                        </a:lnTo>
                        <a:lnTo>
                          <a:pt x="298" y="1259"/>
                        </a:lnTo>
                        <a:lnTo>
                          <a:pt x="299" y="1260"/>
                        </a:lnTo>
                        <a:lnTo>
                          <a:pt x="298" y="1262"/>
                        </a:lnTo>
                        <a:lnTo>
                          <a:pt x="296" y="1262"/>
                        </a:lnTo>
                        <a:lnTo>
                          <a:pt x="295" y="1262"/>
                        </a:lnTo>
                        <a:lnTo>
                          <a:pt x="293" y="1263"/>
                        </a:lnTo>
                        <a:lnTo>
                          <a:pt x="291" y="1263"/>
                        </a:lnTo>
                        <a:lnTo>
                          <a:pt x="285" y="1262"/>
                        </a:lnTo>
                        <a:lnTo>
                          <a:pt x="282" y="1260"/>
                        </a:lnTo>
                        <a:lnTo>
                          <a:pt x="277" y="1257"/>
                        </a:lnTo>
                        <a:lnTo>
                          <a:pt x="276" y="1259"/>
                        </a:lnTo>
                        <a:lnTo>
                          <a:pt x="277" y="1259"/>
                        </a:lnTo>
                        <a:lnTo>
                          <a:pt x="288" y="1265"/>
                        </a:lnTo>
                        <a:lnTo>
                          <a:pt x="290" y="1265"/>
                        </a:lnTo>
                        <a:lnTo>
                          <a:pt x="291" y="1266"/>
                        </a:lnTo>
                        <a:lnTo>
                          <a:pt x="291" y="1268"/>
                        </a:lnTo>
                        <a:lnTo>
                          <a:pt x="291" y="1269"/>
                        </a:lnTo>
                        <a:lnTo>
                          <a:pt x="291" y="1271"/>
                        </a:lnTo>
                        <a:lnTo>
                          <a:pt x="293" y="1269"/>
                        </a:lnTo>
                        <a:lnTo>
                          <a:pt x="295" y="1269"/>
                        </a:lnTo>
                        <a:lnTo>
                          <a:pt x="295" y="1272"/>
                        </a:lnTo>
                        <a:lnTo>
                          <a:pt x="287" y="1271"/>
                        </a:lnTo>
                        <a:lnTo>
                          <a:pt x="288" y="1272"/>
                        </a:lnTo>
                        <a:lnTo>
                          <a:pt x="290" y="1274"/>
                        </a:lnTo>
                        <a:lnTo>
                          <a:pt x="290" y="1275"/>
                        </a:lnTo>
                        <a:lnTo>
                          <a:pt x="291" y="1277"/>
                        </a:lnTo>
                        <a:lnTo>
                          <a:pt x="291" y="1275"/>
                        </a:lnTo>
                        <a:lnTo>
                          <a:pt x="291" y="1274"/>
                        </a:lnTo>
                        <a:lnTo>
                          <a:pt x="295" y="1274"/>
                        </a:lnTo>
                        <a:lnTo>
                          <a:pt x="296" y="1274"/>
                        </a:lnTo>
                        <a:lnTo>
                          <a:pt x="295" y="1275"/>
                        </a:lnTo>
                        <a:lnTo>
                          <a:pt x="293" y="1277"/>
                        </a:lnTo>
                        <a:lnTo>
                          <a:pt x="293" y="1278"/>
                        </a:lnTo>
                        <a:lnTo>
                          <a:pt x="291" y="1278"/>
                        </a:lnTo>
                        <a:lnTo>
                          <a:pt x="296" y="1282"/>
                        </a:lnTo>
                        <a:lnTo>
                          <a:pt x="295" y="1282"/>
                        </a:lnTo>
                        <a:lnTo>
                          <a:pt x="296" y="1283"/>
                        </a:lnTo>
                        <a:lnTo>
                          <a:pt x="296" y="1285"/>
                        </a:lnTo>
                        <a:lnTo>
                          <a:pt x="298" y="1285"/>
                        </a:lnTo>
                        <a:lnTo>
                          <a:pt x="298" y="1286"/>
                        </a:lnTo>
                        <a:lnTo>
                          <a:pt x="298" y="1288"/>
                        </a:lnTo>
                        <a:lnTo>
                          <a:pt x="296" y="1288"/>
                        </a:lnTo>
                        <a:lnTo>
                          <a:pt x="295" y="1288"/>
                        </a:lnTo>
                        <a:lnTo>
                          <a:pt x="296" y="1289"/>
                        </a:lnTo>
                        <a:lnTo>
                          <a:pt x="295" y="1292"/>
                        </a:lnTo>
                        <a:lnTo>
                          <a:pt x="291" y="1291"/>
                        </a:lnTo>
                        <a:lnTo>
                          <a:pt x="288" y="1288"/>
                        </a:lnTo>
                        <a:lnTo>
                          <a:pt x="287" y="1286"/>
                        </a:lnTo>
                        <a:lnTo>
                          <a:pt x="287" y="1288"/>
                        </a:lnTo>
                        <a:lnTo>
                          <a:pt x="290" y="1289"/>
                        </a:lnTo>
                        <a:lnTo>
                          <a:pt x="290" y="1291"/>
                        </a:lnTo>
                        <a:lnTo>
                          <a:pt x="288" y="1291"/>
                        </a:lnTo>
                        <a:lnTo>
                          <a:pt x="290" y="1292"/>
                        </a:lnTo>
                        <a:lnTo>
                          <a:pt x="291" y="1295"/>
                        </a:lnTo>
                        <a:lnTo>
                          <a:pt x="293" y="1297"/>
                        </a:lnTo>
                        <a:lnTo>
                          <a:pt x="291" y="1298"/>
                        </a:lnTo>
                        <a:lnTo>
                          <a:pt x="291" y="1300"/>
                        </a:lnTo>
                        <a:lnTo>
                          <a:pt x="290" y="1300"/>
                        </a:lnTo>
                        <a:lnTo>
                          <a:pt x="291" y="1300"/>
                        </a:lnTo>
                        <a:lnTo>
                          <a:pt x="291" y="1301"/>
                        </a:lnTo>
                        <a:lnTo>
                          <a:pt x="293" y="1301"/>
                        </a:lnTo>
                        <a:lnTo>
                          <a:pt x="293" y="1303"/>
                        </a:lnTo>
                        <a:lnTo>
                          <a:pt x="293" y="1305"/>
                        </a:lnTo>
                        <a:lnTo>
                          <a:pt x="291" y="1305"/>
                        </a:lnTo>
                        <a:lnTo>
                          <a:pt x="291" y="1303"/>
                        </a:lnTo>
                        <a:lnTo>
                          <a:pt x="290" y="1305"/>
                        </a:lnTo>
                        <a:lnTo>
                          <a:pt x="290" y="1306"/>
                        </a:lnTo>
                        <a:lnTo>
                          <a:pt x="290" y="1305"/>
                        </a:lnTo>
                        <a:lnTo>
                          <a:pt x="288" y="1301"/>
                        </a:lnTo>
                        <a:lnTo>
                          <a:pt x="287" y="1303"/>
                        </a:lnTo>
                        <a:lnTo>
                          <a:pt x="287" y="1305"/>
                        </a:lnTo>
                        <a:lnTo>
                          <a:pt x="288" y="1306"/>
                        </a:lnTo>
                        <a:lnTo>
                          <a:pt x="290" y="1306"/>
                        </a:lnTo>
                        <a:lnTo>
                          <a:pt x="290" y="1308"/>
                        </a:lnTo>
                        <a:lnTo>
                          <a:pt x="291" y="1309"/>
                        </a:lnTo>
                        <a:lnTo>
                          <a:pt x="291" y="1308"/>
                        </a:lnTo>
                        <a:lnTo>
                          <a:pt x="293" y="1308"/>
                        </a:lnTo>
                        <a:lnTo>
                          <a:pt x="293" y="1309"/>
                        </a:lnTo>
                        <a:lnTo>
                          <a:pt x="293" y="1311"/>
                        </a:lnTo>
                        <a:lnTo>
                          <a:pt x="295" y="1312"/>
                        </a:lnTo>
                        <a:lnTo>
                          <a:pt x="295" y="1314"/>
                        </a:lnTo>
                        <a:lnTo>
                          <a:pt x="291" y="1312"/>
                        </a:lnTo>
                        <a:lnTo>
                          <a:pt x="293" y="1314"/>
                        </a:lnTo>
                        <a:lnTo>
                          <a:pt x="295" y="1315"/>
                        </a:lnTo>
                        <a:lnTo>
                          <a:pt x="295" y="1317"/>
                        </a:lnTo>
                        <a:lnTo>
                          <a:pt x="293" y="1317"/>
                        </a:lnTo>
                        <a:lnTo>
                          <a:pt x="291" y="1317"/>
                        </a:lnTo>
                        <a:lnTo>
                          <a:pt x="290" y="1314"/>
                        </a:lnTo>
                        <a:lnTo>
                          <a:pt x="290" y="1315"/>
                        </a:lnTo>
                        <a:lnTo>
                          <a:pt x="288" y="1317"/>
                        </a:lnTo>
                        <a:lnTo>
                          <a:pt x="285" y="1315"/>
                        </a:lnTo>
                        <a:lnTo>
                          <a:pt x="287" y="1315"/>
                        </a:lnTo>
                        <a:lnTo>
                          <a:pt x="287" y="1314"/>
                        </a:lnTo>
                        <a:lnTo>
                          <a:pt x="285" y="1314"/>
                        </a:lnTo>
                        <a:lnTo>
                          <a:pt x="285" y="1312"/>
                        </a:lnTo>
                        <a:lnTo>
                          <a:pt x="287" y="1312"/>
                        </a:lnTo>
                        <a:lnTo>
                          <a:pt x="288" y="1314"/>
                        </a:lnTo>
                        <a:lnTo>
                          <a:pt x="281" y="1306"/>
                        </a:lnTo>
                        <a:lnTo>
                          <a:pt x="281" y="1308"/>
                        </a:lnTo>
                        <a:lnTo>
                          <a:pt x="281" y="1309"/>
                        </a:lnTo>
                        <a:lnTo>
                          <a:pt x="282" y="1311"/>
                        </a:lnTo>
                        <a:lnTo>
                          <a:pt x="285" y="1312"/>
                        </a:lnTo>
                        <a:lnTo>
                          <a:pt x="284" y="1312"/>
                        </a:lnTo>
                        <a:lnTo>
                          <a:pt x="284" y="1314"/>
                        </a:lnTo>
                        <a:lnTo>
                          <a:pt x="284" y="1315"/>
                        </a:lnTo>
                        <a:lnTo>
                          <a:pt x="284" y="1317"/>
                        </a:lnTo>
                        <a:lnTo>
                          <a:pt x="282" y="1315"/>
                        </a:lnTo>
                        <a:lnTo>
                          <a:pt x="279" y="1314"/>
                        </a:lnTo>
                        <a:lnTo>
                          <a:pt x="281" y="1315"/>
                        </a:lnTo>
                        <a:lnTo>
                          <a:pt x="279" y="1315"/>
                        </a:lnTo>
                        <a:lnTo>
                          <a:pt x="277" y="1315"/>
                        </a:lnTo>
                        <a:lnTo>
                          <a:pt x="290" y="1329"/>
                        </a:lnTo>
                        <a:lnTo>
                          <a:pt x="291" y="1329"/>
                        </a:lnTo>
                        <a:lnTo>
                          <a:pt x="290" y="1331"/>
                        </a:lnTo>
                        <a:lnTo>
                          <a:pt x="287" y="1328"/>
                        </a:lnTo>
                        <a:lnTo>
                          <a:pt x="282" y="1322"/>
                        </a:lnTo>
                        <a:lnTo>
                          <a:pt x="276" y="1315"/>
                        </a:lnTo>
                        <a:lnTo>
                          <a:pt x="276" y="1317"/>
                        </a:lnTo>
                        <a:lnTo>
                          <a:pt x="277" y="1319"/>
                        </a:lnTo>
                        <a:lnTo>
                          <a:pt x="279" y="1320"/>
                        </a:lnTo>
                        <a:lnTo>
                          <a:pt x="282" y="1323"/>
                        </a:lnTo>
                        <a:lnTo>
                          <a:pt x="284" y="1326"/>
                        </a:lnTo>
                        <a:lnTo>
                          <a:pt x="285" y="1328"/>
                        </a:lnTo>
                        <a:lnTo>
                          <a:pt x="287" y="1328"/>
                        </a:lnTo>
                        <a:lnTo>
                          <a:pt x="288" y="1331"/>
                        </a:lnTo>
                        <a:lnTo>
                          <a:pt x="288" y="1332"/>
                        </a:lnTo>
                        <a:lnTo>
                          <a:pt x="290" y="1332"/>
                        </a:lnTo>
                        <a:lnTo>
                          <a:pt x="291" y="1334"/>
                        </a:lnTo>
                        <a:lnTo>
                          <a:pt x="290" y="1334"/>
                        </a:lnTo>
                        <a:lnTo>
                          <a:pt x="290" y="1335"/>
                        </a:lnTo>
                        <a:lnTo>
                          <a:pt x="291" y="1335"/>
                        </a:lnTo>
                        <a:lnTo>
                          <a:pt x="287" y="1335"/>
                        </a:lnTo>
                        <a:lnTo>
                          <a:pt x="285" y="1335"/>
                        </a:lnTo>
                        <a:lnTo>
                          <a:pt x="284" y="1334"/>
                        </a:lnTo>
                        <a:lnTo>
                          <a:pt x="285" y="1335"/>
                        </a:lnTo>
                        <a:lnTo>
                          <a:pt x="285" y="1337"/>
                        </a:lnTo>
                        <a:lnTo>
                          <a:pt x="287" y="1338"/>
                        </a:lnTo>
                        <a:lnTo>
                          <a:pt x="285" y="1338"/>
                        </a:lnTo>
                        <a:lnTo>
                          <a:pt x="285" y="1340"/>
                        </a:lnTo>
                        <a:lnTo>
                          <a:pt x="287" y="1340"/>
                        </a:lnTo>
                        <a:lnTo>
                          <a:pt x="287" y="1341"/>
                        </a:lnTo>
                        <a:lnTo>
                          <a:pt x="287" y="1343"/>
                        </a:lnTo>
                        <a:lnTo>
                          <a:pt x="285" y="1343"/>
                        </a:lnTo>
                        <a:lnTo>
                          <a:pt x="284" y="1345"/>
                        </a:lnTo>
                        <a:lnTo>
                          <a:pt x="284" y="1343"/>
                        </a:lnTo>
                        <a:lnTo>
                          <a:pt x="284" y="1341"/>
                        </a:lnTo>
                        <a:lnTo>
                          <a:pt x="282" y="1343"/>
                        </a:lnTo>
                        <a:lnTo>
                          <a:pt x="281" y="1341"/>
                        </a:lnTo>
                        <a:lnTo>
                          <a:pt x="282" y="1343"/>
                        </a:lnTo>
                        <a:lnTo>
                          <a:pt x="282" y="1345"/>
                        </a:lnTo>
                        <a:lnTo>
                          <a:pt x="281" y="1345"/>
                        </a:lnTo>
                        <a:lnTo>
                          <a:pt x="281" y="1346"/>
                        </a:lnTo>
                        <a:lnTo>
                          <a:pt x="282" y="1346"/>
                        </a:lnTo>
                        <a:lnTo>
                          <a:pt x="282" y="1348"/>
                        </a:lnTo>
                        <a:lnTo>
                          <a:pt x="281" y="1348"/>
                        </a:lnTo>
                        <a:lnTo>
                          <a:pt x="285" y="1348"/>
                        </a:lnTo>
                        <a:lnTo>
                          <a:pt x="287" y="1349"/>
                        </a:lnTo>
                        <a:lnTo>
                          <a:pt x="288" y="1352"/>
                        </a:lnTo>
                        <a:lnTo>
                          <a:pt x="290" y="1356"/>
                        </a:lnTo>
                        <a:lnTo>
                          <a:pt x="290" y="1357"/>
                        </a:lnTo>
                        <a:lnTo>
                          <a:pt x="288" y="1357"/>
                        </a:lnTo>
                        <a:lnTo>
                          <a:pt x="290" y="1359"/>
                        </a:lnTo>
                        <a:lnTo>
                          <a:pt x="288" y="1359"/>
                        </a:lnTo>
                        <a:lnTo>
                          <a:pt x="287" y="1359"/>
                        </a:lnTo>
                        <a:lnTo>
                          <a:pt x="287" y="1360"/>
                        </a:lnTo>
                        <a:lnTo>
                          <a:pt x="287" y="1362"/>
                        </a:lnTo>
                        <a:lnTo>
                          <a:pt x="288" y="1362"/>
                        </a:lnTo>
                        <a:lnTo>
                          <a:pt x="290" y="1363"/>
                        </a:lnTo>
                        <a:lnTo>
                          <a:pt x="288" y="1363"/>
                        </a:lnTo>
                        <a:lnTo>
                          <a:pt x="287" y="1363"/>
                        </a:lnTo>
                        <a:lnTo>
                          <a:pt x="287" y="1365"/>
                        </a:lnTo>
                        <a:lnTo>
                          <a:pt x="287" y="1366"/>
                        </a:lnTo>
                        <a:lnTo>
                          <a:pt x="284" y="1365"/>
                        </a:lnTo>
                        <a:lnTo>
                          <a:pt x="282" y="1366"/>
                        </a:lnTo>
                        <a:lnTo>
                          <a:pt x="282" y="1368"/>
                        </a:lnTo>
                        <a:lnTo>
                          <a:pt x="284" y="1369"/>
                        </a:lnTo>
                        <a:lnTo>
                          <a:pt x="282" y="1371"/>
                        </a:lnTo>
                        <a:lnTo>
                          <a:pt x="284" y="1372"/>
                        </a:lnTo>
                        <a:lnTo>
                          <a:pt x="279" y="1374"/>
                        </a:lnTo>
                        <a:lnTo>
                          <a:pt x="279" y="1375"/>
                        </a:lnTo>
                        <a:lnTo>
                          <a:pt x="281" y="1378"/>
                        </a:lnTo>
                        <a:lnTo>
                          <a:pt x="279" y="1380"/>
                        </a:lnTo>
                        <a:lnTo>
                          <a:pt x="277" y="1383"/>
                        </a:lnTo>
                        <a:lnTo>
                          <a:pt x="279" y="1385"/>
                        </a:lnTo>
                        <a:lnTo>
                          <a:pt x="279" y="1388"/>
                        </a:lnTo>
                        <a:lnTo>
                          <a:pt x="281" y="1391"/>
                        </a:lnTo>
                        <a:lnTo>
                          <a:pt x="282" y="1391"/>
                        </a:lnTo>
                        <a:lnTo>
                          <a:pt x="282" y="1393"/>
                        </a:lnTo>
                        <a:lnTo>
                          <a:pt x="284" y="1394"/>
                        </a:lnTo>
                        <a:lnTo>
                          <a:pt x="284" y="1396"/>
                        </a:lnTo>
                        <a:lnTo>
                          <a:pt x="284" y="1397"/>
                        </a:lnTo>
                        <a:lnTo>
                          <a:pt x="285" y="1399"/>
                        </a:lnTo>
                        <a:lnTo>
                          <a:pt x="284" y="1399"/>
                        </a:lnTo>
                        <a:lnTo>
                          <a:pt x="282" y="1397"/>
                        </a:lnTo>
                        <a:lnTo>
                          <a:pt x="282" y="1396"/>
                        </a:lnTo>
                        <a:lnTo>
                          <a:pt x="281" y="1396"/>
                        </a:lnTo>
                        <a:lnTo>
                          <a:pt x="281" y="1397"/>
                        </a:lnTo>
                        <a:lnTo>
                          <a:pt x="281" y="1399"/>
                        </a:lnTo>
                        <a:lnTo>
                          <a:pt x="279" y="1399"/>
                        </a:lnTo>
                        <a:lnTo>
                          <a:pt x="277" y="1397"/>
                        </a:lnTo>
                        <a:lnTo>
                          <a:pt x="277" y="1399"/>
                        </a:lnTo>
                        <a:lnTo>
                          <a:pt x="279" y="1399"/>
                        </a:lnTo>
                        <a:lnTo>
                          <a:pt x="279" y="1400"/>
                        </a:lnTo>
                        <a:lnTo>
                          <a:pt x="277" y="1400"/>
                        </a:lnTo>
                        <a:lnTo>
                          <a:pt x="277" y="1402"/>
                        </a:lnTo>
                        <a:lnTo>
                          <a:pt x="277" y="1403"/>
                        </a:lnTo>
                        <a:lnTo>
                          <a:pt x="277" y="1405"/>
                        </a:lnTo>
                        <a:lnTo>
                          <a:pt x="277" y="1406"/>
                        </a:lnTo>
                        <a:lnTo>
                          <a:pt x="279" y="1408"/>
                        </a:lnTo>
                        <a:lnTo>
                          <a:pt x="277" y="1408"/>
                        </a:lnTo>
                        <a:lnTo>
                          <a:pt x="277" y="1411"/>
                        </a:lnTo>
                        <a:lnTo>
                          <a:pt x="277" y="1414"/>
                        </a:lnTo>
                        <a:lnTo>
                          <a:pt x="277" y="1415"/>
                        </a:lnTo>
                        <a:lnTo>
                          <a:pt x="276" y="1420"/>
                        </a:lnTo>
                        <a:lnTo>
                          <a:pt x="276" y="1422"/>
                        </a:lnTo>
                        <a:lnTo>
                          <a:pt x="276" y="1423"/>
                        </a:lnTo>
                        <a:lnTo>
                          <a:pt x="277" y="1423"/>
                        </a:lnTo>
                        <a:lnTo>
                          <a:pt x="277" y="1422"/>
                        </a:lnTo>
                        <a:lnTo>
                          <a:pt x="279" y="1422"/>
                        </a:lnTo>
                        <a:lnTo>
                          <a:pt x="279" y="1423"/>
                        </a:lnTo>
                        <a:lnTo>
                          <a:pt x="279" y="1425"/>
                        </a:lnTo>
                        <a:lnTo>
                          <a:pt x="277" y="1425"/>
                        </a:lnTo>
                        <a:lnTo>
                          <a:pt x="276" y="1423"/>
                        </a:lnTo>
                        <a:lnTo>
                          <a:pt x="274" y="1423"/>
                        </a:lnTo>
                        <a:lnTo>
                          <a:pt x="274" y="1425"/>
                        </a:lnTo>
                        <a:lnTo>
                          <a:pt x="273" y="1425"/>
                        </a:lnTo>
                        <a:lnTo>
                          <a:pt x="273" y="1426"/>
                        </a:lnTo>
                        <a:lnTo>
                          <a:pt x="274" y="1428"/>
                        </a:lnTo>
                        <a:lnTo>
                          <a:pt x="274" y="1431"/>
                        </a:lnTo>
                        <a:lnTo>
                          <a:pt x="274" y="1433"/>
                        </a:lnTo>
                        <a:lnTo>
                          <a:pt x="273" y="1434"/>
                        </a:lnTo>
                        <a:lnTo>
                          <a:pt x="273" y="1436"/>
                        </a:lnTo>
                        <a:lnTo>
                          <a:pt x="271" y="1436"/>
                        </a:lnTo>
                        <a:lnTo>
                          <a:pt x="270" y="1434"/>
                        </a:lnTo>
                        <a:lnTo>
                          <a:pt x="268" y="1436"/>
                        </a:lnTo>
                        <a:lnTo>
                          <a:pt x="267" y="1436"/>
                        </a:lnTo>
                        <a:lnTo>
                          <a:pt x="265" y="1439"/>
                        </a:lnTo>
                        <a:lnTo>
                          <a:pt x="265" y="1440"/>
                        </a:lnTo>
                        <a:lnTo>
                          <a:pt x="265" y="1442"/>
                        </a:lnTo>
                        <a:lnTo>
                          <a:pt x="265" y="1443"/>
                        </a:lnTo>
                        <a:lnTo>
                          <a:pt x="265" y="1445"/>
                        </a:lnTo>
                        <a:lnTo>
                          <a:pt x="265" y="1446"/>
                        </a:lnTo>
                        <a:lnTo>
                          <a:pt x="264" y="1446"/>
                        </a:lnTo>
                        <a:lnTo>
                          <a:pt x="264" y="1448"/>
                        </a:lnTo>
                        <a:lnTo>
                          <a:pt x="262" y="1449"/>
                        </a:lnTo>
                        <a:lnTo>
                          <a:pt x="261" y="1454"/>
                        </a:lnTo>
                        <a:lnTo>
                          <a:pt x="259" y="1457"/>
                        </a:lnTo>
                        <a:lnTo>
                          <a:pt x="258" y="1465"/>
                        </a:lnTo>
                        <a:lnTo>
                          <a:pt x="256" y="1473"/>
                        </a:lnTo>
                        <a:lnTo>
                          <a:pt x="256" y="1474"/>
                        </a:lnTo>
                        <a:lnTo>
                          <a:pt x="255" y="1474"/>
                        </a:lnTo>
                        <a:lnTo>
                          <a:pt x="255" y="1476"/>
                        </a:lnTo>
                        <a:lnTo>
                          <a:pt x="253" y="1477"/>
                        </a:lnTo>
                        <a:lnTo>
                          <a:pt x="251" y="1479"/>
                        </a:lnTo>
                        <a:lnTo>
                          <a:pt x="251" y="1480"/>
                        </a:lnTo>
                        <a:lnTo>
                          <a:pt x="248" y="1486"/>
                        </a:lnTo>
                        <a:lnTo>
                          <a:pt x="247" y="1488"/>
                        </a:lnTo>
                        <a:lnTo>
                          <a:pt x="245" y="1488"/>
                        </a:lnTo>
                        <a:lnTo>
                          <a:pt x="244" y="1486"/>
                        </a:lnTo>
                        <a:lnTo>
                          <a:pt x="245" y="1483"/>
                        </a:lnTo>
                        <a:lnTo>
                          <a:pt x="245" y="1482"/>
                        </a:lnTo>
                        <a:lnTo>
                          <a:pt x="244" y="1480"/>
                        </a:lnTo>
                        <a:lnTo>
                          <a:pt x="242" y="1482"/>
                        </a:lnTo>
                        <a:lnTo>
                          <a:pt x="240" y="1482"/>
                        </a:lnTo>
                        <a:lnTo>
                          <a:pt x="239" y="1480"/>
                        </a:lnTo>
                        <a:lnTo>
                          <a:pt x="237" y="1480"/>
                        </a:lnTo>
                        <a:lnTo>
                          <a:pt x="237" y="1479"/>
                        </a:lnTo>
                        <a:lnTo>
                          <a:pt x="236" y="1479"/>
                        </a:lnTo>
                        <a:lnTo>
                          <a:pt x="234" y="1479"/>
                        </a:lnTo>
                        <a:lnTo>
                          <a:pt x="234" y="1480"/>
                        </a:lnTo>
                        <a:lnTo>
                          <a:pt x="233" y="1482"/>
                        </a:lnTo>
                        <a:lnTo>
                          <a:pt x="233" y="1480"/>
                        </a:lnTo>
                        <a:lnTo>
                          <a:pt x="233" y="1479"/>
                        </a:lnTo>
                        <a:lnTo>
                          <a:pt x="233" y="1477"/>
                        </a:lnTo>
                        <a:lnTo>
                          <a:pt x="231" y="1477"/>
                        </a:lnTo>
                        <a:lnTo>
                          <a:pt x="230" y="1479"/>
                        </a:lnTo>
                        <a:lnTo>
                          <a:pt x="228" y="1480"/>
                        </a:lnTo>
                        <a:lnTo>
                          <a:pt x="227" y="1482"/>
                        </a:lnTo>
                        <a:lnTo>
                          <a:pt x="225" y="1482"/>
                        </a:lnTo>
                        <a:lnTo>
                          <a:pt x="225" y="1480"/>
                        </a:lnTo>
                        <a:lnTo>
                          <a:pt x="224" y="1480"/>
                        </a:lnTo>
                        <a:lnTo>
                          <a:pt x="222" y="1480"/>
                        </a:lnTo>
                        <a:lnTo>
                          <a:pt x="222" y="1482"/>
                        </a:lnTo>
                        <a:lnTo>
                          <a:pt x="222" y="1483"/>
                        </a:lnTo>
                        <a:lnTo>
                          <a:pt x="221" y="1483"/>
                        </a:lnTo>
                        <a:lnTo>
                          <a:pt x="219" y="1483"/>
                        </a:lnTo>
                        <a:lnTo>
                          <a:pt x="218" y="1483"/>
                        </a:lnTo>
                        <a:lnTo>
                          <a:pt x="219" y="1482"/>
                        </a:lnTo>
                        <a:lnTo>
                          <a:pt x="218" y="1479"/>
                        </a:lnTo>
                        <a:lnTo>
                          <a:pt x="216" y="1480"/>
                        </a:lnTo>
                        <a:lnTo>
                          <a:pt x="214" y="1482"/>
                        </a:lnTo>
                        <a:lnTo>
                          <a:pt x="213" y="1482"/>
                        </a:lnTo>
                        <a:lnTo>
                          <a:pt x="211" y="1482"/>
                        </a:lnTo>
                        <a:lnTo>
                          <a:pt x="210" y="1480"/>
                        </a:lnTo>
                        <a:lnTo>
                          <a:pt x="210" y="1482"/>
                        </a:lnTo>
                        <a:lnTo>
                          <a:pt x="207" y="1482"/>
                        </a:lnTo>
                        <a:lnTo>
                          <a:pt x="207" y="1480"/>
                        </a:lnTo>
                        <a:lnTo>
                          <a:pt x="207" y="1479"/>
                        </a:lnTo>
                        <a:lnTo>
                          <a:pt x="205" y="1479"/>
                        </a:lnTo>
                        <a:lnTo>
                          <a:pt x="205" y="1480"/>
                        </a:lnTo>
                        <a:lnTo>
                          <a:pt x="204" y="1480"/>
                        </a:lnTo>
                        <a:lnTo>
                          <a:pt x="205" y="1482"/>
                        </a:lnTo>
                        <a:lnTo>
                          <a:pt x="202" y="1480"/>
                        </a:lnTo>
                        <a:lnTo>
                          <a:pt x="200" y="1480"/>
                        </a:lnTo>
                        <a:lnTo>
                          <a:pt x="199" y="1482"/>
                        </a:lnTo>
                        <a:lnTo>
                          <a:pt x="197" y="1482"/>
                        </a:lnTo>
                        <a:lnTo>
                          <a:pt x="196" y="1482"/>
                        </a:lnTo>
                        <a:lnTo>
                          <a:pt x="194" y="1482"/>
                        </a:lnTo>
                        <a:lnTo>
                          <a:pt x="194" y="1483"/>
                        </a:lnTo>
                        <a:lnTo>
                          <a:pt x="193" y="1483"/>
                        </a:lnTo>
                        <a:lnTo>
                          <a:pt x="191" y="1482"/>
                        </a:lnTo>
                        <a:lnTo>
                          <a:pt x="190" y="1480"/>
                        </a:lnTo>
                        <a:lnTo>
                          <a:pt x="188" y="1480"/>
                        </a:lnTo>
                        <a:lnTo>
                          <a:pt x="187" y="1482"/>
                        </a:lnTo>
                        <a:lnTo>
                          <a:pt x="185" y="1483"/>
                        </a:lnTo>
                        <a:lnTo>
                          <a:pt x="185" y="1485"/>
                        </a:lnTo>
                        <a:lnTo>
                          <a:pt x="185" y="1486"/>
                        </a:lnTo>
                        <a:lnTo>
                          <a:pt x="187" y="1486"/>
                        </a:lnTo>
                        <a:lnTo>
                          <a:pt x="187" y="1488"/>
                        </a:lnTo>
                        <a:lnTo>
                          <a:pt x="188" y="1488"/>
                        </a:lnTo>
                        <a:lnTo>
                          <a:pt x="190" y="1491"/>
                        </a:lnTo>
                        <a:lnTo>
                          <a:pt x="190" y="1493"/>
                        </a:lnTo>
                        <a:lnTo>
                          <a:pt x="190" y="1494"/>
                        </a:lnTo>
                        <a:lnTo>
                          <a:pt x="188" y="1494"/>
                        </a:lnTo>
                        <a:lnTo>
                          <a:pt x="188" y="1496"/>
                        </a:lnTo>
                        <a:lnTo>
                          <a:pt x="187" y="1496"/>
                        </a:lnTo>
                        <a:lnTo>
                          <a:pt x="185" y="1496"/>
                        </a:lnTo>
                        <a:lnTo>
                          <a:pt x="184" y="1496"/>
                        </a:lnTo>
                        <a:lnTo>
                          <a:pt x="182" y="1496"/>
                        </a:lnTo>
                        <a:lnTo>
                          <a:pt x="182" y="1494"/>
                        </a:lnTo>
                        <a:lnTo>
                          <a:pt x="182" y="1493"/>
                        </a:lnTo>
                        <a:lnTo>
                          <a:pt x="182" y="1491"/>
                        </a:lnTo>
                        <a:lnTo>
                          <a:pt x="181" y="1493"/>
                        </a:lnTo>
                        <a:lnTo>
                          <a:pt x="179" y="1491"/>
                        </a:lnTo>
                        <a:lnTo>
                          <a:pt x="181" y="1491"/>
                        </a:lnTo>
                        <a:lnTo>
                          <a:pt x="179" y="1491"/>
                        </a:lnTo>
                        <a:lnTo>
                          <a:pt x="177" y="1493"/>
                        </a:lnTo>
                        <a:lnTo>
                          <a:pt x="176" y="1493"/>
                        </a:lnTo>
                        <a:lnTo>
                          <a:pt x="176" y="1494"/>
                        </a:lnTo>
                        <a:lnTo>
                          <a:pt x="173" y="1496"/>
                        </a:lnTo>
                        <a:lnTo>
                          <a:pt x="171" y="1499"/>
                        </a:lnTo>
                        <a:lnTo>
                          <a:pt x="170" y="1500"/>
                        </a:lnTo>
                        <a:lnTo>
                          <a:pt x="168" y="1500"/>
                        </a:lnTo>
                        <a:lnTo>
                          <a:pt x="168" y="1503"/>
                        </a:lnTo>
                        <a:lnTo>
                          <a:pt x="167" y="1505"/>
                        </a:lnTo>
                        <a:lnTo>
                          <a:pt x="163" y="1506"/>
                        </a:lnTo>
                        <a:lnTo>
                          <a:pt x="162" y="1509"/>
                        </a:lnTo>
                        <a:lnTo>
                          <a:pt x="160" y="1512"/>
                        </a:lnTo>
                        <a:lnTo>
                          <a:pt x="160" y="1517"/>
                        </a:lnTo>
                        <a:lnTo>
                          <a:pt x="160" y="1520"/>
                        </a:lnTo>
                        <a:lnTo>
                          <a:pt x="160" y="1522"/>
                        </a:lnTo>
                        <a:lnTo>
                          <a:pt x="160" y="1523"/>
                        </a:lnTo>
                        <a:lnTo>
                          <a:pt x="162" y="1525"/>
                        </a:lnTo>
                        <a:lnTo>
                          <a:pt x="163" y="1526"/>
                        </a:lnTo>
                        <a:lnTo>
                          <a:pt x="165" y="1528"/>
                        </a:lnTo>
                        <a:lnTo>
                          <a:pt x="165" y="1530"/>
                        </a:lnTo>
                        <a:lnTo>
                          <a:pt x="165" y="1531"/>
                        </a:lnTo>
                        <a:lnTo>
                          <a:pt x="165" y="1533"/>
                        </a:lnTo>
                        <a:lnTo>
                          <a:pt x="167" y="1533"/>
                        </a:lnTo>
                        <a:lnTo>
                          <a:pt x="168" y="1537"/>
                        </a:lnTo>
                        <a:lnTo>
                          <a:pt x="170" y="1539"/>
                        </a:lnTo>
                        <a:lnTo>
                          <a:pt x="170" y="1540"/>
                        </a:lnTo>
                        <a:lnTo>
                          <a:pt x="168" y="1542"/>
                        </a:lnTo>
                        <a:lnTo>
                          <a:pt x="165" y="1545"/>
                        </a:lnTo>
                        <a:lnTo>
                          <a:pt x="163" y="1546"/>
                        </a:lnTo>
                        <a:lnTo>
                          <a:pt x="162" y="1551"/>
                        </a:lnTo>
                        <a:lnTo>
                          <a:pt x="160" y="1553"/>
                        </a:lnTo>
                        <a:lnTo>
                          <a:pt x="159" y="1553"/>
                        </a:lnTo>
                        <a:lnTo>
                          <a:pt x="156" y="1553"/>
                        </a:lnTo>
                        <a:lnTo>
                          <a:pt x="154" y="1553"/>
                        </a:lnTo>
                        <a:lnTo>
                          <a:pt x="153" y="1553"/>
                        </a:lnTo>
                        <a:lnTo>
                          <a:pt x="148" y="1549"/>
                        </a:lnTo>
                        <a:lnTo>
                          <a:pt x="147" y="1549"/>
                        </a:lnTo>
                        <a:lnTo>
                          <a:pt x="145" y="1548"/>
                        </a:lnTo>
                        <a:lnTo>
                          <a:pt x="144" y="1549"/>
                        </a:lnTo>
                        <a:lnTo>
                          <a:pt x="142" y="1549"/>
                        </a:lnTo>
                        <a:lnTo>
                          <a:pt x="139" y="1549"/>
                        </a:lnTo>
                        <a:lnTo>
                          <a:pt x="131" y="1549"/>
                        </a:lnTo>
                        <a:lnTo>
                          <a:pt x="130" y="1551"/>
                        </a:lnTo>
                        <a:lnTo>
                          <a:pt x="130" y="1553"/>
                        </a:lnTo>
                        <a:lnTo>
                          <a:pt x="128" y="1553"/>
                        </a:lnTo>
                        <a:lnTo>
                          <a:pt x="127" y="1553"/>
                        </a:lnTo>
                        <a:lnTo>
                          <a:pt x="125" y="1553"/>
                        </a:lnTo>
                        <a:lnTo>
                          <a:pt x="119" y="1556"/>
                        </a:lnTo>
                        <a:lnTo>
                          <a:pt x="117" y="1557"/>
                        </a:lnTo>
                        <a:lnTo>
                          <a:pt x="114" y="1557"/>
                        </a:lnTo>
                        <a:lnTo>
                          <a:pt x="113" y="1557"/>
                        </a:lnTo>
                        <a:lnTo>
                          <a:pt x="104" y="1554"/>
                        </a:lnTo>
                        <a:lnTo>
                          <a:pt x="102" y="1554"/>
                        </a:lnTo>
                        <a:lnTo>
                          <a:pt x="100" y="1553"/>
                        </a:lnTo>
                        <a:lnTo>
                          <a:pt x="99" y="1553"/>
                        </a:lnTo>
                        <a:lnTo>
                          <a:pt x="97" y="1551"/>
                        </a:lnTo>
                        <a:lnTo>
                          <a:pt x="96" y="1553"/>
                        </a:lnTo>
                        <a:lnTo>
                          <a:pt x="94" y="1553"/>
                        </a:lnTo>
                        <a:lnTo>
                          <a:pt x="93" y="1553"/>
                        </a:lnTo>
                        <a:lnTo>
                          <a:pt x="91" y="1553"/>
                        </a:lnTo>
                        <a:lnTo>
                          <a:pt x="90" y="1554"/>
                        </a:lnTo>
                        <a:lnTo>
                          <a:pt x="90" y="1553"/>
                        </a:lnTo>
                        <a:lnTo>
                          <a:pt x="91" y="1548"/>
                        </a:lnTo>
                        <a:lnTo>
                          <a:pt x="91" y="1549"/>
                        </a:lnTo>
                        <a:lnTo>
                          <a:pt x="93" y="1549"/>
                        </a:lnTo>
                        <a:lnTo>
                          <a:pt x="94" y="1549"/>
                        </a:lnTo>
                        <a:lnTo>
                          <a:pt x="96" y="1549"/>
                        </a:lnTo>
                        <a:lnTo>
                          <a:pt x="96" y="1548"/>
                        </a:lnTo>
                        <a:lnTo>
                          <a:pt x="96" y="1546"/>
                        </a:lnTo>
                        <a:lnTo>
                          <a:pt x="97" y="1546"/>
                        </a:lnTo>
                        <a:lnTo>
                          <a:pt x="97" y="1548"/>
                        </a:lnTo>
                        <a:lnTo>
                          <a:pt x="97" y="1545"/>
                        </a:lnTo>
                        <a:lnTo>
                          <a:pt x="94" y="1540"/>
                        </a:lnTo>
                        <a:lnTo>
                          <a:pt x="94" y="1539"/>
                        </a:lnTo>
                        <a:lnTo>
                          <a:pt x="94" y="1536"/>
                        </a:lnTo>
                        <a:lnTo>
                          <a:pt x="96" y="1534"/>
                        </a:lnTo>
                        <a:lnTo>
                          <a:pt x="100" y="1531"/>
                        </a:lnTo>
                        <a:lnTo>
                          <a:pt x="100" y="1530"/>
                        </a:lnTo>
                        <a:lnTo>
                          <a:pt x="102" y="1528"/>
                        </a:lnTo>
                        <a:lnTo>
                          <a:pt x="102" y="1526"/>
                        </a:lnTo>
                        <a:lnTo>
                          <a:pt x="100" y="1525"/>
                        </a:lnTo>
                        <a:lnTo>
                          <a:pt x="100" y="1523"/>
                        </a:lnTo>
                        <a:lnTo>
                          <a:pt x="99" y="1523"/>
                        </a:lnTo>
                        <a:lnTo>
                          <a:pt x="99" y="1522"/>
                        </a:lnTo>
                        <a:lnTo>
                          <a:pt x="97" y="1522"/>
                        </a:lnTo>
                        <a:lnTo>
                          <a:pt x="96" y="1520"/>
                        </a:lnTo>
                        <a:lnTo>
                          <a:pt x="94" y="1520"/>
                        </a:lnTo>
                        <a:lnTo>
                          <a:pt x="94" y="1519"/>
                        </a:lnTo>
                        <a:lnTo>
                          <a:pt x="94" y="1517"/>
                        </a:lnTo>
                        <a:lnTo>
                          <a:pt x="96" y="1516"/>
                        </a:lnTo>
                        <a:lnTo>
                          <a:pt x="94" y="1512"/>
                        </a:lnTo>
                        <a:lnTo>
                          <a:pt x="93" y="1509"/>
                        </a:lnTo>
                        <a:lnTo>
                          <a:pt x="91" y="1509"/>
                        </a:lnTo>
                        <a:lnTo>
                          <a:pt x="90" y="1506"/>
                        </a:lnTo>
                        <a:lnTo>
                          <a:pt x="88" y="1505"/>
                        </a:lnTo>
                        <a:lnTo>
                          <a:pt x="88" y="1503"/>
                        </a:lnTo>
                        <a:lnTo>
                          <a:pt x="88" y="1502"/>
                        </a:lnTo>
                        <a:lnTo>
                          <a:pt x="87" y="1502"/>
                        </a:lnTo>
                        <a:lnTo>
                          <a:pt x="87" y="1500"/>
                        </a:lnTo>
                        <a:lnTo>
                          <a:pt x="85" y="1499"/>
                        </a:lnTo>
                        <a:lnTo>
                          <a:pt x="85" y="1497"/>
                        </a:lnTo>
                        <a:lnTo>
                          <a:pt x="85" y="1496"/>
                        </a:lnTo>
                        <a:lnTo>
                          <a:pt x="83" y="1496"/>
                        </a:lnTo>
                        <a:lnTo>
                          <a:pt x="83" y="1494"/>
                        </a:lnTo>
                        <a:lnTo>
                          <a:pt x="83" y="1493"/>
                        </a:lnTo>
                        <a:lnTo>
                          <a:pt x="82" y="1491"/>
                        </a:lnTo>
                        <a:lnTo>
                          <a:pt x="77" y="1486"/>
                        </a:lnTo>
                        <a:lnTo>
                          <a:pt x="77" y="1485"/>
                        </a:lnTo>
                        <a:lnTo>
                          <a:pt x="76" y="1480"/>
                        </a:lnTo>
                        <a:lnTo>
                          <a:pt x="74" y="1477"/>
                        </a:lnTo>
                        <a:lnTo>
                          <a:pt x="74" y="1476"/>
                        </a:lnTo>
                        <a:lnTo>
                          <a:pt x="73" y="1473"/>
                        </a:lnTo>
                        <a:lnTo>
                          <a:pt x="73" y="1471"/>
                        </a:lnTo>
                        <a:lnTo>
                          <a:pt x="71" y="1470"/>
                        </a:lnTo>
                        <a:lnTo>
                          <a:pt x="70" y="1468"/>
                        </a:lnTo>
                        <a:lnTo>
                          <a:pt x="80" y="1473"/>
                        </a:lnTo>
                        <a:lnTo>
                          <a:pt x="80" y="1474"/>
                        </a:lnTo>
                        <a:lnTo>
                          <a:pt x="82" y="1474"/>
                        </a:lnTo>
                        <a:lnTo>
                          <a:pt x="82" y="1476"/>
                        </a:lnTo>
                        <a:lnTo>
                          <a:pt x="83" y="1476"/>
                        </a:lnTo>
                        <a:lnTo>
                          <a:pt x="85" y="1476"/>
                        </a:lnTo>
                        <a:lnTo>
                          <a:pt x="87" y="1476"/>
                        </a:lnTo>
                        <a:lnTo>
                          <a:pt x="88" y="1476"/>
                        </a:lnTo>
                        <a:lnTo>
                          <a:pt x="88" y="1474"/>
                        </a:lnTo>
                        <a:lnTo>
                          <a:pt x="90" y="1473"/>
                        </a:lnTo>
                        <a:lnTo>
                          <a:pt x="90" y="1471"/>
                        </a:lnTo>
                        <a:lnTo>
                          <a:pt x="87" y="1470"/>
                        </a:lnTo>
                        <a:lnTo>
                          <a:pt x="87" y="1466"/>
                        </a:lnTo>
                        <a:lnTo>
                          <a:pt x="85" y="1463"/>
                        </a:lnTo>
                        <a:lnTo>
                          <a:pt x="80" y="1460"/>
                        </a:lnTo>
                        <a:lnTo>
                          <a:pt x="79" y="1457"/>
                        </a:lnTo>
                        <a:lnTo>
                          <a:pt x="80" y="1454"/>
                        </a:lnTo>
                        <a:lnTo>
                          <a:pt x="83" y="1452"/>
                        </a:lnTo>
                        <a:lnTo>
                          <a:pt x="90" y="1456"/>
                        </a:lnTo>
                        <a:lnTo>
                          <a:pt x="93" y="1454"/>
                        </a:lnTo>
                        <a:lnTo>
                          <a:pt x="93" y="1452"/>
                        </a:lnTo>
                        <a:lnTo>
                          <a:pt x="94" y="1451"/>
                        </a:lnTo>
                        <a:lnTo>
                          <a:pt x="94" y="1449"/>
                        </a:lnTo>
                        <a:lnTo>
                          <a:pt x="96" y="1448"/>
                        </a:lnTo>
                        <a:lnTo>
                          <a:pt x="94" y="1445"/>
                        </a:lnTo>
                        <a:lnTo>
                          <a:pt x="93" y="1442"/>
                        </a:lnTo>
                        <a:lnTo>
                          <a:pt x="93" y="1437"/>
                        </a:lnTo>
                        <a:lnTo>
                          <a:pt x="91" y="1436"/>
                        </a:lnTo>
                        <a:lnTo>
                          <a:pt x="90" y="1436"/>
                        </a:lnTo>
                        <a:lnTo>
                          <a:pt x="88" y="1436"/>
                        </a:lnTo>
                        <a:lnTo>
                          <a:pt x="87" y="1436"/>
                        </a:lnTo>
                        <a:lnTo>
                          <a:pt x="85" y="1436"/>
                        </a:lnTo>
                        <a:lnTo>
                          <a:pt x="82" y="1433"/>
                        </a:lnTo>
                        <a:lnTo>
                          <a:pt x="80" y="1431"/>
                        </a:lnTo>
                        <a:lnTo>
                          <a:pt x="80" y="1430"/>
                        </a:lnTo>
                        <a:lnTo>
                          <a:pt x="80" y="1428"/>
                        </a:lnTo>
                        <a:lnTo>
                          <a:pt x="79" y="1428"/>
                        </a:lnTo>
                        <a:lnTo>
                          <a:pt x="79" y="1426"/>
                        </a:lnTo>
                        <a:lnTo>
                          <a:pt x="77" y="1423"/>
                        </a:lnTo>
                        <a:lnTo>
                          <a:pt x="77" y="1420"/>
                        </a:lnTo>
                        <a:lnTo>
                          <a:pt x="74" y="1417"/>
                        </a:lnTo>
                        <a:lnTo>
                          <a:pt x="74" y="1415"/>
                        </a:lnTo>
                        <a:lnTo>
                          <a:pt x="73" y="1415"/>
                        </a:lnTo>
                        <a:lnTo>
                          <a:pt x="71" y="1412"/>
                        </a:lnTo>
                        <a:lnTo>
                          <a:pt x="70" y="1412"/>
                        </a:lnTo>
                        <a:lnTo>
                          <a:pt x="68" y="1411"/>
                        </a:lnTo>
                        <a:lnTo>
                          <a:pt x="65" y="1411"/>
                        </a:lnTo>
                        <a:lnTo>
                          <a:pt x="65" y="1409"/>
                        </a:lnTo>
                        <a:lnTo>
                          <a:pt x="63" y="1408"/>
                        </a:lnTo>
                        <a:lnTo>
                          <a:pt x="63" y="1406"/>
                        </a:lnTo>
                        <a:lnTo>
                          <a:pt x="63" y="1405"/>
                        </a:lnTo>
                        <a:lnTo>
                          <a:pt x="65" y="1405"/>
                        </a:lnTo>
                        <a:lnTo>
                          <a:pt x="65" y="1403"/>
                        </a:lnTo>
                        <a:lnTo>
                          <a:pt x="65" y="1402"/>
                        </a:lnTo>
                        <a:lnTo>
                          <a:pt x="63" y="1402"/>
                        </a:lnTo>
                        <a:lnTo>
                          <a:pt x="63" y="1400"/>
                        </a:lnTo>
                        <a:lnTo>
                          <a:pt x="62" y="1400"/>
                        </a:lnTo>
                        <a:lnTo>
                          <a:pt x="60" y="1399"/>
                        </a:lnTo>
                        <a:lnTo>
                          <a:pt x="59" y="1397"/>
                        </a:lnTo>
                        <a:lnTo>
                          <a:pt x="59" y="1396"/>
                        </a:lnTo>
                        <a:lnTo>
                          <a:pt x="59" y="1394"/>
                        </a:lnTo>
                        <a:lnTo>
                          <a:pt x="57" y="1394"/>
                        </a:lnTo>
                        <a:lnTo>
                          <a:pt x="59" y="1393"/>
                        </a:lnTo>
                        <a:lnTo>
                          <a:pt x="59" y="1391"/>
                        </a:lnTo>
                        <a:lnTo>
                          <a:pt x="57" y="1388"/>
                        </a:lnTo>
                        <a:lnTo>
                          <a:pt x="57" y="1386"/>
                        </a:lnTo>
                        <a:lnTo>
                          <a:pt x="57" y="1385"/>
                        </a:lnTo>
                        <a:lnTo>
                          <a:pt x="56" y="1385"/>
                        </a:lnTo>
                        <a:lnTo>
                          <a:pt x="54" y="1385"/>
                        </a:lnTo>
                        <a:lnTo>
                          <a:pt x="56" y="1383"/>
                        </a:lnTo>
                        <a:lnTo>
                          <a:pt x="56" y="1382"/>
                        </a:lnTo>
                        <a:lnTo>
                          <a:pt x="54" y="1382"/>
                        </a:lnTo>
                        <a:lnTo>
                          <a:pt x="53" y="1380"/>
                        </a:lnTo>
                        <a:lnTo>
                          <a:pt x="51" y="1380"/>
                        </a:lnTo>
                        <a:lnTo>
                          <a:pt x="53" y="1380"/>
                        </a:lnTo>
                        <a:lnTo>
                          <a:pt x="54" y="1380"/>
                        </a:lnTo>
                        <a:lnTo>
                          <a:pt x="54" y="1378"/>
                        </a:lnTo>
                        <a:lnTo>
                          <a:pt x="53" y="1378"/>
                        </a:lnTo>
                        <a:lnTo>
                          <a:pt x="51" y="1378"/>
                        </a:lnTo>
                        <a:lnTo>
                          <a:pt x="51" y="1377"/>
                        </a:lnTo>
                        <a:lnTo>
                          <a:pt x="53" y="1377"/>
                        </a:lnTo>
                        <a:lnTo>
                          <a:pt x="53" y="1375"/>
                        </a:lnTo>
                        <a:lnTo>
                          <a:pt x="54" y="1375"/>
                        </a:lnTo>
                        <a:lnTo>
                          <a:pt x="54" y="1374"/>
                        </a:lnTo>
                        <a:lnTo>
                          <a:pt x="54" y="1372"/>
                        </a:lnTo>
                        <a:lnTo>
                          <a:pt x="53" y="1372"/>
                        </a:lnTo>
                        <a:lnTo>
                          <a:pt x="53" y="1371"/>
                        </a:lnTo>
                        <a:lnTo>
                          <a:pt x="53" y="1369"/>
                        </a:lnTo>
                        <a:lnTo>
                          <a:pt x="51" y="1369"/>
                        </a:lnTo>
                        <a:lnTo>
                          <a:pt x="50" y="1369"/>
                        </a:lnTo>
                        <a:lnTo>
                          <a:pt x="50" y="1368"/>
                        </a:lnTo>
                        <a:lnTo>
                          <a:pt x="51" y="1366"/>
                        </a:lnTo>
                        <a:lnTo>
                          <a:pt x="53" y="1365"/>
                        </a:lnTo>
                        <a:lnTo>
                          <a:pt x="50" y="1365"/>
                        </a:lnTo>
                        <a:lnTo>
                          <a:pt x="51" y="1363"/>
                        </a:lnTo>
                        <a:lnTo>
                          <a:pt x="51" y="1362"/>
                        </a:lnTo>
                        <a:lnTo>
                          <a:pt x="50" y="1359"/>
                        </a:lnTo>
                        <a:lnTo>
                          <a:pt x="48" y="1359"/>
                        </a:lnTo>
                        <a:lnTo>
                          <a:pt x="47" y="1360"/>
                        </a:lnTo>
                        <a:lnTo>
                          <a:pt x="47" y="1368"/>
                        </a:lnTo>
                        <a:lnTo>
                          <a:pt x="45" y="1369"/>
                        </a:lnTo>
                        <a:lnTo>
                          <a:pt x="45" y="1368"/>
                        </a:lnTo>
                        <a:lnTo>
                          <a:pt x="43" y="1368"/>
                        </a:lnTo>
                        <a:lnTo>
                          <a:pt x="43" y="1365"/>
                        </a:lnTo>
                        <a:lnTo>
                          <a:pt x="42" y="1365"/>
                        </a:lnTo>
                        <a:lnTo>
                          <a:pt x="42" y="1363"/>
                        </a:lnTo>
                        <a:lnTo>
                          <a:pt x="42" y="1362"/>
                        </a:lnTo>
                        <a:lnTo>
                          <a:pt x="42" y="1360"/>
                        </a:lnTo>
                        <a:lnTo>
                          <a:pt x="42" y="1359"/>
                        </a:lnTo>
                        <a:lnTo>
                          <a:pt x="42" y="1357"/>
                        </a:lnTo>
                        <a:lnTo>
                          <a:pt x="42" y="1356"/>
                        </a:lnTo>
                        <a:lnTo>
                          <a:pt x="43" y="1356"/>
                        </a:lnTo>
                        <a:lnTo>
                          <a:pt x="42" y="1354"/>
                        </a:lnTo>
                        <a:lnTo>
                          <a:pt x="43" y="1354"/>
                        </a:lnTo>
                        <a:lnTo>
                          <a:pt x="42" y="1352"/>
                        </a:lnTo>
                        <a:lnTo>
                          <a:pt x="42" y="1351"/>
                        </a:lnTo>
                        <a:lnTo>
                          <a:pt x="42" y="1345"/>
                        </a:lnTo>
                        <a:lnTo>
                          <a:pt x="42" y="1343"/>
                        </a:lnTo>
                        <a:lnTo>
                          <a:pt x="42" y="1341"/>
                        </a:lnTo>
                        <a:lnTo>
                          <a:pt x="40" y="1341"/>
                        </a:lnTo>
                        <a:lnTo>
                          <a:pt x="40" y="1343"/>
                        </a:lnTo>
                        <a:lnTo>
                          <a:pt x="40" y="1345"/>
                        </a:lnTo>
                        <a:lnTo>
                          <a:pt x="39" y="1343"/>
                        </a:lnTo>
                        <a:lnTo>
                          <a:pt x="39" y="1341"/>
                        </a:lnTo>
                        <a:lnTo>
                          <a:pt x="39" y="1340"/>
                        </a:lnTo>
                        <a:lnTo>
                          <a:pt x="37" y="1340"/>
                        </a:lnTo>
                        <a:lnTo>
                          <a:pt x="37" y="1338"/>
                        </a:lnTo>
                        <a:lnTo>
                          <a:pt x="39" y="1337"/>
                        </a:lnTo>
                        <a:lnTo>
                          <a:pt x="42" y="1335"/>
                        </a:lnTo>
                        <a:lnTo>
                          <a:pt x="42" y="1334"/>
                        </a:lnTo>
                        <a:lnTo>
                          <a:pt x="42" y="1335"/>
                        </a:lnTo>
                        <a:lnTo>
                          <a:pt x="40" y="1335"/>
                        </a:lnTo>
                        <a:lnTo>
                          <a:pt x="39" y="1335"/>
                        </a:lnTo>
                        <a:lnTo>
                          <a:pt x="37" y="1335"/>
                        </a:lnTo>
                        <a:lnTo>
                          <a:pt x="34" y="1334"/>
                        </a:lnTo>
                        <a:lnTo>
                          <a:pt x="33" y="1334"/>
                        </a:lnTo>
                        <a:lnTo>
                          <a:pt x="33" y="1335"/>
                        </a:lnTo>
                        <a:lnTo>
                          <a:pt x="31" y="1335"/>
                        </a:lnTo>
                        <a:lnTo>
                          <a:pt x="31" y="1334"/>
                        </a:lnTo>
                        <a:lnTo>
                          <a:pt x="31" y="1332"/>
                        </a:lnTo>
                        <a:lnTo>
                          <a:pt x="36" y="1328"/>
                        </a:lnTo>
                        <a:lnTo>
                          <a:pt x="36" y="1326"/>
                        </a:lnTo>
                        <a:lnTo>
                          <a:pt x="34" y="1326"/>
                        </a:lnTo>
                        <a:lnTo>
                          <a:pt x="33" y="1326"/>
                        </a:lnTo>
                        <a:lnTo>
                          <a:pt x="33" y="1325"/>
                        </a:lnTo>
                        <a:lnTo>
                          <a:pt x="31" y="1323"/>
                        </a:lnTo>
                        <a:lnTo>
                          <a:pt x="30" y="1322"/>
                        </a:lnTo>
                        <a:lnTo>
                          <a:pt x="28" y="1322"/>
                        </a:lnTo>
                        <a:lnTo>
                          <a:pt x="30" y="1320"/>
                        </a:lnTo>
                        <a:lnTo>
                          <a:pt x="31" y="1319"/>
                        </a:lnTo>
                        <a:lnTo>
                          <a:pt x="31" y="1317"/>
                        </a:lnTo>
                        <a:lnTo>
                          <a:pt x="34" y="1315"/>
                        </a:lnTo>
                        <a:lnTo>
                          <a:pt x="34" y="1314"/>
                        </a:lnTo>
                        <a:lnTo>
                          <a:pt x="33" y="1314"/>
                        </a:lnTo>
                        <a:lnTo>
                          <a:pt x="34" y="1314"/>
                        </a:lnTo>
                        <a:lnTo>
                          <a:pt x="34" y="1312"/>
                        </a:lnTo>
                        <a:lnTo>
                          <a:pt x="33" y="1312"/>
                        </a:lnTo>
                        <a:lnTo>
                          <a:pt x="33" y="1309"/>
                        </a:lnTo>
                        <a:lnTo>
                          <a:pt x="36" y="1306"/>
                        </a:lnTo>
                        <a:lnTo>
                          <a:pt x="36" y="1303"/>
                        </a:lnTo>
                        <a:lnTo>
                          <a:pt x="36" y="1301"/>
                        </a:lnTo>
                        <a:lnTo>
                          <a:pt x="36" y="1300"/>
                        </a:lnTo>
                        <a:lnTo>
                          <a:pt x="36" y="1298"/>
                        </a:lnTo>
                        <a:lnTo>
                          <a:pt x="36" y="1297"/>
                        </a:lnTo>
                        <a:lnTo>
                          <a:pt x="36" y="1295"/>
                        </a:lnTo>
                        <a:lnTo>
                          <a:pt x="37" y="1295"/>
                        </a:lnTo>
                        <a:lnTo>
                          <a:pt x="37" y="1294"/>
                        </a:lnTo>
                        <a:lnTo>
                          <a:pt x="37" y="1288"/>
                        </a:lnTo>
                        <a:lnTo>
                          <a:pt x="37" y="1286"/>
                        </a:lnTo>
                        <a:lnTo>
                          <a:pt x="39" y="1286"/>
                        </a:lnTo>
                        <a:lnTo>
                          <a:pt x="40" y="1286"/>
                        </a:lnTo>
                        <a:lnTo>
                          <a:pt x="40" y="1285"/>
                        </a:lnTo>
                        <a:lnTo>
                          <a:pt x="39" y="1285"/>
                        </a:lnTo>
                        <a:lnTo>
                          <a:pt x="39" y="1283"/>
                        </a:lnTo>
                        <a:lnTo>
                          <a:pt x="39" y="1280"/>
                        </a:lnTo>
                        <a:lnTo>
                          <a:pt x="37" y="1280"/>
                        </a:lnTo>
                        <a:lnTo>
                          <a:pt x="37" y="1278"/>
                        </a:lnTo>
                        <a:lnTo>
                          <a:pt x="36" y="1275"/>
                        </a:lnTo>
                        <a:lnTo>
                          <a:pt x="37" y="1274"/>
                        </a:lnTo>
                        <a:lnTo>
                          <a:pt x="40" y="1272"/>
                        </a:lnTo>
                        <a:lnTo>
                          <a:pt x="39" y="1272"/>
                        </a:lnTo>
                        <a:lnTo>
                          <a:pt x="36" y="1274"/>
                        </a:lnTo>
                        <a:lnTo>
                          <a:pt x="33" y="1274"/>
                        </a:lnTo>
                        <a:lnTo>
                          <a:pt x="33" y="1275"/>
                        </a:lnTo>
                        <a:lnTo>
                          <a:pt x="31" y="1275"/>
                        </a:lnTo>
                        <a:lnTo>
                          <a:pt x="30" y="1275"/>
                        </a:lnTo>
                        <a:lnTo>
                          <a:pt x="27" y="1278"/>
                        </a:lnTo>
                        <a:lnTo>
                          <a:pt x="25" y="1280"/>
                        </a:lnTo>
                        <a:lnTo>
                          <a:pt x="25" y="1282"/>
                        </a:lnTo>
                        <a:lnTo>
                          <a:pt x="23" y="1282"/>
                        </a:lnTo>
                        <a:lnTo>
                          <a:pt x="22" y="1280"/>
                        </a:lnTo>
                        <a:lnTo>
                          <a:pt x="22" y="1282"/>
                        </a:lnTo>
                        <a:lnTo>
                          <a:pt x="20" y="1282"/>
                        </a:lnTo>
                        <a:lnTo>
                          <a:pt x="20" y="1280"/>
                        </a:lnTo>
                        <a:lnTo>
                          <a:pt x="20" y="1278"/>
                        </a:lnTo>
                        <a:lnTo>
                          <a:pt x="22" y="1275"/>
                        </a:lnTo>
                        <a:lnTo>
                          <a:pt x="22" y="1272"/>
                        </a:lnTo>
                        <a:lnTo>
                          <a:pt x="23" y="1271"/>
                        </a:lnTo>
                        <a:lnTo>
                          <a:pt x="27" y="1268"/>
                        </a:lnTo>
                        <a:lnTo>
                          <a:pt x="27" y="1266"/>
                        </a:lnTo>
                        <a:lnTo>
                          <a:pt x="28" y="1265"/>
                        </a:lnTo>
                        <a:lnTo>
                          <a:pt x="30" y="1265"/>
                        </a:lnTo>
                        <a:lnTo>
                          <a:pt x="28" y="1263"/>
                        </a:lnTo>
                        <a:lnTo>
                          <a:pt x="27" y="1263"/>
                        </a:lnTo>
                        <a:lnTo>
                          <a:pt x="27" y="1265"/>
                        </a:lnTo>
                        <a:lnTo>
                          <a:pt x="25" y="1266"/>
                        </a:lnTo>
                        <a:lnTo>
                          <a:pt x="25" y="1265"/>
                        </a:lnTo>
                        <a:lnTo>
                          <a:pt x="23" y="1262"/>
                        </a:lnTo>
                        <a:lnTo>
                          <a:pt x="23" y="1260"/>
                        </a:lnTo>
                        <a:lnTo>
                          <a:pt x="23" y="1263"/>
                        </a:lnTo>
                        <a:lnTo>
                          <a:pt x="23" y="1266"/>
                        </a:lnTo>
                        <a:lnTo>
                          <a:pt x="22" y="1269"/>
                        </a:lnTo>
                        <a:lnTo>
                          <a:pt x="22" y="1272"/>
                        </a:lnTo>
                        <a:lnTo>
                          <a:pt x="20" y="1275"/>
                        </a:lnTo>
                        <a:lnTo>
                          <a:pt x="19" y="1277"/>
                        </a:lnTo>
                        <a:lnTo>
                          <a:pt x="14" y="1280"/>
                        </a:lnTo>
                        <a:lnTo>
                          <a:pt x="16" y="1278"/>
                        </a:lnTo>
                        <a:lnTo>
                          <a:pt x="16" y="1277"/>
                        </a:lnTo>
                        <a:lnTo>
                          <a:pt x="17" y="1275"/>
                        </a:lnTo>
                        <a:lnTo>
                          <a:pt x="16" y="1275"/>
                        </a:lnTo>
                        <a:lnTo>
                          <a:pt x="14" y="1275"/>
                        </a:lnTo>
                        <a:lnTo>
                          <a:pt x="14" y="1274"/>
                        </a:lnTo>
                        <a:lnTo>
                          <a:pt x="16" y="1272"/>
                        </a:lnTo>
                        <a:lnTo>
                          <a:pt x="17" y="1272"/>
                        </a:lnTo>
                        <a:lnTo>
                          <a:pt x="17" y="1271"/>
                        </a:lnTo>
                        <a:lnTo>
                          <a:pt x="16" y="1269"/>
                        </a:lnTo>
                        <a:lnTo>
                          <a:pt x="16" y="1268"/>
                        </a:lnTo>
                        <a:lnTo>
                          <a:pt x="14" y="1269"/>
                        </a:lnTo>
                        <a:lnTo>
                          <a:pt x="14" y="1271"/>
                        </a:lnTo>
                        <a:lnTo>
                          <a:pt x="13" y="1272"/>
                        </a:lnTo>
                        <a:lnTo>
                          <a:pt x="13" y="1271"/>
                        </a:lnTo>
                        <a:lnTo>
                          <a:pt x="14" y="1266"/>
                        </a:lnTo>
                        <a:lnTo>
                          <a:pt x="16" y="1265"/>
                        </a:lnTo>
                        <a:lnTo>
                          <a:pt x="16" y="1263"/>
                        </a:lnTo>
                        <a:lnTo>
                          <a:pt x="16" y="1262"/>
                        </a:lnTo>
                        <a:lnTo>
                          <a:pt x="16" y="1263"/>
                        </a:lnTo>
                        <a:lnTo>
                          <a:pt x="14" y="1266"/>
                        </a:lnTo>
                        <a:lnTo>
                          <a:pt x="13" y="1266"/>
                        </a:lnTo>
                        <a:lnTo>
                          <a:pt x="13" y="1268"/>
                        </a:lnTo>
                        <a:lnTo>
                          <a:pt x="11" y="1269"/>
                        </a:lnTo>
                        <a:lnTo>
                          <a:pt x="10" y="1271"/>
                        </a:lnTo>
                        <a:lnTo>
                          <a:pt x="10" y="1269"/>
                        </a:lnTo>
                        <a:lnTo>
                          <a:pt x="8" y="1269"/>
                        </a:lnTo>
                        <a:lnTo>
                          <a:pt x="7" y="1272"/>
                        </a:lnTo>
                        <a:lnTo>
                          <a:pt x="7" y="1271"/>
                        </a:lnTo>
                        <a:lnTo>
                          <a:pt x="7" y="1269"/>
                        </a:lnTo>
                        <a:lnTo>
                          <a:pt x="7" y="1268"/>
                        </a:lnTo>
                        <a:lnTo>
                          <a:pt x="5" y="1266"/>
                        </a:lnTo>
                        <a:lnTo>
                          <a:pt x="5" y="1265"/>
                        </a:lnTo>
                        <a:lnTo>
                          <a:pt x="7" y="1263"/>
                        </a:lnTo>
                        <a:lnTo>
                          <a:pt x="8" y="1265"/>
                        </a:lnTo>
                        <a:lnTo>
                          <a:pt x="8" y="1262"/>
                        </a:lnTo>
                        <a:lnTo>
                          <a:pt x="8" y="1260"/>
                        </a:lnTo>
                        <a:lnTo>
                          <a:pt x="10" y="1259"/>
                        </a:lnTo>
                        <a:lnTo>
                          <a:pt x="8" y="1259"/>
                        </a:lnTo>
                        <a:lnTo>
                          <a:pt x="8" y="1257"/>
                        </a:lnTo>
                        <a:lnTo>
                          <a:pt x="7" y="1255"/>
                        </a:lnTo>
                        <a:lnTo>
                          <a:pt x="7" y="1254"/>
                        </a:lnTo>
                        <a:lnTo>
                          <a:pt x="8" y="1254"/>
                        </a:lnTo>
                        <a:lnTo>
                          <a:pt x="8" y="1251"/>
                        </a:lnTo>
                        <a:lnTo>
                          <a:pt x="8" y="1249"/>
                        </a:lnTo>
                        <a:lnTo>
                          <a:pt x="10" y="1249"/>
                        </a:lnTo>
                        <a:lnTo>
                          <a:pt x="10" y="1248"/>
                        </a:lnTo>
                        <a:lnTo>
                          <a:pt x="8" y="1248"/>
                        </a:lnTo>
                        <a:lnTo>
                          <a:pt x="8" y="1246"/>
                        </a:lnTo>
                        <a:lnTo>
                          <a:pt x="8" y="1245"/>
                        </a:lnTo>
                        <a:lnTo>
                          <a:pt x="8" y="1243"/>
                        </a:lnTo>
                        <a:lnTo>
                          <a:pt x="8" y="1241"/>
                        </a:lnTo>
                        <a:lnTo>
                          <a:pt x="5" y="1238"/>
                        </a:lnTo>
                        <a:lnTo>
                          <a:pt x="5" y="1237"/>
                        </a:lnTo>
                        <a:lnTo>
                          <a:pt x="5" y="1235"/>
                        </a:lnTo>
                        <a:lnTo>
                          <a:pt x="3" y="1235"/>
                        </a:lnTo>
                        <a:lnTo>
                          <a:pt x="3" y="1234"/>
                        </a:lnTo>
                        <a:lnTo>
                          <a:pt x="3" y="1232"/>
                        </a:lnTo>
                        <a:lnTo>
                          <a:pt x="5" y="1231"/>
                        </a:lnTo>
                        <a:lnTo>
                          <a:pt x="5" y="1229"/>
                        </a:lnTo>
                        <a:lnTo>
                          <a:pt x="5" y="1228"/>
                        </a:lnTo>
                        <a:lnTo>
                          <a:pt x="7" y="1228"/>
                        </a:lnTo>
                        <a:lnTo>
                          <a:pt x="7" y="1226"/>
                        </a:lnTo>
                        <a:lnTo>
                          <a:pt x="7" y="1222"/>
                        </a:lnTo>
                        <a:lnTo>
                          <a:pt x="5" y="1222"/>
                        </a:lnTo>
                        <a:lnTo>
                          <a:pt x="5" y="1220"/>
                        </a:lnTo>
                        <a:lnTo>
                          <a:pt x="5" y="1217"/>
                        </a:lnTo>
                        <a:lnTo>
                          <a:pt x="5" y="1215"/>
                        </a:lnTo>
                        <a:lnTo>
                          <a:pt x="5" y="1214"/>
                        </a:lnTo>
                        <a:lnTo>
                          <a:pt x="2" y="1214"/>
                        </a:lnTo>
                        <a:lnTo>
                          <a:pt x="0" y="1212"/>
                        </a:lnTo>
                        <a:lnTo>
                          <a:pt x="0" y="1211"/>
                        </a:lnTo>
                        <a:lnTo>
                          <a:pt x="0" y="1209"/>
                        </a:lnTo>
                        <a:lnTo>
                          <a:pt x="2" y="1208"/>
                        </a:lnTo>
                        <a:lnTo>
                          <a:pt x="3" y="1208"/>
                        </a:lnTo>
                        <a:lnTo>
                          <a:pt x="2" y="1208"/>
                        </a:lnTo>
                        <a:lnTo>
                          <a:pt x="0" y="1206"/>
                        </a:lnTo>
                        <a:lnTo>
                          <a:pt x="0" y="1204"/>
                        </a:lnTo>
                        <a:lnTo>
                          <a:pt x="0" y="1203"/>
                        </a:lnTo>
                        <a:lnTo>
                          <a:pt x="5" y="1198"/>
                        </a:lnTo>
                        <a:lnTo>
                          <a:pt x="7" y="1197"/>
                        </a:lnTo>
                        <a:lnTo>
                          <a:pt x="11" y="1195"/>
                        </a:lnTo>
                        <a:lnTo>
                          <a:pt x="13" y="1197"/>
                        </a:lnTo>
                        <a:lnTo>
                          <a:pt x="14" y="1200"/>
                        </a:lnTo>
                        <a:lnTo>
                          <a:pt x="14" y="1201"/>
                        </a:lnTo>
                        <a:lnTo>
                          <a:pt x="14" y="1204"/>
                        </a:lnTo>
                        <a:lnTo>
                          <a:pt x="16" y="1206"/>
                        </a:lnTo>
                        <a:lnTo>
                          <a:pt x="17" y="1208"/>
                        </a:lnTo>
                        <a:lnTo>
                          <a:pt x="17" y="1211"/>
                        </a:lnTo>
                        <a:lnTo>
                          <a:pt x="17" y="1217"/>
                        </a:lnTo>
                        <a:lnTo>
                          <a:pt x="19" y="1217"/>
                        </a:lnTo>
                        <a:lnTo>
                          <a:pt x="23" y="1218"/>
                        </a:lnTo>
                        <a:lnTo>
                          <a:pt x="27" y="1217"/>
                        </a:lnTo>
                        <a:lnTo>
                          <a:pt x="30" y="1214"/>
                        </a:lnTo>
                        <a:lnTo>
                          <a:pt x="31" y="1209"/>
                        </a:lnTo>
                        <a:lnTo>
                          <a:pt x="31" y="1206"/>
                        </a:lnTo>
                        <a:lnTo>
                          <a:pt x="31" y="1204"/>
                        </a:lnTo>
                        <a:lnTo>
                          <a:pt x="33" y="1200"/>
                        </a:lnTo>
                        <a:lnTo>
                          <a:pt x="33" y="1197"/>
                        </a:lnTo>
                        <a:lnTo>
                          <a:pt x="33" y="1192"/>
                        </a:lnTo>
                        <a:lnTo>
                          <a:pt x="34" y="1186"/>
                        </a:lnTo>
                        <a:lnTo>
                          <a:pt x="36" y="1185"/>
                        </a:lnTo>
                        <a:lnTo>
                          <a:pt x="36" y="1183"/>
                        </a:lnTo>
                        <a:lnTo>
                          <a:pt x="36" y="1181"/>
                        </a:lnTo>
                        <a:lnTo>
                          <a:pt x="36" y="1178"/>
                        </a:lnTo>
                        <a:lnTo>
                          <a:pt x="36" y="1177"/>
                        </a:lnTo>
                        <a:lnTo>
                          <a:pt x="36" y="1169"/>
                        </a:lnTo>
                        <a:lnTo>
                          <a:pt x="30" y="1149"/>
                        </a:lnTo>
                        <a:lnTo>
                          <a:pt x="30" y="1148"/>
                        </a:lnTo>
                        <a:lnTo>
                          <a:pt x="30" y="1144"/>
                        </a:lnTo>
                        <a:lnTo>
                          <a:pt x="31" y="1143"/>
                        </a:lnTo>
                        <a:lnTo>
                          <a:pt x="37" y="1138"/>
                        </a:lnTo>
                        <a:lnTo>
                          <a:pt x="39" y="1137"/>
                        </a:lnTo>
                        <a:lnTo>
                          <a:pt x="40" y="1134"/>
                        </a:lnTo>
                        <a:lnTo>
                          <a:pt x="40" y="1132"/>
                        </a:lnTo>
                        <a:lnTo>
                          <a:pt x="42" y="1127"/>
                        </a:lnTo>
                        <a:lnTo>
                          <a:pt x="42" y="1126"/>
                        </a:lnTo>
                        <a:lnTo>
                          <a:pt x="40" y="1124"/>
                        </a:lnTo>
                        <a:lnTo>
                          <a:pt x="39" y="1121"/>
                        </a:lnTo>
                        <a:lnTo>
                          <a:pt x="39" y="1120"/>
                        </a:lnTo>
                        <a:lnTo>
                          <a:pt x="39" y="1117"/>
                        </a:lnTo>
                        <a:lnTo>
                          <a:pt x="40" y="1115"/>
                        </a:lnTo>
                        <a:lnTo>
                          <a:pt x="43" y="1114"/>
                        </a:lnTo>
                        <a:lnTo>
                          <a:pt x="51" y="1115"/>
                        </a:lnTo>
                        <a:lnTo>
                          <a:pt x="54" y="1114"/>
                        </a:lnTo>
                        <a:lnTo>
                          <a:pt x="62" y="1107"/>
                        </a:lnTo>
                        <a:lnTo>
                          <a:pt x="70" y="1098"/>
                        </a:lnTo>
                        <a:lnTo>
                          <a:pt x="71" y="1095"/>
                        </a:lnTo>
                        <a:lnTo>
                          <a:pt x="73" y="1092"/>
                        </a:lnTo>
                        <a:lnTo>
                          <a:pt x="74" y="1088"/>
                        </a:lnTo>
                        <a:lnTo>
                          <a:pt x="73" y="1083"/>
                        </a:lnTo>
                        <a:lnTo>
                          <a:pt x="73" y="1077"/>
                        </a:lnTo>
                        <a:lnTo>
                          <a:pt x="71" y="1072"/>
                        </a:lnTo>
                        <a:lnTo>
                          <a:pt x="71" y="1070"/>
                        </a:lnTo>
                        <a:lnTo>
                          <a:pt x="73" y="1069"/>
                        </a:lnTo>
                        <a:lnTo>
                          <a:pt x="76" y="1066"/>
                        </a:lnTo>
                        <a:lnTo>
                          <a:pt x="76" y="1064"/>
                        </a:lnTo>
                        <a:lnTo>
                          <a:pt x="77" y="1063"/>
                        </a:lnTo>
                        <a:lnTo>
                          <a:pt x="77" y="1060"/>
                        </a:lnTo>
                        <a:lnTo>
                          <a:pt x="79" y="1057"/>
                        </a:lnTo>
                        <a:lnTo>
                          <a:pt x="77" y="1052"/>
                        </a:lnTo>
                        <a:lnTo>
                          <a:pt x="77" y="1049"/>
                        </a:lnTo>
                        <a:lnTo>
                          <a:pt x="71" y="1035"/>
                        </a:lnTo>
                        <a:lnTo>
                          <a:pt x="67" y="1024"/>
                        </a:lnTo>
                        <a:lnTo>
                          <a:pt x="65" y="1020"/>
                        </a:lnTo>
                        <a:lnTo>
                          <a:pt x="63" y="1017"/>
                        </a:lnTo>
                        <a:lnTo>
                          <a:pt x="62" y="1009"/>
                        </a:lnTo>
                        <a:lnTo>
                          <a:pt x="62" y="1004"/>
                        </a:lnTo>
                        <a:lnTo>
                          <a:pt x="59" y="1000"/>
                        </a:lnTo>
                        <a:lnTo>
                          <a:pt x="59" y="998"/>
                        </a:lnTo>
                        <a:lnTo>
                          <a:pt x="60" y="996"/>
                        </a:lnTo>
                        <a:lnTo>
                          <a:pt x="73" y="993"/>
                        </a:lnTo>
                        <a:lnTo>
                          <a:pt x="76" y="992"/>
                        </a:lnTo>
                        <a:lnTo>
                          <a:pt x="82" y="993"/>
                        </a:lnTo>
                        <a:lnTo>
                          <a:pt x="83" y="993"/>
                        </a:lnTo>
                        <a:lnTo>
                          <a:pt x="83" y="992"/>
                        </a:lnTo>
                        <a:lnTo>
                          <a:pt x="85" y="984"/>
                        </a:lnTo>
                        <a:lnTo>
                          <a:pt x="85" y="983"/>
                        </a:lnTo>
                        <a:lnTo>
                          <a:pt x="85" y="981"/>
                        </a:lnTo>
                        <a:lnTo>
                          <a:pt x="90" y="977"/>
                        </a:lnTo>
                        <a:lnTo>
                          <a:pt x="90" y="974"/>
                        </a:lnTo>
                        <a:lnTo>
                          <a:pt x="91" y="970"/>
                        </a:lnTo>
                        <a:lnTo>
                          <a:pt x="93" y="961"/>
                        </a:lnTo>
                        <a:lnTo>
                          <a:pt x="93" y="959"/>
                        </a:lnTo>
                        <a:lnTo>
                          <a:pt x="91" y="958"/>
                        </a:lnTo>
                        <a:lnTo>
                          <a:pt x="79" y="940"/>
                        </a:lnTo>
                        <a:lnTo>
                          <a:pt x="77" y="938"/>
                        </a:lnTo>
                        <a:lnTo>
                          <a:pt x="74" y="937"/>
                        </a:lnTo>
                        <a:lnTo>
                          <a:pt x="71" y="937"/>
                        </a:lnTo>
                        <a:lnTo>
                          <a:pt x="70" y="937"/>
                        </a:lnTo>
                        <a:lnTo>
                          <a:pt x="68" y="935"/>
                        </a:lnTo>
                        <a:lnTo>
                          <a:pt x="63" y="929"/>
                        </a:lnTo>
                        <a:lnTo>
                          <a:pt x="62" y="927"/>
                        </a:lnTo>
                        <a:lnTo>
                          <a:pt x="56" y="921"/>
                        </a:lnTo>
                        <a:lnTo>
                          <a:pt x="54" y="919"/>
                        </a:lnTo>
                        <a:lnTo>
                          <a:pt x="59" y="892"/>
                        </a:lnTo>
                        <a:lnTo>
                          <a:pt x="63" y="863"/>
                        </a:lnTo>
                        <a:lnTo>
                          <a:pt x="62" y="859"/>
                        </a:lnTo>
                        <a:lnTo>
                          <a:pt x="62" y="858"/>
                        </a:lnTo>
                        <a:lnTo>
                          <a:pt x="62" y="852"/>
                        </a:lnTo>
                        <a:lnTo>
                          <a:pt x="60" y="850"/>
                        </a:lnTo>
                        <a:lnTo>
                          <a:pt x="51" y="824"/>
                        </a:lnTo>
                        <a:lnTo>
                          <a:pt x="51" y="821"/>
                        </a:lnTo>
                        <a:lnTo>
                          <a:pt x="51" y="818"/>
                        </a:lnTo>
                        <a:lnTo>
                          <a:pt x="54" y="813"/>
                        </a:lnTo>
                        <a:lnTo>
                          <a:pt x="54" y="810"/>
                        </a:lnTo>
                        <a:lnTo>
                          <a:pt x="54" y="807"/>
                        </a:lnTo>
                        <a:lnTo>
                          <a:pt x="51" y="790"/>
                        </a:lnTo>
                        <a:lnTo>
                          <a:pt x="51" y="787"/>
                        </a:lnTo>
                        <a:lnTo>
                          <a:pt x="51" y="785"/>
                        </a:lnTo>
                        <a:lnTo>
                          <a:pt x="57" y="776"/>
                        </a:lnTo>
                        <a:lnTo>
                          <a:pt x="50" y="753"/>
                        </a:lnTo>
                        <a:lnTo>
                          <a:pt x="47" y="744"/>
                        </a:lnTo>
                        <a:lnTo>
                          <a:pt x="57" y="724"/>
                        </a:lnTo>
                        <a:lnTo>
                          <a:pt x="57" y="722"/>
                        </a:lnTo>
                        <a:lnTo>
                          <a:pt x="57" y="719"/>
                        </a:lnTo>
                        <a:lnTo>
                          <a:pt x="56" y="707"/>
                        </a:lnTo>
                        <a:lnTo>
                          <a:pt x="62" y="701"/>
                        </a:lnTo>
                        <a:lnTo>
                          <a:pt x="71" y="682"/>
                        </a:lnTo>
                        <a:lnTo>
                          <a:pt x="82" y="666"/>
                        </a:lnTo>
                        <a:lnTo>
                          <a:pt x="85" y="661"/>
                        </a:lnTo>
                        <a:lnTo>
                          <a:pt x="97" y="653"/>
                        </a:lnTo>
                        <a:lnTo>
                          <a:pt x="110" y="648"/>
                        </a:lnTo>
                        <a:lnTo>
                          <a:pt x="128" y="655"/>
                        </a:lnTo>
                        <a:lnTo>
                          <a:pt x="147" y="659"/>
                        </a:lnTo>
                        <a:lnTo>
                          <a:pt x="148" y="659"/>
                        </a:lnTo>
                        <a:lnTo>
                          <a:pt x="150" y="658"/>
                        </a:lnTo>
                        <a:lnTo>
                          <a:pt x="157" y="639"/>
                        </a:lnTo>
                        <a:lnTo>
                          <a:pt x="159" y="638"/>
                        </a:lnTo>
                        <a:lnTo>
                          <a:pt x="159" y="636"/>
                        </a:lnTo>
                        <a:lnTo>
                          <a:pt x="156" y="607"/>
                        </a:lnTo>
                        <a:lnTo>
                          <a:pt x="156" y="604"/>
                        </a:lnTo>
                        <a:lnTo>
                          <a:pt x="153" y="602"/>
                        </a:lnTo>
                        <a:lnTo>
                          <a:pt x="150" y="602"/>
                        </a:lnTo>
                        <a:lnTo>
                          <a:pt x="147" y="601"/>
                        </a:lnTo>
                        <a:lnTo>
                          <a:pt x="131" y="590"/>
                        </a:lnTo>
                        <a:lnTo>
                          <a:pt x="145" y="565"/>
                        </a:lnTo>
                        <a:lnTo>
                          <a:pt x="159" y="541"/>
                        </a:lnTo>
                        <a:lnTo>
                          <a:pt x="167" y="528"/>
                        </a:lnTo>
                        <a:lnTo>
                          <a:pt x="168" y="525"/>
                        </a:lnTo>
                        <a:lnTo>
                          <a:pt x="168" y="524"/>
                        </a:lnTo>
                        <a:lnTo>
                          <a:pt x="170" y="513"/>
                        </a:lnTo>
                        <a:lnTo>
                          <a:pt x="170" y="510"/>
                        </a:lnTo>
                        <a:lnTo>
                          <a:pt x="171" y="508"/>
                        </a:lnTo>
                        <a:lnTo>
                          <a:pt x="176" y="504"/>
                        </a:lnTo>
                        <a:lnTo>
                          <a:pt x="177" y="501"/>
                        </a:lnTo>
                        <a:lnTo>
                          <a:pt x="177" y="495"/>
                        </a:lnTo>
                        <a:lnTo>
                          <a:pt x="177" y="488"/>
                        </a:lnTo>
                        <a:lnTo>
                          <a:pt x="177" y="482"/>
                        </a:lnTo>
                        <a:lnTo>
                          <a:pt x="179" y="451"/>
                        </a:lnTo>
                        <a:lnTo>
                          <a:pt x="181" y="450"/>
                        </a:lnTo>
                        <a:lnTo>
                          <a:pt x="184" y="442"/>
                        </a:lnTo>
                        <a:lnTo>
                          <a:pt x="184" y="439"/>
                        </a:lnTo>
                        <a:lnTo>
                          <a:pt x="184" y="434"/>
                        </a:lnTo>
                        <a:lnTo>
                          <a:pt x="179" y="397"/>
                        </a:lnTo>
                        <a:lnTo>
                          <a:pt x="191" y="396"/>
                        </a:lnTo>
                        <a:lnTo>
                          <a:pt x="205" y="394"/>
                        </a:lnTo>
                        <a:lnTo>
                          <a:pt x="227" y="379"/>
                        </a:lnTo>
                        <a:lnTo>
                          <a:pt x="228" y="377"/>
                        </a:lnTo>
                        <a:lnTo>
                          <a:pt x="228" y="374"/>
                        </a:lnTo>
                        <a:lnTo>
                          <a:pt x="227" y="370"/>
                        </a:lnTo>
                        <a:lnTo>
                          <a:pt x="227" y="368"/>
                        </a:lnTo>
                        <a:lnTo>
                          <a:pt x="225" y="354"/>
                        </a:lnTo>
                        <a:lnTo>
                          <a:pt x="224" y="351"/>
                        </a:lnTo>
                        <a:lnTo>
                          <a:pt x="237" y="336"/>
                        </a:lnTo>
                        <a:lnTo>
                          <a:pt x="256" y="299"/>
                        </a:lnTo>
                        <a:lnTo>
                          <a:pt x="261" y="293"/>
                        </a:lnTo>
                        <a:lnTo>
                          <a:pt x="270" y="282"/>
                        </a:lnTo>
                        <a:lnTo>
                          <a:pt x="273" y="280"/>
                        </a:lnTo>
                        <a:lnTo>
                          <a:pt x="274" y="279"/>
                        </a:lnTo>
                        <a:lnTo>
                          <a:pt x="276" y="277"/>
                        </a:lnTo>
                        <a:lnTo>
                          <a:pt x="277" y="259"/>
                        </a:lnTo>
                        <a:lnTo>
                          <a:pt x="277" y="257"/>
                        </a:lnTo>
                        <a:lnTo>
                          <a:pt x="261" y="226"/>
                        </a:lnTo>
                        <a:lnTo>
                          <a:pt x="264" y="217"/>
                        </a:lnTo>
                        <a:lnTo>
                          <a:pt x="265" y="216"/>
                        </a:lnTo>
                        <a:lnTo>
                          <a:pt x="273" y="214"/>
                        </a:lnTo>
                        <a:lnTo>
                          <a:pt x="276" y="211"/>
                        </a:lnTo>
                        <a:lnTo>
                          <a:pt x="279" y="208"/>
                        </a:lnTo>
                        <a:lnTo>
                          <a:pt x="285" y="199"/>
                        </a:lnTo>
                        <a:lnTo>
                          <a:pt x="285" y="195"/>
                        </a:lnTo>
                        <a:lnTo>
                          <a:pt x="295" y="165"/>
                        </a:lnTo>
                        <a:lnTo>
                          <a:pt x="295" y="162"/>
                        </a:lnTo>
                        <a:lnTo>
                          <a:pt x="296" y="160"/>
                        </a:lnTo>
                        <a:lnTo>
                          <a:pt x="318" y="142"/>
                        </a:lnTo>
                        <a:lnTo>
                          <a:pt x="322" y="134"/>
                        </a:lnTo>
                        <a:lnTo>
                          <a:pt x="322" y="132"/>
                        </a:lnTo>
                        <a:lnTo>
                          <a:pt x="338" y="142"/>
                        </a:lnTo>
                        <a:lnTo>
                          <a:pt x="353" y="152"/>
                        </a:lnTo>
                        <a:lnTo>
                          <a:pt x="354" y="151"/>
                        </a:lnTo>
                        <a:lnTo>
                          <a:pt x="356" y="149"/>
                        </a:lnTo>
                        <a:lnTo>
                          <a:pt x="358" y="145"/>
                        </a:lnTo>
                        <a:lnTo>
                          <a:pt x="367" y="126"/>
                        </a:lnTo>
                        <a:lnTo>
                          <a:pt x="369" y="120"/>
                        </a:lnTo>
                        <a:lnTo>
                          <a:pt x="365" y="92"/>
                        </a:lnTo>
                        <a:lnTo>
                          <a:pt x="365" y="88"/>
                        </a:lnTo>
                        <a:lnTo>
                          <a:pt x="367" y="76"/>
                        </a:lnTo>
                        <a:lnTo>
                          <a:pt x="367" y="74"/>
                        </a:lnTo>
                        <a:lnTo>
                          <a:pt x="367" y="72"/>
                        </a:lnTo>
                        <a:lnTo>
                          <a:pt x="369" y="72"/>
                        </a:lnTo>
                        <a:lnTo>
                          <a:pt x="381" y="68"/>
                        </a:lnTo>
                        <a:lnTo>
                          <a:pt x="384" y="69"/>
                        </a:lnTo>
                        <a:lnTo>
                          <a:pt x="391" y="77"/>
                        </a:lnTo>
                        <a:lnTo>
                          <a:pt x="395" y="79"/>
                        </a:lnTo>
                        <a:lnTo>
                          <a:pt x="412" y="77"/>
                        </a:lnTo>
                        <a:lnTo>
                          <a:pt x="435" y="88"/>
                        </a:lnTo>
                        <a:lnTo>
                          <a:pt x="459" y="99"/>
                        </a:lnTo>
                        <a:lnTo>
                          <a:pt x="461" y="99"/>
                        </a:lnTo>
                        <a:lnTo>
                          <a:pt x="462" y="97"/>
                        </a:lnTo>
                        <a:lnTo>
                          <a:pt x="475" y="80"/>
                        </a:lnTo>
                        <a:lnTo>
                          <a:pt x="461" y="72"/>
                        </a:lnTo>
                        <a:lnTo>
                          <a:pt x="470" y="62"/>
                        </a:lnTo>
                        <a:lnTo>
                          <a:pt x="475" y="55"/>
                        </a:lnTo>
                        <a:lnTo>
                          <a:pt x="479" y="40"/>
                        </a:lnTo>
                        <a:lnTo>
                          <a:pt x="481" y="37"/>
                        </a:lnTo>
                        <a:lnTo>
                          <a:pt x="481" y="34"/>
                        </a:lnTo>
                        <a:lnTo>
                          <a:pt x="481" y="21"/>
                        </a:lnTo>
                        <a:lnTo>
                          <a:pt x="479" y="18"/>
                        </a:lnTo>
                        <a:lnTo>
                          <a:pt x="467" y="3"/>
                        </a:lnTo>
                        <a:lnTo>
                          <a:pt x="481" y="2"/>
                        </a:lnTo>
                        <a:lnTo>
                          <a:pt x="495" y="0"/>
                        </a:lnTo>
                        <a:close/>
                      </a:path>
                    </a:pathLst>
                  </a:custGeom>
                  <a:solidFill>
                    <a:srgbClr val="494949"/>
                  </a:solidFill>
                  <a:ln w="3175" cap="flat" cmpd="sng" algn="ctr">
                    <a:solidFill>
                      <a:srgbClr val="FFFFFF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177792" indent="-177792" defTabSz="711165">
                      <a:defRPr/>
                    </a:pPr>
                    <a:endParaRPr lang="en-US" sz="2000" kern="0">
                      <a:solidFill>
                        <a:srgbClr val="494949"/>
                      </a:solidFill>
                      <a:latin typeface="Arial" panose="020B0604020202020204"/>
                    </a:endParaRPr>
                  </a:p>
                </p:txBody>
              </p:sp>
              <p:sp>
                <p:nvSpPr>
                  <p:cNvPr id="165" name="Freeform 154">
                    <a:extLst>
                      <a:ext uri="{FF2B5EF4-FFF2-40B4-BE49-F238E27FC236}">
                        <a16:creationId xmlns:a16="http://schemas.microsoft.com/office/drawing/2014/main" id="{29D74E2B-DC48-A6A0-8CC5-7137033AEBB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967413" y="4806431"/>
                    <a:ext cx="33338" cy="33338"/>
                  </a:xfrm>
                  <a:custGeom>
                    <a:avLst/>
                    <a:gdLst>
                      <a:gd name="T0" fmla="*/ 20 w 21"/>
                      <a:gd name="T1" fmla="*/ 6 h 21"/>
                      <a:gd name="T2" fmla="*/ 21 w 21"/>
                      <a:gd name="T3" fmla="*/ 8 h 21"/>
                      <a:gd name="T4" fmla="*/ 21 w 21"/>
                      <a:gd name="T5" fmla="*/ 11 h 21"/>
                      <a:gd name="T6" fmla="*/ 21 w 21"/>
                      <a:gd name="T7" fmla="*/ 14 h 21"/>
                      <a:gd name="T8" fmla="*/ 20 w 21"/>
                      <a:gd name="T9" fmla="*/ 17 h 21"/>
                      <a:gd name="T10" fmla="*/ 18 w 21"/>
                      <a:gd name="T11" fmla="*/ 17 h 21"/>
                      <a:gd name="T12" fmla="*/ 15 w 21"/>
                      <a:gd name="T13" fmla="*/ 18 h 21"/>
                      <a:gd name="T14" fmla="*/ 12 w 21"/>
                      <a:gd name="T15" fmla="*/ 18 h 21"/>
                      <a:gd name="T16" fmla="*/ 11 w 21"/>
                      <a:gd name="T17" fmla="*/ 18 h 21"/>
                      <a:gd name="T18" fmla="*/ 11 w 21"/>
                      <a:gd name="T19" fmla="*/ 17 h 21"/>
                      <a:gd name="T20" fmla="*/ 9 w 21"/>
                      <a:gd name="T21" fmla="*/ 17 h 21"/>
                      <a:gd name="T22" fmla="*/ 7 w 21"/>
                      <a:gd name="T23" fmla="*/ 17 h 21"/>
                      <a:gd name="T24" fmla="*/ 6 w 21"/>
                      <a:gd name="T25" fmla="*/ 18 h 21"/>
                      <a:gd name="T26" fmla="*/ 6 w 21"/>
                      <a:gd name="T27" fmla="*/ 20 h 21"/>
                      <a:gd name="T28" fmla="*/ 4 w 21"/>
                      <a:gd name="T29" fmla="*/ 20 h 21"/>
                      <a:gd name="T30" fmla="*/ 3 w 21"/>
                      <a:gd name="T31" fmla="*/ 18 h 21"/>
                      <a:gd name="T32" fmla="*/ 3 w 21"/>
                      <a:gd name="T33" fmla="*/ 21 h 21"/>
                      <a:gd name="T34" fmla="*/ 1 w 21"/>
                      <a:gd name="T35" fmla="*/ 18 h 21"/>
                      <a:gd name="T36" fmla="*/ 0 w 21"/>
                      <a:gd name="T37" fmla="*/ 17 h 21"/>
                      <a:gd name="T38" fmla="*/ 0 w 21"/>
                      <a:gd name="T39" fmla="*/ 15 h 21"/>
                      <a:gd name="T40" fmla="*/ 0 w 21"/>
                      <a:gd name="T41" fmla="*/ 14 h 21"/>
                      <a:gd name="T42" fmla="*/ 1 w 21"/>
                      <a:gd name="T43" fmla="*/ 12 h 21"/>
                      <a:gd name="T44" fmla="*/ 6 w 21"/>
                      <a:gd name="T45" fmla="*/ 8 h 21"/>
                      <a:gd name="T46" fmla="*/ 7 w 21"/>
                      <a:gd name="T47" fmla="*/ 8 h 21"/>
                      <a:gd name="T48" fmla="*/ 9 w 21"/>
                      <a:gd name="T49" fmla="*/ 6 h 21"/>
                      <a:gd name="T50" fmla="*/ 9 w 21"/>
                      <a:gd name="T51" fmla="*/ 5 h 21"/>
                      <a:gd name="T52" fmla="*/ 11 w 21"/>
                      <a:gd name="T53" fmla="*/ 5 h 21"/>
                      <a:gd name="T54" fmla="*/ 12 w 21"/>
                      <a:gd name="T55" fmla="*/ 6 h 21"/>
                      <a:gd name="T56" fmla="*/ 12 w 21"/>
                      <a:gd name="T57" fmla="*/ 5 h 21"/>
                      <a:gd name="T58" fmla="*/ 12 w 21"/>
                      <a:gd name="T59" fmla="*/ 3 h 21"/>
                      <a:gd name="T60" fmla="*/ 14 w 21"/>
                      <a:gd name="T61" fmla="*/ 3 h 21"/>
                      <a:gd name="T62" fmla="*/ 14 w 21"/>
                      <a:gd name="T63" fmla="*/ 1 h 21"/>
                      <a:gd name="T64" fmla="*/ 14 w 21"/>
                      <a:gd name="T65" fmla="*/ 0 h 21"/>
                      <a:gd name="T66" fmla="*/ 15 w 21"/>
                      <a:gd name="T67" fmla="*/ 0 h 21"/>
                      <a:gd name="T68" fmla="*/ 17 w 21"/>
                      <a:gd name="T69" fmla="*/ 0 h 21"/>
                      <a:gd name="T70" fmla="*/ 17 w 21"/>
                      <a:gd name="T71" fmla="*/ 3 h 21"/>
                      <a:gd name="T72" fmla="*/ 18 w 21"/>
                      <a:gd name="T73" fmla="*/ 3 h 21"/>
                      <a:gd name="T74" fmla="*/ 20 w 21"/>
                      <a:gd name="T75" fmla="*/ 5 h 21"/>
                      <a:gd name="T76" fmla="*/ 20 w 21"/>
                      <a:gd name="T77" fmla="*/ 6 h 2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</a:cxnLst>
                    <a:rect l="0" t="0" r="r" b="b"/>
                    <a:pathLst>
                      <a:path w="21" h="21">
                        <a:moveTo>
                          <a:pt x="20" y="6"/>
                        </a:moveTo>
                        <a:lnTo>
                          <a:pt x="21" y="8"/>
                        </a:lnTo>
                        <a:lnTo>
                          <a:pt x="21" y="11"/>
                        </a:lnTo>
                        <a:lnTo>
                          <a:pt x="21" y="14"/>
                        </a:lnTo>
                        <a:lnTo>
                          <a:pt x="20" y="17"/>
                        </a:lnTo>
                        <a:lnTo>
                          <a:pt x="18" y="17"/>
                        </a:lnTo>
                        <a:lnTo>
                          <a:pt x="15" y="18"/>
                        </a:lnTo>
                        <a:lnTo>
                          <a:pt x="12" y="18"/>
                        </a:lnTo>
                        <a:lnTo>
                          <a:pt x="11" y="18"/>
                        </a:lnTo>
                        <a:lnTo>
                          <a:pt x="11" y="17"/>
                        </a:lnTo>
                        <a:lnTo>
                          <a:pt x="9" y="17"/>
                        </a:lnTo>
                        <a:lnTo>
                          <a:pt x="7" y="17"/>
                        </a:lnTo>
                        <a:lnTo>
                          <a:pt x="6" y="18"/>
                        </a:lnTo>
                        <a:lnTo>
                          <a:pt x="6" y="20"/>
                        </a:lnTo>
                        <a:lnTo>
                          <a:pt x="4" y="20"/>
                        </a:lnTo>
                        <a:lnTo>
                          <a:pt x="3" y="18"/>
                        </a:lnTo>
                        <a:lnTo>
                          <a:pt x="3" y="21"/>
                        </a:lnTo>
                        <a:lnTo>
                          <a:pt x="1" y="18"/>
                        </a:lnTo>
                        <a:lnTo>
                          <a:pt x="0" y="17"/>
                        </a:lnTo>
                        <a:lnTo>
                          <a:pt x="0" y="15"/>
                        </a:lnTo>
                        <a:lnTo>
                          <a:pt x="0" y="14"/>
                        </a:lnTo>
                        <a:lnTo>
                          <a:pt x="1" y="12"/>
                        </a:lnTo>
                        <a:lnTo>
                          <a:pt x="6" y="8"/>
                        </a:lnTo>
                        <a:lnTo>
                          <a:pt x="7" y="8"/>
                        </a:lnTo>
                        <a:lnTo>
                          <a:pt x="9" y="6"/>
                        </a:lnTo>
                        <a:lnTo>
                          <a:pt x="9" y="5"/>
                        </a:lnTo>
                        <a:lnTo>
                          <a:pt x="11" y="5"/>
                        </a:lnTo>
                        <a:lnTo>
                          <a:pt x="12" y="6"/>
                        </a:lnTo>
                        <a:lnTo>
                          <a:pt x="12" y="5"/>
                        </a:lnTo>
                        <a:lnTo>
                          <a:pt x="12" y="3"/>
                        </a:lnTo>
                        <a:lnTo>
                          <a:pt x="14" y="3"/>
                        </a:lnTo>
                        <a:lnTo>
                          <a:pt x="14" y="1"/>
                        </a:lnTo>
                        <a:lnTo>
                          <a:pt x="14" y="0"/>
                        </a:lnTo>
                        <a:lnTo>
                          <a:pt x="15" y="0"/>
                        </a:lnTo>
                        <a:lnTo>
                          <a:pt x="17" y="0"/>
                        </a:lnTo>
                        <a:lnTo>
                          <a:pt x="17" y="3"/>
                        </a:lnTo>
                        <a:lnTo>
                          <a:pt x="18" y="3"/>
                        </a:lnTo>
                        <a:lnTo>
                          <a:pt x="20" y="5"/>
                        </a:lnTo>
                        <a:lnTo>
                          <a:pt x="20" y="6"/>
                        </a:lnTo>
                        <a:close/>
                      </a:path>
                    </a:pathLst>
                  </a:custGeom>
                  <a:solidFill>
                    <a:srgbClr val="D6D6D6"/>
                  </a:solidFill>
                  <a:ln w="3175" cap="flat" cmpd="sng" algn="ctr">
                    <a:solidFill>
                      <a:srgbClr val="FFFFFF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177792" indent="-177792" defTabSz="711165">
                      <a:defRPr/>
                    </a:pPr>
                    <a:endParaRPr lang="en-US" sz="2000" kern="0">
                      <a:solidFill>
                        <a:srgbClr val="000000"/>
                      </a:solidFill>
                      <a:latin typeface="Arial" panose="020B0604020202020204"/>
                    </a:endParaRPr>
                  </a:p>
                </p:txBody>
              </p:sp>
            </p:grpSp>
            <p:sp>
              <p:nvSpPr>
                <p:cNvPr id="163" name="Freeform 153">
                  <a:extLst>
                    <a:ext uri="{FF2B5EF4-FFF2-40B4-BE49-F238E27FC236}">
                      <a16:creationId xmlns:a16="http://schemas.microsoft.com/office/drawing/2014/main" id="{800EEC17-4C72-F4D1-EF46-449752ED0A7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968095" y="4080308"/>
                  <a:ext cx="56285" cy="155864"/>
                </a:xfrm>
                <a:custGeom>
                  <a:avLst/>
                  <a:gdLst>
                    <a:gd name="T0" fmla="*/ 37 w 39"/>
                    <a:gd name="T1" fmla="*/ 4 h 108"/>
                    <a:gd name="T2" fmla="*/ 34 w 39"/>
                    <a:gd name="T3" fmla="*/ 9 h 108"/>
                    <a:gd name="T4" fmla="*/ 36 w 39"/>
                    <a:gd name="T5" fmla="*/ 12 h 108"/>
                    <a:gd name="T6" fmla="*/ 34 w 39"/>
                    <a:gd name="T7" fmla="*/ 17 h 108"/>
                    <a:gd name="T8" fmla="*/ 33 w 39"/>
                    <a:gd name="T9" fmla="*/ 20 h 108"/>
                    <a:gd name="T10" fmla="*/ 30 w 39"/>
                    <a:gd name="T11" fmla="*/ 26 h 108"/>
                    <a:gd name="T12" fmla="*/ 28 w 39"/>
                    <a:gd name="T13" fmla="*/ 31 h 108"/>
                    <a:gd name="T14" fmla="*/ 27 w 39"/>
                    <a:gd name="T15" fmla="*/ 32 h 108"/>
                    <a:gd name="T16" fmla="*/ 28 w 39"/>
                    <a:gd name="T17" fmla="*/ 34 h 108"/>
                    <a:gd name="T18" fmla="*/ 25 w 39"/>
                    <a:gd name="T19" fmla="*/ 37 h 108"/>
                    <a:gd name="T20" fmla="*/ 27 w 39"/>
                    <a:gd name="T21" fmla="*/ 40 h 108"/>
                    <a:gd name="T22" fmla="*/ 25 w 39"/>
                    <a:gd name="T23" fmla="*/ 43 h 108"/>
                    <a:gd name="T24" fmla="*/ 24 w 39"/>
                    <a:gd name="T25" fmla="*/ 49 h 108"/>
                    <a:gd name="T26" fmla="*/ 21 w 39"/>
                    <a:gd name="T27" fmla="*/ 52 h 108"/>
                    <a:gd name="T28" fmla="*/ 21 w 39"/>
                    <a:gd name="T29" fmla="*/ 55 h 108"/>
                    <a:gd name="T30" fmla="*/ 19 w 39"/>
                    <a:gd name="T31" fmla="*/ 58 h 108"/>
                    <a:gd name="T32" fmla="*/ 16 w 39"/>
                    <a:gd name="T33" fmla="*/ 71 h 108"/>
                    <a:gd name="T34" fmla="*/ 16 w 39"/>
                    <a:gd name="T35" fmla="*/ 74 h 108"/>
                    <a:gd name="T36" fmla="*/ 13 w 39"/>
                    <a:gd name="T37" fmla="*/ 77 h 108"/>
                    <a:gd name="T38" fmla="*/ 13 w 39"/>
                    <a:gd name="T39" fmla="*/ 80 h 108"/>
                    <a:gd name="T40" fmla="*/ 13 w 39"/>
                    <a:gd name="T41" fmla="*/ 83 h 108"/>
                    <a:gd name="T42" fmla="*/ 11 w 39"/>
                    <a:gd name="T43" fmla="*/ 86 h 108"/>
                    <a:gd name="T44" fmla="*/ 10 w 39"/>
                    <a:gd name="T45" fmla="*/ 91 h 108"/>
                    <a:gd name="T46" fmla="*/ 10 w 39"/>
                    <a:gd name="T47" fmla="*/ 94 h 108"/>
                    <a:gd name="T48" fmla="*/ 10 w 39"/>
                    <a:gd name="T49" fmla="*/ 97 h 108"/>
                    <a:gd name="T50" fmla="*/ 8 w 39"/>
                    <a:gd name="T51" fmla="*/ 98 h 108"/>
                    <a:gd name="T52" fmla="*/ 5 w 39"/>
                    <a:gd name="T53" fmla="*/ 106 h 108"/>
                    <a:gd name="T54" fmla="*/ 3 w 39"/>
                    <a:gd name="T55" fmla="*/ 108 h 108"/>
                    <a:gd name="T56" fmla="*/ 2 w 39"/>
                    <a:gd name="T57" fmla="*/ 106 h 108"/>
                    <a:gd name="T58" fmla="*/ 2 w 39"/>
                    <a:gd name="T59" fmla="*/ 103 h 108"/>
                    <a:gd name="T60" fmla="*/ 2 w 39"/>
                    <a:gd name="T61" fmla="*/ 98 h 108"/>
                    <a:gd name="T62" fmla="*/ 2 w 39"/>
                    <a:gd name="T63" fmla="*/ 92 h 108"/>
                    <a:gd name="T64" fmla="*/ 2 w 39"/>
                    <a:gd name="T65" fmla="*/ 89 h 108"/>
                    <a:gd name="T66" fmla="*/ 0 w 39"/>
                    <a:gd name="T67" fmla="*/ 86 h 108"/>
                    <a:gd name="T68" fmla="*/ 2 w 39"/>
                    <a:gd name="T69" fmla="*/ 74 h 108"/>
                    <a:gd name="T70" fmla="*/ 3 w 39"/>
                    <a:gd name="T71" fmla="*/ 71 h 108"/>
                    <a:gd name="T72" fmla="*/ 13 w 39"/>
                    <a:gd name="T73" fmla="*/ 46 h 108"/>
                    <a:gd name="T74" fmla="*/ 16 w 39"/>
                    <a:gd name="T75" fmla="*/ 44 h 108"/>
                    <a:gd name="T76" fmla="*/ 19 w 39"/>
                    <a:gd name="T77" fmla="*/ 43 h 108"/>
                    <a:gd name="T78" fmla="*/ 22 w 39"/>
                    <a:gd name="T79" fmla="*/ 34 h 108"/>
                    <a:gd name="T80" fmla="*/ 27 w 39"/>
                    <a:gd name="T81" fmla="*/ 23 h 108"/>
                    <a:gd name="T82" fmla="*/ 28 w 39"/>
                    <a:gd name="T83" fmla="*/ 15 h 108"/>
                    <a:gd name="T84" fmla="*/ 30 w 39"/>
                    <a:gd name="T85" fmla="*/ 12 h 108"/>
                    <a:gd name="T86" fmla="*/ 30 w 39"/>
                    <a:gd name="T87" fmla="*/ 4 h 108"/>
                    <a:gd name="T88" fmla="*/ 33 w 39"/>
                    <a:gd name="T89" fmla="*/ 1 h 108"/>
                    <a:gd name="T90" fmla="*/ 36 w 39"/>
                    <a:gd name="T91" fmla="*/ 0 h 108"/>
                    <a:gd name="T92" fmla="*/ 37 w 39"/>
                    <a:gd name="T93" fmla="*/ 1 h 108"/>
                    <a:gd name="T94" fmla="*/ 37 w 39"/>
                    <a:gd name="T95" fmla="*/ 1 h 108"/>
                    <a:gd name="T96" fmla="*/ 39 w 39"/>
                    <a:gd name="T97" fmla="*/ 3 h 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39" h="108">
                      <a:moveTo>
                        <a:pt x="39" y="4"/>
                      </a:moveTo>
                      <a:lnTo>
                        <a:pt x="37" y="4"/>
                      </a:lnTo>
                      <a:lnTo>
                        <a:pt x="36" y="4"/>
                      </a:lnTo>
                      <a:lnTo>
                        <a:pt x="34" y="9"/>
                      </a:lnTo>
                      <a:lnTo>
                        <a:pt x="36" y="10"/>
                      </a:lnTo>
                      <a:lnTo>
                        <a:pt x="36" y="12"/>
                      </a:lnTo>
                      <a:lnTo>
                        <a:pt x="34" y="15"/>
                      </a:lnTo>
                      <a:lnTo>
                        <a:pt x="34" y="17"/>
                      </a:lnTo>
                      <a:lnTo>
                        <a:pt x="33" y="18"/>
                      </a:lnTo>
                      <a:lnTo>
                        <a:pt x="33" y="20"/>
                      </a:lnTo>
                      <a:lnTo>
                        <a:pt x="31" y="25"/>
                      </a:lnTo>
                      <a:lnTo>
                        <a:pt x="30" y="26"/>
                      </a:lnTo>
                      <a:lnTo>
                        <a:pt x="30" y="29"/>
                      </a:lnTo>
                      <a:lnTo>
                        <a:pt x="28" y="31"/>
                      </a:lnTo>
                      <a:lnTo>
                        <a:pt x="27" y="31"/>
                      </a:lnTo>
                      <a:lnTo>
                        <a:pt x="27" y="32"/>
                      </a:lnTo>
                      <a:lnTo>
                        <a:pt x="28" y="32"/>
                      </a:lnTo>
                      <a:lnTo>
                        <a:pt x="28" y="34"/>
                      </a:lnTo>
                      <a:lnTo>
                        <a:pt x="27" y="35"/>
                      </a:lnTo>
                      <a:lnTo>
                        <a:pt x="25" y="37"/>
                      </a:lnTo>
                      <a:lnTo>
                        <a:pt x="25" y="38"/>
                      </a:lnTo>
                      <a:lnTo>
                        <a:pt x="27" y="40"/>
                      </a:lnTo>
                      <a:lnTo>
                        <a:pt x="27" y="43"/>
                      </a:lnTo>
                      <a:lnTo>
                        <a:pt x="25" y="43"/>
                      </a:lnTo>
                      <a:lnTo>
                        <a:pt x="25" y="44"/>
                      </a:lnTo>
                      <a:lnTo>
                        <a:pt x="24" y="49"/>
                      </a:lnTo>
                      <a:lnTo>
                        <a:pt x="24" y="51"/>
                      </a:lnTo>
                      <a:lnTo>
                        <a:pt x="21" y="52"/>
                      </a:lnTo>
                      <a:lnTo>
                        <a:pt x="21" y="54"/>
                      </a:lnTo>
                      <a:lnTo>
                        <a:pt x="21" y="55"/>
                      </a:lnTo>
                      <a:lnTo>
                        <a:pt x="21" y="57"/>
                      </a:lnTo>
                      <a:lnTo>
                        <a:pt x="19" y="58"/>
                      </a:lnTo>
                      <a:lnTo>
                        <a:pt x="16" y="68"/>
                      </a:lnTo>
                      <a:lnTo>
                        <a:pt x="16" y="71"/>
                      </a:lnTo>
                      <a:lnTo>
                        <a:pt x="16" y="72"/>
                      </a:lnTo>
                      <a:lnTo>
                        <a:pt x="16" y="74"/>
                      </a:lnTo>
                      <a:lnTo>
                        <a:pt x="14" y="75"/>
                      </a:lnTo>
                      <a:lnTo>
                        <a:pt x="13" y="77"/>
                      </a:lnTo>
                      <a:lnTo>
                        <a:pt x="13" y="78"/>
                      </a:lnTo>
                      <a:lnTo>
                        <a:pt x="13" y="80"/>
                      </a:lnTo>
                      <a:lnTo>
                        <a:pt x="13" y="81"/>
                      </a:lnTo>
                      <a:lnTo>
                        <a:pt x="13" y="83"/>
                      </a:lnTo>
                      <a:lnTo>
                        <a:pt x="13" y="84"/>
                      </a:lnTo>
                      <a:lnTo>
                        <a:pt x="11" y="86"/>
                      </a:lnTo>
                      <a:lnTo>
                        <a:pt x="11" y="89"/>
                      </a:lnTo>
                      <a:lnTo>
                        <a:pt x="10" y="91"/>
                      </a:lnTo>
                      <a:lnTo>
                        <a:pt x="10" y="92"/>
                      </a:lnTo>
                      <a:lnTo>
                        <a:pt x="10" y="94"/>
                      </a:lnTo>
                      <a:lnTo>
                        <a:pt x="10" y="95"/>
                      </a:lnTo>
                      <a:lnTo>
                        <a:pt x="10" y="97"/>
                      </a:lnTo>
                      <a:lnTo>
                        <a:pt x="8" y="97"/>
                      </a:lnTo>
                      <a:lnTo>
                        <a:pt x="8" y="98"/>
                      </a:lnTo>
                      <a:lnTo>
                        <a:pt x="8" y="100"/>
                      </a:lnTo>
                      <a:lnTo>
                        <a:pt x="5" y="106"/>
                      </a:lnTo>
                      <a:lnTo>
                        <a:pt x="5" y="108"/>
                      </a:lnTo>
                      <a:lnTo>
                        <a:pt x="3" y="108"/>
                      </a:lnTo>
                      <a:lnTo>
                        <a:pt x="2" y="108"/>
                      </a:lnTo>
                      <a:lnTo>
                        <a:pt x="2" y="106"/>
                      </a:lnTo>
                      <a:lnTo>
                        <a:pt x="2" y="105"/>
                      </a:lnTo>
                      <a:lnTo>
                        <a:pt x="2" y="103"/>
                      </a:lnTo>
                      <a:lnTo>
                        <a:pt x="0" y="102"/>
                      </a:lnTo>
                      <a:lnTo>
                        <a:pt x="2" y="98"/>
                      </a:lnTo>
                      <a:lnTo>
                        <a:pt x="2" y="97"/>
                      </a:lnTo>
                      <a:lnTo>
                        <a:pt x="2" y="92"/>
                      </a:lnTo>
                      <a:lnTo>
                        <a:pt x="2" y="91"/>
                      </a:lnTo>
                      <a:lnTo>
                        <a:pt x="2" y="89"/>
                      </a:lnTo>
                      <a:lnTo>
                        <a:pt x="0" y="88"/>
                      </a:lnTo>
                      <a:lnTo>
                        <a:pt x="0" y="86"/>
                      </a:lnTo>
                      <a:lnTo>
                        <a:pt x="0" y="77"/>
                      </a:lnTo>
                      <a:lnTo>
                        <a:pt x="2" y="74"/>
                      </a:lnTo>
                      <a:lnTo>
                        <a:pt x="3" y="72"/>
                      </a:lnTo>
                      <a:lnTo>
                        <a:pt x="3" y="71"/>
                      </a:lnTo>
                      <a:lnTo>
                        <a:pt x="3" y="69"/>
                      </a:lnTo>
                      <a:lnTo>
                        <a:pt x="13" y="46"/>
                      </a:lnTo>
                      <a:lnTo>
                        <a:pt x="14" y="44"/>
                      </a:lnTo>
                      <a:lnTo>
                        <a:pt x="16" y="44"/>
                      </a:lnTo>
                      <a:lnTo>
                        <a:pt x="17" y="44"/>
                      </a:lnTo>
                      <a:lnTo>
                        <a:pt x="19" y="43"/>
                      </a:lnTo>
                      <a:lnTo>
                        <a:pt x="19" y="40"/>
                      </a:lnTo>
                      <a:lnTo>
                        <a:pt x="22" y="34"/>
                      </a:lnTo>
                      <a:lnTo>
                        <a:pt x="24" y="29"/>
                      </a:lnTo>
                      <a:lnTo>
                        <a:pt x="27" y="23"/>
                      </a:lnTo>
                      <a:lnTo>
                        <a:pt x="27" y="17"/>
                      </a:lnTo>
                      <a:lnTo>
                        <a:pt x="28" y="15"/>
                      </a:lnTo>
                      <a:lnTo>
                        <a:pt x="30" y="14"/>
                      </a:lnTo>
                      <a:lnTo>
                        <a:pt x="30" y="12"/>
                      </a:lnTo>
                      <a:lnTo>
                        <a:pt x="30" y="7"/>
                      </a:lnTo>
                      <a:lnTo>
                        <a:pt x="30" y="4"/>
                      </a:lnTo>
                      <a:lnTo>
                        <a:pt x="31" y="4"/>
                      </a:lnTo>
                      <a:lnTo>
                        <a:pt x="33" y="1"/>
                      </a:lnTo>
                      <a:lnTo>
                        <a:pt x="34" y="0"/>
                      </a:lnTo>
                      <a:lnTo>
                        <a:pt x="36" y="0"/>
                      </a:lnTo>
                      <a:lnTo>
                        <a:pt x="36" y="1"/>
                      </a:lnTo>
                      <a:lnTo>
                        <a:pt x="37" y="1"/>
                      </a:lnTo>
                      <a:lnTo>
                        <a:pt x="37" y="0"/>
                      </a:lnTo>
                      <a:lnTo>
                        <a:pt x="37" y="1"/>
                      </a:lnTo>
                      <a:lnTo>
                        <a:pt x="37" y="3"/>
                      </a:lnTo>
                      <a:lnTo>
                        <a:pt x="39" y="3"/>
                      </a:lnTo>
                      <a:lnTo>
                        <a:pt x="39" y="4"/>
                      </a:lnTo>
                      <a:close/>
                    </a:path>
                  </a:pathLst>
                </a:custGeom>
                <a:solidFill>
                  <a:srgbClr val="007855"/>
                </a:solidFill>
                <a:ln w="3175" cap="flat" cmpd="sng" algn="ctr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177792" indent="-177792" defTabSz="711165">
                    <a:defRPr/>
                  </a:pPr>
                  <a:endParaRPr lang="en-US" sz="2000" kern="0">
                    <a:solidFill>
                      <a:srgbClr val="FFFFFF"/>
                    </a:solidFill>
                    <a:latin typeface="Arial" panose="020B0604020202020204"/>
                  </a:endParaRPr>
                </a:p>
              </p:txBody>
            </p:sp>
          </p:grpSp>
        </p:grpSp>
        <p:grpSp>
          <p:nvGrpSpPr>
            <p:cNvPr id="49" name="Group 395">
              <a:extLst>
                <a:ext uri="{FF2B5EF4-FFF2-40B4-BE49-F238E27FC236}">
                  <a16:creationId xmlns:a16="http://schemas.microsoft.com/office/drawing/2014/main" id="{83188A03-B76B-72C5-D6DE-D8AB0B07AA70}"/>
                </a:ext>
              </a:extLst>
            </p:cNvPr>
            <p:cNvGrpSpPr/>
            <p:nvPr/>
          </p:nvGrpSpPr>
          <p:grpSpPr>
            <a:xfrm>
              <a:off x="8287039" y="1883785"/>
              <a:ext cx="819727" cy="1842944"/>
              <a:chOff x="6727826" y="2534718"/>
              <a:chExt cx="901700" cy="2027238"/>
            </a:xfrm>
          </p:grpSpPr>
          <p:sp>
            <p:nvSpPr>
              <p:cNvPr id="158" name="Freeform 192">
                <a:extLst>
                  <a:ext uri="{FF2B5EF4-FFF2-40B4-BE49-F238E27FC236}">
                    <a16:creationId xmlns:a16="http://schemas.microsoft.com/office/drawing/2014/main" id="{042DF9EC-6E8C-34B5-AACD-40C17CB5AC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27826" y="2534718"/>
                <a:ext cx="901700" cy="2027238"/>
              </a:xfrm>
              <a:custGeom>
                <a:avLst/>
                <a:gdLst>
                  <a:gd name="T0" fmla="*/ 470 w 568"/>
                  <a:gd name="T1" fmla="*/ 327 h 1277"/>
                  <a:gd name="T2" fmla="*/ 465 w 568"/>
                  <a:gd name="T3" fmla="*/ 519 h 1277"/>
                  <a:gd name="T4" fmla="*/ 473 w 568"/>
                  <a:gd name="T5" fmla="*/ 633 h 1277"/>
                  <a:gd name="T6" fmla="*/ 493 w 568"/>
                  <a:gd name="T7" fmla="*/ 725 h 1277"/>
                  <a:gd name="T8" fmla="*/ 510 w 568"/>
                  <a:gd name="T9" fmla="*/ 784 h 1277"/>
                  <a:gd name="T10" fmla="*/ 551 w 568"/>
                  <a:gd name="T11" fmla="*/ 909 h 1277"/>
                  <a:gd name="T12" fmla="*/ 545 w 568"/>
                  <a:gd name="T13" fmla="*/ 995 h 1277"/>
                  <a:gd name="T14" fmla="*/ 450 w 568"/>
                  <a:gd name="T15" fmla="*/ 1120 h 1277"/>
                  <a:gd name="T16" fmla="*/ 370 w 568"/>
                  <a:gd name="T17" fmla="*/ 1202 h 1277"/>
                  <a:gd name="T18" fmla="*/ 342 w 568"/>
                  <a:gd name="T19" fmla="*/ 1198 h 1277"/>
                  <a:gd name="T20" fmla="*/ 320 w 568"/>
                  <a:gd name="T21" fmla="*/ 1209 h 1277"/>
                  <a:gd name="T22" fmla="*/ 311 w 568"/>
                  <a:gd name="T23" fmla="*/ 1194 h 1277"/>
                  <a:gd name="T24" fmla="*/ 293 w 568"/>
                  <a:gd name="T25" fmla="*/ 1211 h 1277"/>
                  <a:gd name="T26" fmla="*/ 285 w 568"/>
                  <a:gd name="T27" fmla="*/ 1224 h 1277"/>
                  <a:gd name="T28" fmla="*/ 266 w 568"/>
                  <a:gd name="T29" fmla="*/ 1226 h 1277"/>
                  <a:gd name="T30" fmla="*/ 246 w 568"/>
                  <a:gd name="T31" fmla="*/ 1232 h 1277"/>
                  <a:gd name="T32" fmla="*/ 220 w 568"/>
                  <a:gd name="T33" fmla="*/ 1243 h 1277"/>
                  <a:gd name="T34" fmla="*/ 205 w 568"/>
                  <a:gd name="T35" fmla="*/ 1251 h 1277"/>
                  <a:gd name="T36" fmla="*/ 183 w 568"/>
                  <a:gd name="T37" fmla="*/ 1254 h 1277"/>
                  <a:gd name="T38" fmla="*/ 149 w 568"/>
                  <a:gd name="T39" fmla="*/ 1255 h 1277"/>
                  <a:gd name="T40" fmla="*/ 120 w 568"/>
                  <a:gd name="T41" fmla="*/ 1274 h 1277"/>
                  <a:gd name="T42" fmla="*/ 137 w 568"/>
                  <a:gd name="T43" fmla="*/ 1254 h 1277"/>
                  <a:gd name="T44" fmla="*/ 124 w 568"/>
                  <a:gd name="T45" fmla="*/ 1226 h 1277"/>
                  <a:gd name="T46" fmla="*/ 95 w 568"/>
                  <a:gd name="T47" fmla="*/ 1229 h 1277"/>
                  <a:gd name="T48" fmla="*/ 71 w 568"/>
                  <a:gd name="T49" fmla="*/ 1206 h 1277"/>
                  <a:gd name="T50" fmla="*/ 54 w 568"/>
                  <a:gd name="T51" fmla="*/ 1203 h 1277"/>
                  <a:gd name="T52" fmla="*/ 41 w 568"/>
                  <a:gd name="T53" fmla="*/ 1186 h 1277"/>
                  <a:gd name="T54" fmla="*/ 40 w 568"/>
                  <a:gd name="T55" fmla="*/ 1161 h 1277"/>
                  <a:gd name="T56" fmla="*/ 44 w 568"/>
                  <a:gd name="T57" fmla="*/ 1132 h 1277"/>
                  <a:gd name="T58" fmla="*/ 47 w 568"/>
                  <a:gd name="T59" fmla="*/ 1101 h 1277"/>
                  <a:gd name="T60" fmla="*/ 44 w 568"/>
                  <a:gd name="T61" fmla="*/ 1069 h 1277"/>
                  <a:gd name="T62" fmla="*/ 37 w 568"/>
                  <a:gd name="T63" fmla="*/ 1024 h 1277"/>
                  <a:gd name="T64" fmla="*/ 29 w 568"/>
                  <a:gd name="T65" fmla="*/ 998 h 1277"/>
                  <a:gd name="T66" fmla="*/ 26 w 568"/>
                  <a:gd name="T67" fmla="*/ 966 h 1277"/>
                  <a:gd name="T68" fmla="*/ 43 w 568"/>
                  <a:gd name="T69" fmla="*/ 936 h 1277"/>
                  <a:gd name="T70" fmla="*/ 46 w 568"/>
                  <a:gd name="T71" fmla="*/ 909 h 1277"/>
                  <a:gd name="T72" fmla="*/ 69 w 568"/>
                  <a:gd name="T73" fmla="*/ 909 h 1277"/>
                  <a:gd name="T74" fmla="*/ 81 w 568"/>
                  <a:gd name="T75" fmla="*/ 883 h 1277"/>
                  <a:gd name="T76" fmla="*/ 95 w 568"/>
                  <a:gd name="T77" fmla="*/ 867 h 1277"/>
                  <a:gd name="T78" fmla="*/ 112 w 568"/>
                  <a:gd name="T79" fmla="*/ 857 h 1277"/>
                  <a:gd name="T80" fmla="*/ 126 w 568"/>
                  <a:gd name="T81" fmla="*/ 833 h 1277"/>
                  <a:gd name="T82" fmla="*/ 148 w 568"/>
                  <a:gd name="T83" fmla="*/ 810 h 1277"/>
                  <a:gd name="T84" fmla="*/ 171 w 568"/>
                  <a:gd name="T85" fmla="*/ 783 h 1277"/>
                  <a:gd name="T86" fmla="*/ 194 w 568"/>
                  <a:gd name="T87" fmla="*/ 746 h 1277"/>
                  <a:gd name="T88" fmla="*/ 231 w 568"/>
                  <a:gd name="T89" fmla="*/ 704 h 1277"/>
                  <a:gd name="T90" fmla="*/ 237 w 568"/>
                  <a:gd name="T91" fmla="*/ 698 h 1277"/>
                  <a:gd name="T92" fmla="*/ 242 w 568"/>
                  <a:gd name="T93" fmla="*/ 668 h 1277"/>
                  <a:gd name="T94" fmla="*/ 237 w 568"/>
                  <a:gd name="T95" fmla="*/ 624 h 1277"/>
                  <a:gd name="T96" fmla="*/ 205 w 568"/>
                  <a:gd name="T97" fmla="*/ 601 h 1277"/>
                  <a:gd name="T98" fmla="*/ 188 w 568"/>
                  <a:gd name="T99" fmla="*/ 590 h 1277"/>
                  <a:gd name="T100" fmla="*/ 158 w 568"/>
                  <a:gd name="T101" fmla="*/ 528 h 1277"/>
                  <a:gd name="T102" fmla="*/ 171 w 568"/>
                  <a:gd name="T103" fmla="*/ 479 h 1277"/>
                  <a:gd name="T104" fmla="*/ 152 w 568"/>
                  <a:gd name="T105" fmla="*/ 414 h 1277"/>
                  <a:gd name="T106" fmla="*/ 149 w 568"/>
                  <a:gd name="T107" fmla="*/ 362 h 1277"/>
                  <a:gd name="T108" fmla="*/ 137 w 568"/>
                  <a:gd name="T109" fmla="*/ 282 h 1277"/>
                  <a:gd name="T110" fmla="*/ 95 w 568"/>
                  <a:gd name="T111" fmla="*/ 239 h 1277"/>
                  <a:gd name="T112" fmla="*/ 23 w 568"/>
                  <a:gd name="T113" fmla="*/ 179 h 1277"/>
                  <a:gd name="T114" fmla="*/ 80 w 568"/>
                  <a:gd name="T115" fmla="*/ 168 h 1277"/>
                  <a:gd name="T116" fmla="*/ 192 w 568"/>
                  <a:gd name="T117" fmla="*/ 202 h 1277"/>
                  <a:gd name="T118" fmla="*/ 259 w 568"/>
                  <a:gd name="T119" fmla="*/ 179 h 1277"/>
                  <a:gd name="T120" fmla="*/ 268 w 568"/>
                  <a:gd name="T121" fmla="*/ 115 h 1277"/>
                  <a:gd name="T122" fmla="*/ 293 w 568"/>
                  <a:gd name="T123" fmla="*/ 48 h 1277"/>
                  <a:gd name="T124" fmla="*/ 367 w 568"/>
                  <a:gd name="T125" fmla="*/ 1 h 12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568" h="1277">
                    <a:moveTo>
                      <a:pt x="433" y="156"/>
                    </a:moveTo>
                    <a:lnTo>
                      <a:pt x="426" y="162"/>
                    </a:lnTo>
                    <a:lnTo>
                      <a:pt x="420" y="165"/>
                    </a:lnTo>
                    <a:lnTo>
                      <a:pt x="407" y="174"/>
                    </a:lnTo>
                    <a:lnTo>
                      <a:pt x="405" y="174"/>
                    </a:lnTo>
                    <a:lnTo>
                      <a:pt x="405" y="177"/>
                    </a:lnTo>
                    <a:lnTo>
                      <a:pt x="405" y="179"/>
                    </a:lnTo>
                    <a:lnTo>
                      <a:pt x="407" y="179"/>
                    </a:lnTo>
                    <a:lnTo>
                      <a:pt x="417" y="179"/>
                    </a:lnTo>
                    <a:lnTo>
                      <a:pt x="420" y="179"/>
                    </a:lnTo>
                    <a:lnTo>
                      <a:pt x="425" y="183"/>
                    </a:lnTo>
                    <a:lnTo>
                      <a:pt x="422" y="194"/>
                    </a:lnTo>
                    <a:lnTo>
                      <a:pt x="420" y="199"/>
                    </a:lnTo>
                    <a:lnTo>
                      <a:pt x="407" y="225"/>
                    </a:lnTo>
                    <a:lnTo>
                      <a:pt x="407" y="228"/>
                    </a:lnTo>
                    <a:lnTo>
                      <a:pt x="407" y="230"/>
                    </a:lnTo>
                    <a:lnTo>
                      <a:pt x="407" y="233"/>
                    </a:lnTo>
                    <a:lnTo>
                      <a:pt x="408" y="237"/>
                    </a:lnTo>
                    <a:lnTo>
                      <a:pt x="417" y="273"/>
                    </a:lnTo>
                    <a:lnTo>
                      <a:pt x="419" y="276"/>
                    </a:lnTo>
                    <a:lnTo>
                      <a:pt x="420" y="277"/>
                    </a:lnTo>
                    <a:lnTo>
                      <a:pt x="436" y="283"/>
                    </a:lnTo>
                    <a:lnTo>
                      <a:pt x="451" y="290"/>
                    </a:lnTo>
                    <a:lnTo>
                      <a:pt x="453" y="291"/>
                    </a:lnTo>
                    <a:lnTo>
                      <a:pt x="454" y="294"/>
                    </a:lnTo>
                    <a:lnTo>
                      <a:pt x="459" y="303"/>
                    </a:lnTo>
                    <a:lnTo>
                      <a:pt x="460" y="306"/>
                    </a:lnTo>
                    <a:lnTo>
                      <a:pt x="470" y="327"/>
                    </a:lnTo>
                    <a:lnTo>
                      <a:pt x="473" y="330"/>
                    </a:lnTo>
                    <a:lnTo>
                      <a:pt x="488" y="345"/>
                    </a:lnTo>
                    <a:lnTo>
                      <a:pt x="487" y="346"/>
                    </a:lnTo>
                    <a:lnTo>
                      <a:pt x="487" y="348"/>
                    </a:lnTo>
                    <a:lnTo>
                      <a:pt x="485" y="349"/>
                    </a:lnTo>
                    <a:lnTo>
                      <a:pt x="485" y="359"/>
                    </a:lnTo>
                    <a:lnTo>
                      <a:pt x="485" y="360"/>
                    </a:lnTo>
                    <a:lnTo>
                      <a:pt x="484" y="367"/>
                    </a:lnTo>
                    <a:lnTo>
                      <a:pt x="482" y="370"/>
                    </a:lnTo>
                    <a:lnTo>
                      <a:pt x="462" y="397"/>
                    </a:lnTo>
                    <a:lnTo>
                      <a:pt x="462" y="399"/>
                    </a:lnTo>
                    <a:lnTo>
                      <a:pt x="460" y="402"/>
                    </a:lnTo>
                    <a:lnTo>
                      <a:pt x="460" y="404"/>
                    </a:lnTo>
                    <a:lnTo>
                      <a:pt x="457" y="407"/>
                    </a:lnTo>
                    <a:lnTo>
                      <a:pt x="440" y="439"/>
                    </a:lnTo>
                    <a:lnTo>
                      <a:pt x="437" y="450"/>
                    </a:lnTo>
                    <a:lnTo>
                      <a:pt x="440" y="459"/>
                    </a:lnTo>
                    <a:lnTo>
                      <a:pt x="451" y="481"/>
                    </a:lnTo>
                    <a:lnTo>
                      <a:pt x="454" y="487"/>
                    </a:lnTo>
                    <a:lnTo>
                      <a:pt x="456" y="490"/>
                    </a:lnTo>
                    <a:lnTo>
                      <a:pt x="456" y="491"/>
                    </a:lnTo>
                    <a:lnTo>
                      <a:pt x="456" y="493"/>
                    </a:lnTo>
                    <a:lnTo>
                      <a:pt x="456" y="494"/>
                    </a:lnTo>
                    <a:lnTo>
                      <a:pt x="462" y="505"/>
                    </a:lnTo>
                    <a:lnTo>
                      <a:pt x="463" y="507"/>
                    </a:lnTo>
                    <a:lnTo>
                      <a:pt x="463" y="513"/>
                    </a:lnTo>
                    <a:lnTo>
                      <a:pt x="463" y="514"/>
                    </a:lnTo>
                    <a:lnTo>
                      <a:pt x="465" y="519"/>
                    </a:lnTo>
                    <a:lnTo>
                      <a:pt x="466" y="524"/>
                    </a:lnTo>
                    <a:lnTo>
                      <a:pt x="470" y="531"/>
                    </a:lnTo>
                    <a:lnTo>
                      <a:pt x="476" y="545"/>
                    </a:lnTo>
                    <a:lnTo>
                      <a:pt x="481" y="551"/>
                    </a:lnTo>
                    <a:lnTo>
                      <a:pt x="482" y="554"/>
                    </a:lnTo>
                    <a:lnTo>
                      <a:pt x="484" y="559"/>
                    </a:lnTo>
                    <a:lnTo>
                      <a:pt x="485" y="568"/>
                    </a:lnTo>
                    <a:lnTo>
                      <a:pt x="485" y="571"/>
                    </a:lnTo>
                    <a:lnTo>
                      <a:pt x="487" y="576"/>
                    </a:lnTo>
                    <a:lnTo>
                      <a:pt x="488" y="579"/>
                    </a:lnTo>
                    <a:lnTo>
                      <a:pt x="490" y="585"/>
                    </a:lnTo>
                    <a:lnTo>
                      <a:pt x="491" y="590"/>
                    </a:lnTo>
                    <a:lnTo>
                      <a:pt x="491" y="593"/>
                    </a:lnTo>
                    <a:lnTo>
                      <a:pt x="493" y="604"/>
                    </a:lnTo>
                    <a:lnTo>
                      <a:pt x="493" y="608"/>
                    </a:lnTo>
                    <a:lnTo>
                      <a:pt x="493" y="610"/>
                    </a:lnTo>
                    <a:lnTo>
                      <a:pt x="493" y="612"/>
                    </a:lnTo>
                    <a:lnTo>
                      <a:pt x="491" y="612"/>
                    </a:lnTo>
                    <a:lnTo>
                      <a:pt x="487" y="608"/>
                    </a:lnTo>
                    <a:lnTo>
                      <a:pt x="474" y="613"/>
                    </a:lnTo>
                    <a:lnTo>
                      <a:pt x="471" y="615"/>
                    </a:lnTo>
                    <a:lnTo>
                      <a:pt x="473" y="618"/>
                    </a:lnTo>
                    <a:lnTo>
                      <a:pt x="477" y="621"/>
                    </a:lnTo>
                    <a:lnTo>
                      <a:pt x="479" y="624"/>
                    </a:lnTo>
                    <a:lnTo>
                      <a:pt x="477" y="625"/>
                    </a:lnTo>
                    <a:lnTo>
                      <a:pt x="474" y="630"/>
                    </a:lnTo>
                    <a:lnTo>
                      <a:pt x="473" y="631"/>
                    </a:lnTo>
                    <a:lnTo>
                      <a:pt x="473" y="633"/>
                    </a:lnTo>
                    <a:lnTo>
                      <a:pt x="473" y="638"/>
                    </a:lnTo>
                    <a:lnTo>
                      <a:pt x="473" y="649"/>
                    </a:lnTo>
                    <a:lnTo>
                      <a:pt x="473" y="653"/>
                    </a:lnTo>
                    <a:lnTo>
                      <a:pt x="466" y="659"/>
                    </a:lnTo>
                    <a:lnTo>
                      <a:pt x="465" y="664"/>
                    </a:lnTo>
                    <a:lnTo>
                      <a:pt x="468" y="667"/>
                    </a:lnTo>
                    <a:lnTo>
                      <a:pt x="474" y="667"/>
                    </a:lnTo>
                    <a:lnTo>
                      <a:pt x="479" y="668"/>
                    </a:lnTo>
                    <a:lnTo>
                      <a:pt x="479" y="673"/>
                    </a:lnTo>
                    <a:lnTo>
                      <a:pt x="477" y="675"/>
                    </a:lnTo>
                    <a:lnTo>
                      <a:pt x="477" y="676"/>
                    </a:lnTo>
                    <a:lnTo>
                      <a:pt x="477" y="678"/>
                    </a:lnTo>
                    <a:lnTo>
                      <a:pt x="479" y="678"/>
                    </a:lnTo>
                    <a:lnTo>
                      <a:pt x="479" y="679"/>
                    </a:lnTo>
                    <a:lnTo>
                      <a:pt x="477" y="682"/>
                    </a:lnTo>
                    <a:lnTo>
                      <a:pt x="470" y="684"/>
                    </a:lnTo>
                    <a:lnTo>
                      <a:pt x="468" y="685"/>
                    </a:lnTo>
                    <a:lnTo>
                      <a:pt x="466" y="688"/>
                    </a:lnTo>
                    <a:lnTo>
                      <a:pt x="465" y="695"/>
                    </a:lnTo>
                    <a:lnTo>
                      <a:pt x="468" y="705"/>
                    </a:lnTo>
                    <a:lnTo>
                      <a:pt x="471" y="713"/>
                    </a:lnTo>
                    <a:lnTo>
                      <a:pt x="476" y="718"/>
                    </a:lnTo>
                    <a:lnTo>
                      <a:pt x="481" y="719"/>
                    </a:lnTo>
                    <a:lnTo>
                      <a:pt x="490" y="719"/>
                    </a:lnTo>
                    <a:lnTo>
                      <a:pt x="493" y="721"/>
                    </a:lnTo>
                    <a:lnTo>
                      <a:pt x="493" y="722"/>
                    </a:lnTo>
                    <a:lnTo>
                      <a:pt x="493" y="724"/>
                    </a:lnTo>
                    <a:lnTo>
                      <a:pt x="493" y="725"/>
                    </a:lnTo>
                    <a:lnTo>
                      <a:pt x="493" y="727"/>
                    </a:lnTo>
                    <a:lnTo>
                      <a:pt x="493" y="728"/>
                    </a:lnTo>
                    <a:lnTo>
                      <a:pt x="494" y="730"/>
                    </a:lnTo>
                    <a:lnTo>
                      <a:pt x="496" y="731"/>
                    </a:lnTo>
                    <a:lnTo>
                      <a:pt x="497" y="735"/>
                    </a:lnTo>
                    <a:lnTo>
                      <a:pt x="496" y="736"/>
                    </a:lnTo>
                    <a:lnTo>
                      <a:pt x="496" y="739"/>
                    </a:lnTo>
                    <a:lnTo>
                      <a:pt x="494" y="741"/>
                    </a:lnTo>
                    <a:lnTo>
                      <a:pt x="485" y="744"/>
                    </a:lnTo>
                    <a:lnTo>
                      <a:pt x="485" y="746"/>
                    </a:lnTo>
                    <a:lnTo>
                      <a:pt x="485" y="747"/>
                    </a:lnTo>
                    <a:lnTo>
                      <a:pt x="485" y="749"/>
                    </a:lnTo>
                    <a:lnTo>
                      <a:pt x="485" y="750"/>
                    </a:lnTo>
                    <a:lnTo>
                      <a:pt x="487" y="752"/>
                    </a:lnTo>
                    <a:lnTo>
                      <a:pt x="487" y="753"/>
                    </a:lnTo>
                    <a:lnTo>
                      <a:pt x="490" y="755"/>
                    </a:lnTo>
                    <a:lnTo>
                      <a:pt x="491" y="758"/>
                    </a:lnTo>
                    <a:lnTo>
                      <a:pt x="490" y="761"/>
                    </a:lnTo>
                    <a:lnTo>
                      <a:pt x="490" y="764"/>
                    </a:lnTo>
                    <a:lnTo>
                      <a:pt x="488" y="767"/>
                    </a:lnTo>
                    <a:lnTo>
                      <a:pt x="490" y="768"/>
                    </a:lnTo>
                    <a:lnTo>
                      <a:pt x="491" y="772"/>
                    </a:lnTo>
                    <a:lnTo>
                      <a:pt x="496" y="773"/>
                    </a:lnTo>
                    <a:lnTo>
                      <a:pt x="503" y="776"/>
                    </a:lnTo>
                    <a:lnTo>
                      <a:pt x="507" y="778"/>
                    </a:lnTo>
                    <a:lnTo>
                      <a:pt x="508" y="781"/>
                    </a:lnTo>
                    <a:lnTo>
                      <a:pt x="510" y="783"/>
                    </a:lnTo>
                    <a:lnTo>
                      <a:pt x="510" y="784"/>
                    </a:lnTo>
                    <a:lnTo>
                      <a:pt x="513" y="786"/>
                    </a:lnTo>
                    <a:lnTo>
                      <a:pt x="514" y="786"/>
                    </a:lnTo>
                    <a:lnTo>
                      <a:pt x="516" y="789"/>
                    </a:lnTo>
                    <a:lnTo>
                      <a:pt x="516" y="790"/>
                    </a:lnTo>
                    <a:lnTo>
                      <a:pt x="514" y="793"/>
                    </a:lnTo>
                    <a:lnTo>
                      <a:pt x="514" y="795"/>
                    </a:lnTo>
                    <a:lnTo>
                      <a:pt x="516" y="796"/>
                    </a:lnTo>
                    <a:lnTo>
                      <a:pt x="516" y="799"/>
                    </a:lnTo>
                    <a:lnTo>
                      <a:pt x="517" y="804"/>
                    </a:lnTo>
                    <a:lnTo>
                      <a:pt x="517" y="809"/>
                    </a:lnTo>
                    <a:lnTo>
                      <a:pt x="516" y="812"/>
                    </a:lnTo>
                    <a:lnTo>
                      <a:pt x="514" y="815"/>
                    </a:lnTo>
                    <a:lnTo>
                      <a:pt x="503" y="826"/>
                    </a:lnTo>
                    <a:lnTo>
                      <a:pt x="500" y="835"/>
                    </a:lnTo>
                    <a:lnTo>
                      <a:pt x="497" y="838"/>
                    </a:lnTo>
                    <a:lnTo>
                      <a:pt x="490" y="842"/>
                    </a:lnTo>
                    <a:lnTo>
                      <a:pt x="487" y="844"/>
                    </a:lnTo>
                    <a:lnTo>
                      <a:pt x="487" y="847"/>
                    </a:lnTo>
                    <a:lnTo>
                      <a:pt x="499" y="863"/>
                    </a:lnTo>
                    <a:lnTo>
                      <a:pt x="507" y="869"/>
                    </a:lnTo>
                    <a:lnTo>
                      <a:pt x="510" y="873"/>
                    </a:lnTo>
                    <a:lnTo>
                      <a:pt x="511" y="876"/>
                    </a:lnTo>
                    <a:lnTo>
                      <a:pt x="513" y="878"/>
                    </a:lnTo>
                    <a:lnTo>
                      <a:pt x="530" y="887"/>
                    </a:lnTo>
                    <a:lnTo>
                      <a:pt x="537" y="898"/>
                    </a:lnTo>
                    <a:lnTo>
                      <a:pt x="548" y="904"/>
                    </a:lnTo>
                    <a:lnTo>
                      <a:pt x="550" y="906"/>
                    </a:lnTo>
                    <a:lnTo>
                      <a:pt x="551" y="909"/>
                    </a:lnTo>
                    <a:lnTo>
                      <a:pt x="551" y="910"/>
                    </a:lnTo>
                    <a:lnTo>
                      <a:pt x="551" y="912"/>
                    </a:lnTo>
                    <a:lnTo>
                      <a:pt x="551" y="915"/>
                    </a:lnTo>
                    <a:lnTo>
                      <a:pt x="553" y="918"/>
                    </a:lnTo>
                    <a:lnTo>
                      <a:pt x="553" y="920"/>
                    </a:lnTo>
                    <a:lnTo>
                      <a:pt x="554" y="921"/>
                    </a:lnTo>
                    <a:lnTo>
                      <a:pt x="558" y="924"/>
                    </a:lnTo>
                    <a:lnTo>
                      <a:pt x="559" y="926"/>
                    </a:lnTo>
                    <a:lnTo>
                      <a:pt x="562" y="930"/>
                    </a:lnTo>
                    <a:lnTo>
                      <a:pt x="564" y="932"/>
                    </a:lnTo>
                    <a:lnTo>
                      <a:pt x="565" y="935"/>
                    </a:lnTo>
                    <a:lnTo>
                      <a:pt x="567" y="936"/>
                    </a:lnTo>
                    <a:lnTo>
                      <a:pt x="567" y="939"/>
                    </a:lnTo>
                    <a:lnTo>
                      <a:pt x="568" y="941"/>
                    </a:lnTo>
                    <a:lnTo>
                      <a:pt x="564" y="950"/>
                    </a:lnTo>
                    <a:lnTo>
                      <a:pt x="562" y="955"/>
                    </a:lnTo>
                    <a:lnTo>
                      <a:pt x="561" y="960"/>
                    </a:lnTo>
                    <a:lnTo>
                      <a:pt x="558" y="970"/>
                    </a:lnTo>
                    <a:lnTo>
                      <a:pt x="558" y="973"/>
                    </a:lnTo>
                    <a:lnTo>
                      <a:pt x="554" y="976"/>
                    </a:lnTo>
                    <a:lnTo>
                      <a:pt x="554" y="980"/>
                    </a:lnTo>
                    <a:lnTo>
                      <a:pt x="553" y="984"/>
                    </a:lnTo>
                    <a:lnTo>
                      <a:pt x="551" y="987"/>
                    </a:lnTo>
                    <a:lnTo>
                      <a:pt x="551" y="989"/>
                    </a:lnTo>
                    <a:lnTo>
                      <a:pt x="548" y="990"/>
                    </a:lnTo>
                    <a:lnTo>
                      <a:pt x="547" y="990"/>
                    </a:lnTo>
                    <a:lnTo>
                      <a:pt x="547" y="992"/>
                    </a:lnTo>
                    <a:lnTo>
                      <a:pt x="545" y="995"/>
                    </a:lnTo>
                    <a:lnTo>
                      <a:pt x="537" y="1003"/>
                    </a:lnTo>
                    <a:lnTo>
                      <a:pt x="537" y="1004"/>
                    </a:lnTo>
                    <a:lnTo>
                      <a:pt x="536" y="1009"/>
                    </a:lnTo>
                    <a:lnTo>
                      <a:pt x="534" y="1010"/>
                    </a:lnTo>
                    <a:lnTo>
                      <a:pt x="528" y="1015"/>
                    </a:lnTo>
                    <a:lnTo>
                      <a:pt x="524" y="1020"/>
                    </a:lnTo>
                    <a:lnTo>
                      <a:pt x="522" y="1021"/>
                    </a:lnTo>
                    <a:lnTo>
                      <a:pt x="521" y="1021"/>
                    </a:lnTo>
                    <a:lnTo>
                      <a:pt x="521" y="1023"/>
                    </a:lnTo>
                    <a:lnTo>
                      <a:pt x="519" y="1026"/>
                    </a:lnTo>
                    <a:lnTo>
                      <a:pt x="513" y="1035"/>
                    </a:lnTo>
                    <a:lnTo>
                      <a:pt x="505" y="1044"/>
                    </a:lnTo>
                    <a:lnTo>
                      <a:pt x="494" y="1060"/>
                    </a:lnTo>
                    <a:lnTo>
                      <a:pt x="487" y="1073"/>
                    </a:lnTo>
                    <a:lnTo>
                      <a:pt x="479" y="1081"/>
                    </a:lnTo>
                    <a:lnTo>
                      <a:pt x="477" y="1083"/>
                    </a:lnTo>
                    <a:lnTo>
                      <a:pt x="477" y="1086"/>
                    </a:lnTo>
                    <a:lnTo>
                      <a:pt x="476" y="1087"/>
                    </a:lnTo>
                    <a:lnTo>
                      <a:pt x="468" y="1097"/>
                    </a:lnTo>
                    <a:lnTo>
                      <a:pt x="466" y="1098"/>
                    </a:lnTo>
                    <a:lnTo>
                      <a:pt x="463" y="1100"/>
                    </a:lnTo>
                    <a:lnTo>
                      <a:pt x="462" y="1101"/>
                    </a:lnTo>
                    <a:lnTo>
                      <a:pt x="460" y="1103"/>
                    </a:lnTo>
                    <a:lnTo>
                      <a:pt x="460" y="1106"/>
                    </a:lnTo>
                    <a:lnTo>
                      <a:pt x="459" y="1107"/>
                    </a:lnTo>
                    <a:lnTo>
                      <a:pt x="451" y="1115"/>
                    </a:lnTo>
                    <a:lnTo>
                      <a:pt x="450" y="1118"/>
                    </a:lnTo>
                    <a:lnTo>
                      <a:pt x="450" y="1120"/>
                    </a:lnTo>
                    <a:lnTo>
                      <a:pt x="448" y="1121"/>
                    </a:lnTo>
                    <a:lnTo>
                      <a:pt x="445" y="1126"/>
                    </a:lnTo>
                    <a:lnTo>
                      <a:pt x="442" y="1129"/>
                    </a:lnTo>
                    <a:lnTo>
                      <a:pt x="434" y="1134"/>
                    </a:lnTo>
                    <a:lnTo>
                      <a:pt x="431" y="1137"/>
                    </a:lnTo>
                    <a:lnTo>
                      <a:pt x="428" y="1140"/>
                    </a:lnTo>
                    <a:lnTo>
                      <a:pt x="425" y="1141"/>
                    </a:lnTo>
                    <a:lnTo>
                      <a:pt x="423" y="1143"/>
                    </a:lnTo>
                    <a:lnTo>
                      <a:pt x="422" y="1146"/>
                    </a:lnTo>
                    <a:lnTo>
                      <a:pt x="419" y="1149"/>
                    </a:lnTo>
                    <a:lnTo>
                      <a:pt x="417" y="1150"/>
                    </a:lnTo>
                    <a:lnTo>
                      <a:pt x="417" y="1154"/>
                    </a:lnTo>
                    <a:lnTo>
                      <a:pt x="416" y="1157"/>
                    </a:lnTo>
                    <a:lnTo>
                      <a:pt x="411" y="1157"/>
                    </a:lnTo>
                    <a:lnTo>
                      <a:pt x="408" y="1160"/>
                    </a:lnTo>
                    <a:lnTo>
                      <a:pt x="400" y="1168"/>
                    </a:lnTo>
                    <a:lnTo>
                      <a:pt x="396" y="1174"/>
                    </a:lnTo>
                    <a:lnTo>
                      <a:pt x="391" y="1178"/>
                    </a:lnTo>
                    <a:lnTo>
                      <a:pt x="383" y="1187"/>
                    </a:lnTo>
                    <a:lnTo>
                      <a:pt x="382" y="1189"/>
                    </a:lnTo>
                    <a:lnTo>
                      <a:pt x="377" y="1194"/>
                    </a:lnTo>
                    <a:lnTo>
                      <a:pt x="373" y="1200"/>
                    </a:lnTo>
                    <a:lnTo>
                      <a:pt x="373" y="1198"/>
                    </a:lnTo>
                    <a:lnTo>
                      <a:pt x="371" y="1197"/>
                    </a:lnTo>
                    <a:lnTo>
                      <a:pt x="370" y="1197"/>
                    </a:lnTo>
                    <a:lnTo>
                      <a:pt x="370" y="1198"/>
                    </a:lnTo>
                    <a:lnTo>
                      <a:pt x="370" y="1200"/>
                    </a:lnTo>
                    <a:lnTo>
                      <a:pt x="370" y="1202"/>
                    </a:lnTo>
                    <a:lnTo>
                      <a:pt x="370" y="1203"/>
                    </a:lnTo>
                    <a:lnTo>
                      <a:pt x="370" y="1205"/>
                    </a:lnTo>
                    <a:lnTo>
                      <a:pt x="368" y="1206"/>
                    </a:lnTo>
                    <a:lnTo>
                      <a:pt x="368" y="1208"/>
                    </a:lnTo>
                    <a:lnTo>
                      <a:pt x="365" y="1206"/>
                    </a:lnTo>
                    <a:lnTo>
                      <a:pt x="365" y="1205"/>
                    </a:lnTo>
                    <a:lnTo>
                      <a:pt x="367" y="1205"/>
                    </a:lnTo>
                    <a:lnTo>
                      <a:pt x="367" y="1203"/>
                    </a:lnTo>
                    <a:lnTo>
                      <a:pt x="365" y="1203"/>
                    </a:lnTo>
                    <a:lnTo>
                      <a:pt x="363" y="1203"/>
                    </a:lnTo>
                    <a:lnTo>
                      <a:pt x="363" y="1205"/>
                    </a:lnTo>
                    <a:lnTo>
                      <a:pt x="363" y="1206"/>
                    </a:lnTo>
                    <a:lnTo>
                      <a:pt x="363" y="1208"/>
                    </a:lnTo>
                    <a:lnTo>
                      <a:pt x="362" y="1208"/>
                    </a:lnTo>
                    <a:lnTo>
                      <a:pt x="357" y="1205"/>
                    </a:lnTo>
                    <a:lnTo>
                      <a:pt x="356" y="1205"/>
                    </a:lnTo>
                    <a:lnTo>
                      <a:pt x="357" y="1206"/>
                    </a:lnTo>
                    <a:lnTo>
                      <a:pt x="356" y="1208"/>
                    </a:lnTo>
                    <a:lnTo>
                      <a:pt x="357" y="1209"/>
                    </a:lnTo>
                    <a:lnTo>
                      <a:pt x="354" y="1209"/>
                    </a:lnTo>
                    <a:lnTo>
                      <a:pt x="351" y="1206"/>
                    </a:lnTo>
                    <a:lnTo>
                      <a:pt x="348" y="1205"/>
                    </a:lnTo>
                    <a:lnTo>
                      <a:pt x="343" y="1205"/>
                    </a:lnTo>
                    <a:lnTo>
                      <a:pt x="343" y="1203"/>
                    </a:lnTo>
                    <a:lnTo>
                      <a:pt x="345" y="1202"/>
                    </a:lnTo>
                    <a:lnTo>
                      <a:pt x="346" y="1203"/>
                    </a:lnTo>
                    <a:lnTo>
                      <a:pt x="346" y="1202"/>
                    </a:lnTo>
                    <a:lnTo>
                      <a:pt x="342" y="1198"/>
                    </a:lnTo>
                    <a:lnTo>
                      <a:pt x="343" y="1197"/>
                    </a:lnTo>
                    <a:lnTo>
                      <a:pt x="342" y="1197"/>
                    </a:lnTo>
                    <a:lnTo>
                      <a:pt x="340" y="1198"/>
                    </a:lnTo>
                    <a:lnTo>
                      <a:pt x="340" y="1200"/>
                    </a:lnTo>
                    <a:lnTo>
                      <a:pt x="342" y="1202"/>
                    </a:lnTo>
                    <a:lnTo>
                      <a:pt x="342" y="1203"/>
                    </a:lnTo>
                    <a:lnTo>
                      <a:pt x="340" y="1205"/>
                    </a:lnTo>
                    <a:lnTo>
                      <a:pt x="340" y="1203"/>
                    </a:lnTo>
                    <a:lnTo>
                      <a:pt x="339" y="1203"/>
                    </a:lnTo>
                    <a:lnTo>
                      <a:pt x="337" y="1202"/>
                    </a:lnTo>
                    <a:lnTo>
                      <a:pt x="337" y="1200"/>
                    </a:lnTo>
                    <a:lnTo>
                      <a:pt x="337" y="1202"/>
                    </a:lnTo>
                    <a:lnTo>
                      <a:pt x="336" y="1203"/>
                    </a:lnTo>
                    <a:lnTo>
                      <a:pt x="334" y="1202"/>
                    </a:lnTo>
                    <a:lnTo>
                      <a:pt x="334" y="1200"/>
                    </a:lnTo>
                    <a:lnTo>
                      <a:pt x="333" y="1202"/>
                    </a:lnTo>
                    <a:lnTo>
                      <a:pt x="333" y="1203"/>
                    </a:lnTo>
                    <a:lnTo>
                      <a:pt x="333" y="1205"/>
                    </a:lnTo>
                    <a:lnTo>
                      <a:pt x="331" y="1205"/>
                    </a:lnTo>
                    <a:lnTo>
                      <a:pt x="331" y="1206"/>
                    </a:lnTo>
                    <a:lnTo>
                      <a:pt x="330" y="1208"/>
                    </a:lnTo>
                    <a:lnTo>
                      <a:pt x="328" y="1208"/>
                    </a:lnTo>
                    <a:lnTo>
                      <a:pt x="330" y="1209"/>
                    </a:lnTo>
                    <a:lnTo>
                      <a:pt x="330" y="1211"/>
                    </a:lnTo>
                    <a:lnTo>
                      <a:pt x="328" y="1209"/>
                    </a:lnTo>
                    <a:lnTo>
                      <a:pt x="326" y="1208"/>
                    </a:lnTo>
                    <a:lnTo>
                      <a:pt x="322" y="1209"/>
                    </a:lnTo>
                    <a:lnTo>
                      <a:pt x="320" y="1209"/>
                    </a:lnTo>
                    <a:lnTo>
                      <a:pt x="322" y="1209"/>
                    </a:lnTo>
                    <a:lnTo>
                      <a:pt x="322" y="1208"/>
                    </a:lnTo>
                    <a:lnTo>
                      <a:pt x="320" y="1206"/>
                    </a:lnTo>
                    <a:lnTo>
                      <a:pt x="320" y="1208"/>
                    </a:lnTo>
                    <a:lnTo>
                      <a:pt x="319" y="1208"/>
                    </a:lnTo>
                    <a:lnTo>
                      <a:pt x="317" y="1209"/>
                    </a:lnTo>
                    <a:lnTo>
                      <a:pt x="317" y="1211"/>
                    </a:lnTo>
                    <a:lnTo>
                      <a:pt x="317" y="1212"/>
                    </a:lnTo>
                    <a:lnTo>
                      <a:pt x="315" y="1214"/>
                    </a:lnTo>
                    <a:lnTo>
                      <a:pt x="314" y="1212"/>
                    </a:lnTo>
                    <a:lnTo>
                      <a:pt x="312" y="1211"/>
                    </a:lnTo>
                    <a:lnTo>
                      <a:pt x="311" y="1211"/>
                    </a:lnTo>
                    <a:lnTo>
                      <a:pt x="309" y="1211"/>
                    </a:lnTo>
                    <a:lnTo>
                      <a:pt x="309" y="1212"/>
                    </a:lnTo>
                    <a:lnTo>
                      <a:pt x="308" y="1212"/>
                    </a:lnTo>
                    <a:lnTo>
                      <a:pt x="306" y="1212"/>
                    </a:lnTo>
                    <a:lnTo>
                      <a:pt x="305" y="1211"/>
                    </a:lnTo>
                    <a:lnTo>
                      <a:pt x="305" y="1209"/>
                    </a:lnTo>
                    <a:lnTo>
                      <a:pt x="303" y="1206"/>
                    </a:lnTo>
                    <a:lnTo>
                      <a:pt x="305" y="1206"/>
                    </a:lnTo>
                    <a:lnTo>
                      <a:pt x="306" y="1205"/>
                    </a:lnTo>
                    <a:lnTo>
                      <a:pt x="306" y="1203"/>
                    </a:lnTo>
                    <a:lnTo>
                      <a:pt x="308" y="1202"/>
                    </a:lnTo>
                    <a:lnTo>
                      <a:pt x="308" y="1200"/>
                    </a:lnTo>
                    <a:lnTo>
                      <a:pt x="308" y="1198"/>
                    </a:lnTo>
                    <a:lnTo>
                      <a:pt x="308" y="1197"/>
                    </a:lnTo>
                    <a:lnTo>
                      <a:pt x="309" y="1195"/>
                    </a:lnTo>
                    <a:lnTo>
                      <a:pt x="311" y="1194"/>
                    </a:lnTo>
                    <a:lnTo>
                      <a:pt x="314" y="1194"/>
                    </a:lnTo>
                    <a:lnTo>
                      <a:pt x="319" y="1197"/>
                    </a:lnTo>
                    <a:lnTo>
                      <a:pt x="317" y="1194"/>
                    </a:lnTo>
                    <a:lnTo>
                      <a:pt x="315" y="1191"/>
                    </a:lnTo>
                    <a:lnTo>
                      <a:pt x="314" y="1189"/>
                    </a:lnTo>
                    <a:lnTo>
                      <a:pt x="311" y="1191"/>
                    </a:lnTo>
                    <a:lnTo>
                      <a:pt x="309" y="1192"/>
                    </a:lnTo>
                    <a:lnTo>
                      <a:pt x="308" y="1195"/>
                    </a:lnTo>
                    <a:lnTo>
                      <a:pt x="303" y="1205"/>
                    </a:lnTo>
                    <a:lnTo>
                      <a:pt x="303" y="1208"/>
                    </a:lnTo>
                    <a:lnTo>
                      <a:pt x="305" y="1211"/>
                    </a:lnTo>
                    <a:lnTo>
                      <a:pt x="303" y="1212"/>
                    </a:lnTo>
                    <a:lnTo>
                      <a:pt x="303" y="1214"/>
                    </a:lnTo>
                    <a:lnTo>
                      <a:pt x="302" y="1214"/>
                    </a:lnTo>
                    <a:lnTo>
                      <a:pt x="300" y="1215"/>
                    </a:lnTo>
                    <a:lnTo>
                      <a:pt x="302" y="1217"/>
                    </a:lnTo>
                    <a:lnTo>
                      <a:pt x="300" y="1215"/>
                    </a:lnTo>
                    <a:lnTo>
                      <a:pt x="299" y="1214"/>
                    </a:lnTo>
                    <a:lnTo>
                      <a:pt x="299" y="1215"/>
                    </a:lnTo>
                    <a:lnTo>
                      <a:pt x="299" y="1217"/>
                    </a:lnTo>
                    <a:lnTo>
                      <a:pt x="297" y="1217"/>
                    </a:lnTo>
                    <a:lnTo>
                      <a:pt x="297" y="1218"/>
                    </a:lnTo>
                    <a:lnTo>
                      <a:pt x="296" y="1218"/>
                    </a:lnTo>
                    <a:lnTo>
                      <a:pt x="296" y="1215"/>
                    </a:lnTo>
                    <a:lnTo>
                      <a:pt x="294" y="1214"/>
                    </a:lnTo>
                    <a:lnTo>
                      <a:pt x="294" y="1212"/>
                    </a:lnTo>
                    <a:lnTo>
                      <a:pt x="293" y="1212"/>
                    </a:lnTo>
                    <a:lnTo>
                      <a:pt x="293" y="1211"/>
                    </a:lnTo>
                    <a:lnTo>
                      <a:pt x="291" y="1211"/>
                    </a:lnTo>
                    <a:lnTo>
                      <a:pt x="291" y="1212"/>
                    </a:lnTo>
                    <a:lnTo>
                      <a:pt x="293" y="1214"/>
                    </a:lnTo>
                    <a:lnTo>
                      <a:pt x="294" y="1215"/>
                    </a:lnTo>
                    <a:lnTo>
                      <a:pt x="288" y="1215"/>
                    </a:lnTo>
                    <a:lnTo>
                      <a:pt x="286" y="1215"/>
                    </a:lnTo>
                    <a:lnTo>
                      <a:pt x="286" y="1217"/>
                    </a:lnTo>
                    <a:lnTo>
                      <a:pt x="286" y="1215"/>
                    </a:lnTo>
                    <a:lnTo>
                      <a:pt x="285" y="1214"/>
                    </a:lnTo>
                    <a:lnTo>
                      <a:pt x="282" y="1212"/>
                    </a:lnTo>
                    <a:lnTo>
                      <a:pt x="280" y="1209"/>
                    </a:lnTo>
                    <a:lnTo>
                      <a:pt x="279" y="1208"/>
                    </a:lnTo>
                    <a:lnTo>
                      <a:pt x="277" y="1208"/>
                    </a:lnTo>
                    <a:lnTo>
                      <a:pt x="275" y="1208"/>
                    </a:lnTo>
                    <a:lnTo>
                      <a:pt x="277" y="1209"/>
                    </a:lnTo>
                    <a:lnTo>
                      <a:pt x="279" y="1209"/>
                    </a:lnTo>
                    <a:lnTo>
                      <a:pt x="279" y="1212"/>
                    </a:lnTo>
                    <a:lnTo>
                      <a:pt x="280" y="1212"/>
                    </a:lnTo>
                    <a:lnTo>
                      <a:pt x="282" y="1214"/>
                    </a:lnTo>
                    <a:lnTo>
                      <a:pt x="282" y="1215"/>
                    </a:lnTo>
                    <a:lnTo>
                      <a:pt x="280" y="1215"/>
                    </a:lnTo>
                    <a:lnTo>
                      <a:pt x="280" y="1217"/>
                    </a:lnTo>
                    <a:lnTo>
                      <a:pt x="280" y="1218"/>
                    </a:lnTo>
                    <a:lnTo>
                      <a:pt x="282" y="1220"/>
                    </a:lnTo>
                    <a:lnTo>
                      <a:pt x="283" y="1221"/>
                    </a:lnTo>
                    <a:lnTo>
                      <a:pt x="285" y="1221"/>
                    </a:lnTo>
                    <a:lnTo>
                      <a:pt x="285" y="1223"/>
                    </a:lnTo>
                    <a:lnTo>
                      <a:pt x="285" y="1224"/>
                    </a:lnTo>
                    <a:lnTo>
                      <a:pt x="283" y="1226"/>
                    </a:lnTo>
                    <a:lnTo>
                      <a:pt x="282" y="1226"/>
                    </a:lnTo>
                    <a:lnTo>
                      <a:pt x="282" y="1224"/>
                    </a:lnTo>
                    <a:lnTo>
                      <a:pt x="279" y="1220"/>
                    </a:lnTo>
                    <a:lnTo>
                      <a:pt x="280" y="1220"/>
                    </a:lnTo>
                    <a:lnTo>
                      <a:pt x="279" y="1220"/>
                    </a:lnTo>
                    <a:lnTo>
                      <a:pt x="277" y="1220"/>
                    </a:lnTo>
                    <a:lnTo>
                      <a:pt x="274" y="1217"/>
                    </a:lnTo>
                    <a:lnTo>
                      <a:pt x="272" y="1217"/>
                    </a:lnTo>
                    <a:lnTo>
                      <a:pt x="271" y="1215"/>
                    </a:lnTo>
                    <a:lnTo>
                      <a:pt x="272" y="1218"/>
                    </a:lnTo>
                    <a:lnTo>
                      <a:pt x="274" y="1220"/>
                    </a:lnTo>
                    <a:lnTo>
                      <a:pt x="275" y="1220"/>
                    </a:lnTo>
                    <a:lnTo>
                      <a:pt x="274" y="1221"/>
                    </a:lnTo>
                    <a:lnTo>
                      <a:pt x="272" y="1224"/>
                    </a:lnTo>
                    <a:lnTo>
                      <a:pt x="272" y="1226"/>
                    </a:lnTo>
                    <a:lnTo>
                      <a:pt x="274" y="1228"/>
                    </a:lnTo>
                    <a:lnTo>
                      <a:pt x="275" y="1231"/>
                    </a:lnTo>
                    <a:lnTo>
                      <a:pt x="275" y="1232"/>
                    </a:lnTo>
                    <a:lnTo>
                      <a:pt x="274" y="1232"/>
                    </a:lnTo>
                    <a:lnTo>
                      <a:pt x="272" y="1231"/>
                    </a:lnTo>
                    <a:lnTo>
                      <a:pt x="272" y="1229"/>
                    </a:lnTo>
                    <a:lnTo>
                      <a:pt x="272" y="1228"/>
                    </a:lnTo>
                    <a:lnTo>
                      <a:pt x="271" y="1228"/>
                    </a:lnTo>
                    <a:lnTo>
                      <a:pt x="269" y="1228"/>
                    </a:lnTo>
                    <a:lnTo>
                      <a:pt x="268" y="1224"/>
                    </a:lnTo>
                    <a:lnTo>
                      <a:pt x="266" y="1224"/>
                    </a:lnTo>
                    <a:lnTo>
                      <a:pt x="266" y="1226"/>
                    </a:lnTo>
                    <a:lnTo>
                      <a:pt x="268" y="1228"/>
                    </a:lnTo>
                    <a:lnTo>
                      <a:pt x="271" y="1231"/>
                    </a:lnTo>
                    <a:lnTo>
                      <a:pt x="268" y="1231"/>
                    </a:lnTo>
                    <a:lnTo>
                      <a:pt x="268" y="1232"/>
                    </a:lnTo>
                    <a:lnTo>
                      <a:pt x="266" y="1232"/>
                    </a:lnTo>
                    <a:lnTo>
                      <a:pt x="265" y="1232"/>
                    </a:lnTo>
                    <a:lnTo>
                      <a:pt x="262" y="1228"/>
                    </a:lnTo>
                    <a:lnTo>
                      <a:pt x="260" y="1226"/>
                    </a:lnTo>
                    <a:lnTo>
                      <a:pt x="262" y="1224"/>
                    </a:lnTo>
                    <a:lnTo>
                      <a:pt x="262" y="1223"/>
                    </a:lnTo>
                    <a:lnTo>
                      <a:pt x="260" y="1223"/>
                    </a:lnTo>
                    <a:lnTo>
                      <a:pt x="260" y="1221"/>
                    </a:lnTo>
                    <a:lnTo>
                      <a:pt x="263" y="1221"/>
                    </a:lnTo>
                    <a:lnTo>
                      <a:pt x="263" y="1220"/>
                    </a:lnTo>
                    <a:lnTo>
                      <a:pt x="262" y="1220"/>
                    </a:lnTo>
                    <a:lnTo>
                      <a:pt x="260" y="1220"/>
                    </a:lnTo>
                    <a:lnTo>
                      <a:pt x="260" y="1221"/>
                    </a:lnTo>
                    <a:lnTo>
                      <a:pt x="259" y="1223"/>
                    </a:lnTo>
                    <a:lnTo>
                      <a:pt x="254" y="1223"/>
                    </a:lnTo>
                    <a:lnTo>
                      <a:pt x="254" y="1224"/>
                    </a:lnTo>
                    <a:lnTo>
                      <a:pt x="256" y="1224"/>
                    </a:lnTo>
                    <a:lnTo>
                      <a:pt x="256" y="1226"/>
                    </a:lnTo>
                    <a:lnTo>
                      <a:pt x="256" y="1228"/>
                    </a:lnTo>
                    <a:lnTo>
                      <a:pt x="256" y="1229"/>
                    </a:lnTo>
                    <a:lnTo>
                      <a:pt x="254" y="1229"/>
                    </a:lnTo>
                    <a:lnTo>
                      <a:pt x="254" y="1231"/>
                    </a:lnTo>
                    <a:lnTo>
                      <a:pt x="254" y="1232"/>
                    </a:lnTo>
                    <a:lnTo>
                      <a:pt x="246" y="1232"/>
                    </a:lnTo>
                    <a:lnTo>
                      <a:pt x="246" y="1231"/>
                    </a:lnTo>
                    <a:lnTo>
                      <a:pt x="245" y="1229"/>
                    </a:lnTo>
                    <a:lnTo>
                      <a:pt x="243" y="1229"/>
                    </a:lnTo>
                    <a:lnTo>
                      <a:pt x="243" y="1231"/>
                    </a:lnTo>
                    <a:lnTo>
                      <a:pt x="242" y="1232"/>
                    </a:lnTo>
                    <a:lnTo>
                      <a:pt x="237" y="1232"/>
                    </a:lnTo>
                    <a:lnTo>
                      <a:pt x="237" y="1234"/>
                    </a:lnTo>
                    <a:lnTo>
                      <a:pt x="235" y="1234"/>
                    </a:lnTo>
                    <a:lnTo>
                      <a:pt x="237" y="1235"/>
                    </a:lnTo>
                    <a:lnTo>
                      <a:pt x="237" y="1237"/>
                    </a:lnTo>
                    <a:lnTo>
                      <a:pt x="237" y="1239"/>
                    </a:lnTo>
                    <a:lnTo>
                      <a:pt x="234" y="1240"/>
                    </a:lnTo>
                    <a:lnTo>
                      <a:pt x="232" y="1240"/>
                    </a:lnTo>
                    <a:lnTo>
                      <a:pt x="232" y="1239"/>
                    </a:lnTo>
                    <a:lnTo>
                      <a:pt x="231" y="1240"/>
                    </a:lnTo>
                    <a:lnTo>
                      <a:pt x="229" y="1240"/>
                    </a:lnTo>
                    <a:lnTo>
                      <a:pt x="231" y="1242"/>
                    </a:lnTo>
                    <a:lnTo>
                      <a:pt x="229" y="1242"/>
                    </a:lnTo>
                    <a:lnTo>
                      <a:pt x="229" y="1243"/>
                    </a:lnTo>
                    <a:lnTo>
                      <a:pt x="228" y="1242"/>
                    </a:lnTo>
                    <a:lnTo>
                      <a:pt x="228" y="1240"/>
                    </a:lnTo>
                    <a:lnTo>
                      <a:pt x="228" y="1239"/>
                    </a:lnTo>
                    <a:lnTo>
                      <a:pt x="228" y="1237"/>
                    </a:lnTo>
                    <a:lnTo>
                      <a:pt x="228" y="1235"/>
                    </a:lnTo>
                    <a:lnTo>
                      <a:pt x="226" y="1237"/>
                    </a:lnTo>
                    <a:lnTo>
                      <a:pt x="225" y="1242"/>
                    </a:lnTo>
                    <a:lnTo>
                      <a:pt x="225" y="1243"/>
                    </a:lnTo>
                    <a:lnTo>
                      <a:pt x="220" y="1243"/>
                    </a:lnTo>
                    <a:lnTo>
                      <a:pt x="219" y="1243"/>
                    </a:lnTo>
                    <a:lnTo>
                      <a:pt x="219" y="1242"/>
                    </a:lnTo>
                    <a:lnTo>
                      <a:pt x="220" y="1242"/>
                    </a:lnTo>
                    <a:lnTo>
                      <a:pt x="220" y="1239"/>
                    </a:lnTo>
                    <a:lnTo>
                      <a:pt x="219" y="1237"/>
                    </a:lnTo>
                    <a:lnTo>
                      <a:pt x="217" y="1239"/>
                    </a:lnTo>
                    <a:lnTo>
                      <a:pt x="219" y="1242"/>
                    </a:lnTo>
                    <a:lnTo>
                      <a:pt x="217" y="1242"/>
                    </a:lnTo>
                    <a:lnTo>
                      <a:pt x="216" y="1243"/>
                    </a:lnTo>
                    <a:lnTo>
                      <a:pt x="212" y="1243"/>
                    </a:lnTo>
                    <a:lnTo>
                      <a:pt x="211" y="1245"/>
                    </a:lnTo>
                    <a:lnTo>
                      <a:pt x="209" y="1246"/>
                    </a:lnTo>
                    <a:lnTo>
                      <a:pt x="211" y="1246"/>
                    </a:lnTo>
                    <a:lnTo>
                      <a:pt x="209" y="1248"/>
                    </a:lnTo>
                    <a:lnTo>
                      <a:pt x="209" y="1246"/>
                    </a:lnTo>
                    <a:lnTo>
                      <a:pt x="209" y="1245"/>
                    </a:lnTo>
                    <a:lnTo>
                      <a:pt x="208" y="1243"/>
                    </a:lnTo>
                    <a:lnTo>
                      <a:pt x="205" y="1242"/>
                    </a:lnTo>
                    <a:lnTo>
                      <a:pt x="203" y="1242"/>
                    </a:lnTo>
                    <a:lnTo>
                      <a:pt x="205" y="1243"/>
                    </a:lnTo>
                    <a:lnTo>
                      <a:pt x="206" y="1245"/>
                    </a:lnTo>
                    <a:lnTo>
                      <a:pt x="206" y="1246"/>
                    </a:lnTo>
                    <a:lnTo>
                      <a:pt x="205" y="1246"/>
                    </a:lnTo>
                    <a:lnTo>
                      <a:pt x="203" y="1248"/>
                    </a:lnTo>
                    <a:lnTo>
                      <a:pt x="203" y="1249"/>
                    </a:lnTo>
                    <a:lnTo>
                      <a:pt x="206" y="1248"/>
                    </a:lnTo>
                    <a:lnTo>
                      <a:pt x="206" y="1249"/>
                    </a:lnTo>
                    <a:lnTo>
                      <a:pt x="205" y="1251"/>
                    </a:lnTo>
                    <a:lnTo>
                      <a:pt x="206" y="1251"/>
                    </a:lnTo>
                    <a:lnTo>
                      <a:pt x="203" y="1254"/>
                    </a:lnTo>
                    <a:lnTo>
                      <a:pt x="200" y="1257"/>
                    </a:lnTo>
                    <a:lnTo>
                      <a:pt x="200" y="1258"/>
                    </a:lnTo>
                    <a:lnTo>
                      <a:pt x="198" y="1258"/>
                    </a:lnTo>
                    <a:lnTo>
                      <a:pt x="197" y="1258"/>
                    </a:lnTo>
                    <a:lnTo>
                      <a:pt x="197" y="1257"/>
                    </a:lnTo>
                    <a:lnTo>
                      <a:pt x="198" y="1254"/>
                    </a:lnTo>
                    <a:lnTo>
                      <a:pt x="198" y="1252"/>
                    </a:lnTo>
                    <a:lnTo>
                      <a:pt x="197" y="1254"/>
                    </a:lnTo>
                    <a:lnTo>
                      <a:pt x="194" y="1257"/>
                    </a:lnTo>
                    <a:lnTo>
                      <a:pt x="194" y="1255"/>
                    </a:lnTo>
                    <a:lnTo>
                      <a:pt x="192" y="1257"/>
                    </a:lnTo>
                    <a:lnTo>
                      <a:pt x="191" y="1258"/>
                    </a:lnTo>
                    <a:lnTo>
                      <a:pt x="192" y="1257"/>
                    </a:lnTo>
                    <a:lnTo>
                      <a:pt x="192" y="1255"/>
                    </a:lnTo>
                    <a:lnTo>
                      <a:pt x="194" y="1254"/>
                    </a:lnTo>
                    <a:lnTo>
                      <a:pt x="194" y="1252"/>
                    </a:lnTo>
                    <a:lnTo>
                      <a:pt x="194" y="1251"/>
                    </a:lnTo>
                    <a:lnTo>
                      <a:pt x="192" y="1249"/>
                    </a:lnTo>
                    <a:lnTo>
                      <a:pt x="191" y="1251"/>
                    </a:lnTo>
                    <a:lnTo>
                      <a:pt x="189" y="1251"/>
                    </a:lnTo>
                    <a:lnTo>
                      <a:pt x="191" y="1252"/>
                    </a:lnTo>
                    <a:lnTo>
                      <a:pt x="189" y="1254"/>
                    </a:lnTo>
                    <a:lnTo>
                      <a:pt x="188" y="1254"/>
                    </a:lnTo>
                    <a:lnTo>
                      <a:pt x="186" y="1252"/>
                    </a:lnTo>
                    <a:lnTo>
                      <a:pt x="185" y="1252"/>
                    </a:lnTo>
                    <a:lnTo>
                      <a:pt x="183" y="1254"/>
                    </a:lnTo>
                    <a:lnTo>
                      <a:pt x="185" y="1255"/>
                    </a:lnTo>
                    <a:lnTo>
                      <a:pt x="183" y="1255"/>
                    </a:lnTo>
                    <a:lnTo>
                      <a:pt x="182" y="1255"/>
                    </a:lnTo>
                    <a:lnTo>
                      <a:pt x="182" y="1254"/>
                    </a:lnTo>
                    <a:lnTo>
                      <a:pt x="180" y="1254"/>
                    </a:lnTo>
                    <a:lnTo>
                      <a:pt x="179" y="1255"/>
                    </a:lnTo>
                    <a:lnTo>
                      <a:pt x="177" y="1255"/>
                    </a:lnTo>
                    <a:lnTo>
                      <a:pt x="177" y="1257"/>
                    </a:lnTo>
                    <a:lnTo>
                      <a:pt x="175" y="1257"/>
                    </a:lnTo>
                    <a:lnTo>
                      <a:pt x="175" y="1255"/>
                    </a:lnTo>
                    <a:lnTo>
                      <a:pt x="175" y="1254"/>
                    </a:lnTo>
                    <a:lnTo>
                      <a:pt x="174" y="1254"/>
                    </a:lnTo>
                    <a:lnTo>
                      <a:pt x="174" y="1255"/>
                    </a:lnTo>
                    <a:lnTo>
                      <a:pt x="174" y="1257"/>
                    </a:lnTo>
                    <a:lnTo>
                      <a:pt x="172" y="1257"/>
                    </a:lnTo>
                    <a:lnTo>
                      <a:pt x="172" y="1258"/>
                    </a:lnTo>
                    <a:lnTo>
                      <a:pt x="169" y="1258"/>
                    </a:lnTo>
                    <a:lnTo>
                      <a:pt x="165" y="1261"/>
                    </a:lnTo>
                    <a:lnTo>
                      <a:pt x="163" y="1261"/>
                    </a:lnTo>
                    <a:lnTo>
                      <a:pt x="155" y="1261"/>
                    </a:lnTo>
                    <a:lnTo>
                      <a:pt x="154" y="1261"/>
                    </a:lnTo>
                    <a:lnTo>
                      <a:pt x="154" y="1260"/>
                    </a:lnTo>
                    <a:lnTo>
                      <a:pt x="152" y="1260"/>
                    </a:lnTo>
                    <a:lnTo>
                      <a:pt x="149" y="1261"/>
                    </a:lnTo>
                    <a:lnTo>
                      <a:pt x="146" y="1261"/>
                    </a:lnTo>
                    <a:lnTo>
                      <a:pt x="146" y="1260"/>
                    </a:lnTo>
                    <a:lnTo>
                      <a:pt x="148" y="1257"/>
                    </a:lnTo>
                    <a:lnTo>
                      <a:pt x="149" y="1255"/>
                    </a:lnTo>
                    <a:lnTo>
                      <a:pt x="151" y="1255"/>
                    </a:lnTo>
                    <a:lnTo>
                      <a:pt x="151" y="1254"/>
                    </a:lnTo>
                    <a:lnTo>
                      <a:pt x="151" y="1252"/>
                    </a:lnTo>
                    <a:lnTo>
                      <a:pt x="151" y="1251"/>
                    </a:lnTo>
                    <a:lnTo>
                      <a:pt x="152" y="1251"/>
                    </a:lnTo>
                    <a:lnTo>
                      <a:pt x="149" y="1251"/>
                    </a:lnTo>
                    <a:lnTo>
                      <a:pt x="149" y="1252"/>
                    </a:lnTo>
                    <a:lnTo>
                      <a:pt x="148" y="1252"/>
                    </a:lnTo>
                    <a:lnTo>
                      <a:pt x="148" y="1254"/>
                    </a:lnTo>
                    <a:lnTo>
                      <a:pt x="146" y="1255"/>
                    </a:lnTo>
                    <a:lnTo>
                      <a:pt x="146" y="1257"/>
                    </a:lnTo>
                    <a:lnTo>
                      <a:pt x="146" y="1258"/>
                    </a:lnTo>
                    <a:lnTo>
                      <a:pt x="145" y="1260"/>
                    </a:lnTo>
                    <a:lnTo>
                      <a:pt x="142" y="1263"/>
                    </a:lnTo>
                    <a:lnTo>
                      <a:pt x="140" y="1266"/>
                    </a:lnTo>
                    <a:lnTo>
                      <a:pt x="135" y="1268"/>
                    </a:lnTo>
                    <a:lnTo>
                      <a:pt x="135" y="1269"/>
                    </a:lnTo>
                    <a:lnTo>
                      <a:pt x="135" y="1271"/>
                    </a:lnTo>
                    <a:lnTo>
                      <a:pt x="135" y="1272"/>
                    </a:lnTo>
                    <a:lnTo>
                      <a:pt x="137" y="1274"/>
                    </a:lnTo>
                    <a:lnTo>
                      <a:pt x="128" y="1275"/>
                    </a:lnTo>
                    <a:lnTo>
                      <a:pt x="126" y="1277"/>
                    </a:lnTo>
                    <a:lnTo>
                      <a:pt x="123" y="1275"/>
                    </a:lnTo>
                    <a:lnTo>
                      <a:pt x="121" y="1277"/>
                    </a:lnTo>
                    <a:lnTo>
                      <a:pt x="118" y="1277"/>
                    </a:lnTo>
                    <a:lnTo>
                      <a:pt x="117" y="1277"/>
                    </a:lnTo>
                    <a:lnTo>
                      <a:pt x="118" y="1277"/>
                    </a:lnTo>
                    <a:lnTo>
                      <a:pt x="120" y="1274"/>
                    </a:lnTo>
                    <a:lnTo>
                      <a:pt x="123" y="1272"/>
                    </a:lnTo>
                    <a:lnTo>
                      <a:pt x="129" y="1269"/>
                    </a:lnTo>
                    <a:lnTo>
                      <a:pt x="132" y="1269"/>
                    </a:lnTo>
                    <a:lnTo>
                      <a:pt x="132" y="1268"/>
                    </a:lnTo>
                    <a:lnTo>
                      <a:pt x="132" y="1266"/>
                    </a:lnTo>
                    <a:lnTo>
                      <a:pt x="135" y="1266"/>
                    </a:lnTo>
                    <a:lnTo>
                      <a:pt x="137" y="1265"/>
                    </a:lnTo>
                    <a:lnTo>
                      <a:pt x="138" y="1261"/>
                    </a:lnTo>
                    <a:lnTo>
                      <a:pt x="140" y="1260"/>
                    </a:lnTo>
                    <a:lnTo>
                      <a:pt x="140" y="1257"/>
                    </a:lnTo>
                    <a:lnTo>
                      <a:pt x="140" y="1255"/>
                    </a:lnTo>
                    <a:lnTo>
                      <a:pt x="137" y="1263"/>
                    </a:lnTo>
                    <a:lnTo>
                      <a:pt x="135" y="1265"/>
                    </a:lnTo>
                    <a:lnTo>
                      <a:pt x="134" y="1265"/>
                    </a:lnTo>
                    <a:lnTo>
                      <a:pt x="134" y="1263"/>
                    </a:lnTo>
                    <a:lnTo>
                      <a:pt x="132" y="1263"/>
                    </a:lnTo>
                    <a:lnTo>
                      <a:pt x="132" y="1265"/>
                    </a:lnTo>
                    <a:lnTo>
                      <a:pt x="131" y="1263"/>
                    </a:lnTo>
                    <a:lnTo>
                      <a:pt x="129" y="1265"/>
                    </a:lnTo>
                    <a:lnTo>
                      <a:pt x="129" y="1266"/>
                    </a:lnTo>
                    <a:lnTo>
                      <a:pt x="129" y="1265"/>
                    </a:lnTo>
                    <a:lnTo>
                      <a:pt x="128" y="1265"/>
                    </a:lnTo>
                    <a:lnTo>
                      <a:pt x="129" y="1261"/>
                    </a:lnTo>
                    <a:lnTo>
                      <a:pt x="129" y="1260"/>
                    </a:lnTo>
                    <a:lnTo>
                      <a:pt x="134" y="1258"/>
                    </a:lnTo>
                    <a:lnTo>
                      <a:pt x="134" y="1257"/>
                    </a:lnTo>
                    <a:lnTo>
                      <a:pt x="135" y="1254"/>
                    </a:lnTo>
                    <a:lnTo>
                      <a:pt x="137" y="1254"/>
                    </a:lnTo>
                    <a:lnTo>
                      <a:pt x="134" y="1252"/>
                    </a:lnTo>
                    <a:lnTo>
                      <a:pt x="129" y="1254"/>
                    </a:lnTo>
                    <a:lnTo>
                      <a:pt x="126" y="1254"/>
                    </a:lnTo>
                    <a:lnTo>
                      <a:pt x="124" y="1254"/>
                    </a:lnTo>
                    <a:lnTo>
                      <a:pt x="124" y="1252"/>
                    </a:lnTo>
                    <a:lnTo>
                      <a:pt x="123" y="1251"/>
                    </a:lnTo>
                    <a:lnTo>
                      <a:pt x="123" y="1249"/>
                    </a:lnTo>
                    <a:lnTo>
                      <a:pt x="123" y="1248"/>
                    </a:lnTo>
                    <a:lnTo>
                      <a:pt x="124" y="1248"/>
                    </a:lnTo>
                    <a:lnTo>
                      <a:pt x="126" y="1245"/>
                    </a:lnTo>
                    <a:lnTo>
                      <a:pt x="124" y="1243"/>
                    </a:lnTo>
                    <a:lnTo>
                      <a:pt x="124" y="1245"/>
                    </a:lnTo>
                    <a:lnTo>
                      <a:pt x="123" y="1246"/>
                    </a:lnTo>
                    <a:lnTo>
                      <a:pt x="123" y="1248"/>
                    </a:lnTo>
                    <a:lnTo>
                      <a:pt x="121" y="1248"/>
                    </a:lnTo>
                    <a:lnTo>
                      <a:pt x="121" y="1246"/>
                    </a:lnTo>
                    <a:lnTo>
                      <a:pt x="121" y="1245"/>
                    </a:lnTo>
                    <a:lnTo>
                      <a:pt x="120" y="1245"/>
                    </a:lnTo>
                    <a:lnTo>
                      <a:pt x="118" y="1245"/>
                    </a:lnTo>
                    <a:lnTo>
                      <a:pt x="117" y="1243"/>
                    </a:lnTo>
                    <a:lnTo>
                      <a:pt x="117" y="1242"/>
                    </a:lnTo>
                    <a:lnTo>
                      <a:pt x="117" y="1240"/>
                    </a:lnTo>
                    <a:lnTo>
                      <a:pt x="117" y="1239"/>
                    </a:lnTo>
                    <a:lnTo>
                      <a:pt x="118" y="1234"/>
                    </a:lnTo>
                    <a:lnTo>
                      <a:pt x="120" y="1232"/>
                    </a:lnTo>
                    <a:lnTo>
                      <a:pt x="123" y="1229"/>
                    </a:lnTo>
                    <a:lnTo>
                      <a:pt x="124" y="1228"/>
                    </a:lnTo>
                    <a:lnTo>
                      <a:pt x="124" y="1226"/>
                    </a:lnTo>
                    <a:lnTo>
                      <a:pt x="124" y="1224"/>
                    </a:lnTo>
                    <a:lnTo>
                      <a:pt x="126" y="1223"/>
                    </a:lnTo>
                    <a:lnTo>
                      <a:pt x="128" y="1223"/>
                    </a:lnTo>
                    <a:lnTo>
                      <a:pt x="128" y="1221"/>
                    </a:lnTo>
                    <a:lnTo>
                      <a:pt x="128" y="1220"/>
                    </a:lnTo>
                    <a:lnTo>
                      <a:pt x="126" y="1220"/>
                    </a:lnTo>
                    <a:lnTo>
                      <a:pt x="124" y="1221"/>
                    </a:lnTo>
                    <a:lnTo>
                      <a:pt x="123" y="1224"/>
                    </a:lnTo>
                    <a:lnTo>
                      <a:pt x="123" y="1226"/>
                    </a:lnTo>
                    <a:lnTo>
                      <a:pt x="120" y="1224"/>
                    </a:lnTo>
                    <a:lnTo>
                      <a:pt x="117" y="1226"/>
                    </a:lnTo>
                    <a:lnTo>
                      <a:pt x="109" y="1232"/>
                    </a:lnTo>
                    <a:lnTo>
                      <a:pt x="103" y="1235"/>
                    </a:lnTo>
                    <a:lnTo>
                      <a:pt x="100" y="1237"/>
                    </a:lnTo>
                    <a:lnTo>
                      <a:pt x="98" y="1237"/>
                    </a:lnTo>
                    <a:lnTo>
                      <a:pt x="100" y="1235"/>
                    </a:lnTo>
                    <a:lnTo>
                      <a:pt x="102" y="1234"/>
                    </a:lnTo>
                    <a:lnTo>
                      <a:pt x="102" y="1232"/>
                    </a:lnTo>
                    <a:lnTo>
                      <a:pt x="102" y="1231"/>
                    </a:lnTo>
                    <a:lnTo>
                      <a:pt x="103" y="1229"/>
                    </a:lnTo>
                    <a:lnTo>
                      <a:pt x="105" y="1229"/>
                    </a:lnTo>
                    <a:lnTo>
                      <a:pt x="103" y="1229"/>
                    </a:lnTo>
                    <a:lnTo>
                      <a:pt x="102" y="1229"/>
                    </a:lnTo>
                    <a:lnTo>
                      <a:pt x="98" y="1231"/>
                    </a:lnTo>
                    <a:lnTo>
                      <a:pt x="97" y="1232"/>
                    </a:lnTo>
                    <a:lnTo>
                      <a:pt x="94" y="1232"/>
                    </a:lnTo>
                    <a:lnTo>
                      <a:pt x="95" y="1231"/>
                    </a:lnTo>
                    <a:lnTo>
                      <a:pt x="95" y="1229"/>
                    </a:lnTo>
                    <a:lnTo>
                      <a:pt x="97" y="1228"/>
                    </a:lnTo>
                    <a:lnTo>
                      <a:pt x="97" y="1226"/>
                    </a:lnTo>
                    <a:lnTo>
                      <a:pt x="100" y="1224"/>
                    </a:lnTo>
                    <a:lnTo>
                      <a:pt x="100" y="1223"/>
                    </a:lnTo>
                    <a:lnTo>
                      <a:pt x="102" y="1220"/>
                    </a:lnTo>
                    <a:lnTo>
                      <a:pt x="105" y="1218"/>
                    </a:lnTo>
                    <a:lnTo>
                      <a:pt x="105" y="1217"/>
                    </a:lnTo>
                    <a:lnTo>
                      <a:pt x="103" y="1215"/>
                    </a:lnTo>
                    <a:lnTo>
                      <a:pt x="102" y="1218"/>
                    </a:lnTo>
                    <a:lnTo>
                      <a:pt x="100" y="1218"/>
                    </a:lnTo>
                    <a:lnTo>
                      <a:pt x="95" y="1218"/>
                    </a:lnTo>
                    <a:lnTo>
                      <a:pt x="97" y="1215"/>
                    </a:lnTo>
                    <a:lnTo>
                      <a:pt x="87" y="1218"/>
                    </a:lnTo>
                    <a:lnTo>
                      <a:pt x="86" y="1218"/>
                    </a:lnTo>
                    <a:lnTo>
                      <a:pt x="86" y="1217"/>
                    </a:lnTo>
                    <a:lnTo>
                      <a:pt x="84" y="1215"/>
                    </a:lnTo>
                    <a:lnTo>
                      <a:pt x="80" y="1212"/>
                    </a:lnTo>
                    <a:lnTo>
                      <a:pt x="77" y="1212"/>
                    </a:lnTo>
                    <a:lnTo>
                      <a:pt x="77" y="1211"/>
                    </a:lnTo>
                    <a:lnTo>
                      <a:pt x="77" y="1209"/>
                    </a:lnTo>
                    <a:lnTo>
                      <a:pt x="75" y="1211"/>
                    </a:lnTo>
                    <a:lnTo>
                      <a:pt x="75" y="1212"/>
                    </a:lnTo>
                    <a:lnTo>
                      <a:pt x="74" y="1212"/>
                    </a:lnTo>
                    <a:lnTo>
                      <a:pt x="72" y="1209"/>
                    </a:lnTo>
                    <a:lnTo>
                      <a:pt x="72" y="1208"/>
                    </a:lnTo>
                    <a:lnTo>
                      <a:pt x="71" y="1209"/>
                    </a:lnTo>
                    <a:lnTo>
                      <a:pt x="71" y="1208"/>
                    </a:lnTo>
                    <a:lnTo>
                      <a:pt x="71" y="1206"/>
                    </a:lnTo>
                    <a:lnTo>
                      <a:pt x="68" y="1206"/>
                    </a:lnTo>
                    <a:lnTo>
                      <a:pt x="68" y="1205"/>
                    </a:lnTo>
                    <a:lnTo>
                      <a:pt x="69" y="1203"/>
                    </a:lnTo>
                    <a:lnTo>
                      <a:pt x="68" y="1203"/>
                    </a:lnTo>
                    <a:lnTo>
                      <a:pt x="66" y="1203"/>
                    </a:lnTo>
                    <a:lnTo>
                      <a:pt x="65" y="1202"/>
                    </a:lnTo>
                    <a:lnTo>
                      <a:pt x="63" y="1203"/>
                    </a:lnTo>
                    <a:lnTo>
                      <a:pt x="63" y="1205"/>
                    </a:lnTo>
                    <a:lnTo>
                      <a:pt x="65" y="1208"/>
                    </a:lnTo>
                    <a:lnTo>
                      <a:pt x="63" y="1208"/>
                    </a:lnTo>
                    <a:lnTo>
                      <a:pt x="61" y="1206"/>
                    </a:lnTo>
                    <a:lnTo>
                      <a:pt x="60" y="1208"/>
                    </a:lnTo>
                    <a:lnTo>
                      <a:pt x="60" y="1206"/>
                    </a:lnTo>
                    <a:lnTo>
                      <a:pt x="61" y="1203"/>
                    </a:lnTo>
                    <a:lnTo>
                      <a:pt x="61" y="1200"/>
                    </a:lnTo>
                    <a:lnTo>
                      <a:pt x="61" y="1198"/>
                    </a:lnTo>
                    <a:lnTo>
                      <a:pt x="61" y="1197"/>
                    </a:lnTo>
                    <a:lnTo>
                      <a:pt x="63" y="1195"/>
                    </a:lnTo>
                    <a:lnTo>
                      <a:pt x="63" y="1194"/>
                    </a:lnTo>
                    <a:lnTo>
                      <a:pt x="63" y="1192"/>
                    </a:lnTo>
                    <a:lnTo>
                      <a:pt x="60" y="1194"/>
                    </a:lnTo>
                    <a:lnTo>
                      <a:pt x="58" y="1195"/>
                    </a:lnTo>
                    <a:lnTo>
                      <a:pt x="57" y="1197"/>
                    </a:lnTo>
                    <a:lnTo>
                      <a:pt x="54" y="1197"/>
                    </a:lnTo>
                    <a:lnTo>
                      <a:pt x="54" y="1198"/>
                    </a:lnTo>
                    <a:lnTo>
                      <a:pt x="54" y="1200"/>
                    </a:lnTo>
                    <a:lnTo>
                      <a:pt x="54" y="1202"/>
                    </a:lnTo>
                    <a:lnTo>
                      <a:pt x="54" y="1203"/>
                    </a:lnTo>
                    <a:lnTo>
                      <a:pt x="54" y="1205"/>
                    </a:lnTo>
                    <a:lnTo>
                      <a:pt x="52" y="1206"/>
                    </a:lnTo>
                    <a:lnTo>
                      <a:pt x="51" y="1206"/>
                    </a:lnTo>
                    <a:lnTo>
                      <a:pt x="49" y="1206"/>
                    </a:lnTo>
                    <a:lnTo>
                      <a:pt x="47" y="1206"/>
                    </a:lnTo>
                    <a:lnTo>
                      <a:pt x="49" y="1205"/>
                    </a:lnTo>
                    <a:lnTo>
                      <a:pt x="49" y="1203"/>
                    </a:lnTo>
                    <a:lnTo>
                      <a:pt x="46" y="1198"/>
                    </a:lnTo>
                    <a:lnTo>
                      <a:pt x="47" y="1198"/>
                    </a:lnTo>
                    <a:lnTo>
                      <a:pt x="49" y="1198"/>
                    </a:lnTo>
                    <a:lnTo>
                      <a:pt x="47" y="1198"/>
                    </a:lnTo>
                    <a:lnTo>
                      <a:pt x="44" y="1197"/>
                    </a:lnTo>
                    <a:lnTo>
                      <a:pt x="43" y="1198"/>
                    </a:lnTo>
                    <a:lnTo>
                      <a:pt x="41" y="1198"/>
                    </a:lnTo>
                    <a:lnTo>
                      <a:pt x="41" y="1197"/>
                    </a:lnTo>
                    <a:lnTo>
                      <a:pt x="40" y="1197"/>
                    </a:lnTo>
                    <a:lnTo>
                      <a:pt x="40" y="1195"/>
                    </a:lnTo>
                    <a:lnTo>
                      <a:pt x="41" y="1195"/>
                    </a:lnTo>
                    <a:lnTo>
                      <a:pt x="41" y="1194"/>
                    </a:lnTo>
                    <a:lnTo>
                      <a:pt x="43" y="1195"/>
                    </a:lnTo>
                    <a:lnTo>
                      <a:pt x="43" y="1194"/>
                    </a:lnTo>
                    <a:lnTo>
                      <a:pt x="41" y="1192"/>
                    </a:lnTo>
                    <a:lnTo>
                      <a:pt x="40" y="1191"/>
                    </a:lnTo>
                    <a:lnTo>
                      <a:pt x="38" y="1189"/>
                    </a:lnTo>
                    <a:lnTo>
                      <a:pt x="38" y="1187"/>
                    </a:lnTo>
                    <a:lnTo>
                      <a:pt x="38" y="1186"/>
                    </a:lnTo>
                    <a:lnTo>
                      <a:pt x="38" y="1184"/>
                    </a:lnTo>
                    <a:lnTo>
                      <a:pt x="41" y="1186"/>
                    </a:lnTo>
                    <a:lnTo>
                      <a:pt x="43" y="1184"/>
                    </a:lnTo>
                    <a:lnTo>
                      <a:pt x="41" y="1184"/>
                    </a:lnTo>
                    <a:lnTo>
                      <a:pt x="41" y="1183"/>
                    </a:lnTo>
                    <a:lnTo>
                      <a:pt x="41" y="1181"/>
                    </a:lnTo>
                    <a:lnTo>
                      <a:pt x="43" y="1181"/>
                    </a:lnTo>
                    <a:lnTo>
                      <a:pt x="41" y="1180"/>
                    </a:lnTo>
                    <a:lnTo>
                      <a:pt x="40" y="1180"/>
                    </a:lnTo>
                    <a:lnTo>
                      <a:pt x="40" y="1178"/>
                    </a:lnTo>
                    <a:lnTo>
                      <a:pt x="41" y="1178"/>
                    </a:lnTo>
                    <a:lnTo>
                      <a:pt x="40" y="1177"/>
                    </a:lnTo>
                    <a:lnTo>
                      <a:pt x="40" y="1175"/>
                    </a:lnTo>
                    <a:lnTo>
                      <a:pt x="38" y="1175"/>
                    </a:lnTo>
                    <a:lnTo>
                      <a:pt x="38" y="1174"/>
                    </a:lnTo>
                    <a:lnTo>
                      <a:pt x="38" y="1172"/>
                    </a:lnTo>
                    <a:lnTo>
                      <a:pt x="37" y="1172"/>
                    </a:lnTo>
                    <a:lnTo>
                      <a:pt x="37" y="1171"/>
                    </a:lnTo>
                    <a:lnTo>
                      <a:pt x="37" y="1169"/>
                    </a:lnTo>
                    <a:lnTo>
                      <a:pt x="35" y="1166"/>
                    </a:lnTo>
                    <a:lnTo>
                      <a:pt x="37" y="1166"/>
                    </a:lnTo>
                    <a:lnTo>
                      <a:pt x="38" y="1166"/>
                    </a:lnTo>
                    <a:lnTo>
                      <a:pt x="40" y="1166"/>
                    </a:lnTo>
                    <a:lnTo>
                      <a:pt x="41" y="1166"/>
                    </a:lnTo>
                    <a:lnTo>
                      <a:pt x="41" y="1165"/>
                    </a:lnTo>
                    <a:lnTo>
                      <a:pt x="40" y="1165"/>
                    </a:lnTo>
                    <a:lnTo>
                      <a:pt x="38" y="1165"/>
                    </a:lnTo>
                    <a:lnTo>
                      <a:pt x="38" y="1163"/>
                    </a:lnTo>
                    <a:lnTo>
                      <a:pt x="38" y="1161"/>
                    </a:lnTo>
                    <a:lnTo>
                      <a:pt x="40" y="1161"/>
                    </a:lnTo>
                    <a:lnTo>
                      <a:pt x="41" y="1163"/>
                    </a:lnTo>
                    <a:lnTo>
                      <a:pt x="41" y="1161"/>
                    </a:lnTo>
                    <a:lnTo>
                      <a:pt x="41" y="1160"/>
                    </a:lnTo>
                    <a:lnTo>
                      <a:pt x="40" y="1158"/>
                    </a:lnTo>
                    <a:lnTo>
                      <a:pt x="40" y="1157"/>
                    </a:lnTo>
                    <a:lnTo>
                      <a:pt x="38" y="1157"/>
                    </a:lnTo>
                    <a:lnTo>
                      <a:pt x="37" y="1152"/>
                    </a:lnTo>
                    <a:lnTo>
                      <a:pt x="35" y="1150"/>
                    </a:lnTo>
                    <a:lnTo>
                      <a:pt x="37" y="1149"/>
                    </a:lnTo>
                    <a:lnTo>
                      <a:pt x="35" y="1147"/>
                    </a:lnTo>
                    <a:lnTo>
                      <a:pt x="35" y="1146"/>
                    </a:lnTo>
                    <a:lnTo>
                      <a:pt x="38" y="1147"/>
                    </a:lnTo>
                    <a:lnTo>
                      <a:pt x="40" y="1147"/>
                    </a:lnTo>
                    <a:lnTo>
                      <a:pt x="40" y="1146"/>
                    </a:lnTo>
                    <a:lnTo>
                      <a:pt x="38" y="1146"/>
                    </a:lnTo>
                    <a:lnTo>
                      <a:pt x="40" y="1144"/>
                    </a:lnTo>
                    <a:lnTo>
                      <a:pt x="43" y="1146"/>
                    </a:lnTo>
                    <a:lnTo>
                      <a:pt x="44" y="1146"/>
                    </a:lnTo>
                    <a:lnTo>
                      <a:pt x="43" y="1144"/>
                    </a:lnTo>
                    <a:lnTo>
                      <a:pt x="43" y="1143"/>
                    </a:lnTo>
                    <a:lnTo>
                      <a:pt x="43" y="1141"/>
                    </a:lnTo>
                    <a:lnTo>
                      <a:pt x="43" y="1138"/>
                    </a:lnTo>
                    <a:lnTo>
                      <a:pt x="41" y="1137"/>
                    </a:lnTo>
                    <a:lnTo>
                      <a:pt x="43" y="1137"/>
                    </a:lnTo>
                    <a:lnTo>
                      <a:pt x="43" y="1135"/>
                    </a:lnTo>
                    <a:lnTo>
                      <a:pt x="43" y="1134"/>
                    </a:lnTo>
                    <a:lnTo>
                      <a:pt x="46" y="1134"/>
                    </a:lnTo>
                    <a:lnTo>
                      <a:pt x="44" y="1132"/>
                    </a:lnTo>
                    <a:lnTo>
                      <a:pt x="46" y="1131"/>
                    </a:lnTo>
                    <a:lnTo>
                      <a:pt x="47" y="1131"/>
                    </a:lnTo>
                    <a:lnTo>
                      <a:pt x="47" y="1128"/>
                    </a:lnTo>
                    <a:lnTo>
                      <a:pt x="46" y="1128"/>
                    </a:lnTo>
                    <a:lnTo>
                      <a:pt x="44" y="1126"/>
                    </a:lnTo>
                    <a:lnTo>
                      <a:pt x="44" y="1124"/>
                    </a:lnTo>
                    <a:lnTo>
                      <a:pt x="46" y="1123"/>
                    </a:lnTo>
                    <a:lnTo>
                      <a:pt x="46" y="1121"/>
                    </a:lnTo>
                    <a:lnTo>
                      <a:pt x="47" y="1121"/>
                    </a:lnTo>
                    <a:lnTo>
                      <a:pt x="47" y="1118"/>
                    </a:lnTo>
                    <a:lnTo>
                      <a:pt x="47" y="1117"/>
                    </a:lnTo>
                    <a:lnTo>
                      <a:pt x="46" y="1117"/>
                    </a:lnTo>
                    <a:lnTo>
                      <a:pt x="46" y="1115"/>
                    </a:lnTo>
                    <a:lnTo>
                      <a:pt x="47" y="1115"/>
                    </a:lnTo>
                    <a:lnTo>
                      <a:pt x="46" y="1113"/>
                    </a:lnTo>
                    <a:lnTo>
                      <a:pt x="46" y="1112"/>
                    </a:lnTo>
                    <a:lnTo>
                      <a:pt x="46" y="1110"/>
                    </a:lnTo>
                    <a:lnTo>
                      <a:pt x="44" y="1109"/>
                    </a:lnTo>
                    <a:lnTo>
                      <a:pt x="43" y="1109"/>
                    </a:lnTo>
                    <a:lnTo>
                      <a:pt x="44" y="1107"/>
                    </a:lnTo>
                    <a:lnTo>
                      <a:pt x="47" y="1107"/>
                    </a:lnTo>
                    <a:lnTo>
                      <a:pt x="49" y="1107"/>
                    </a:lnTo>
                    <a:lnTo>
                      <a:pt x="47" y="1106"/>
                    </a:lnTo>
                    <a:lnTo>
                      <a:pt x="47" y="1104"/>
                    </a:lnTo>
                    <a:lnTo>
                      <a:pt x="46" y="1103"/>
                    </a:lnTo>
                    <a:lnTo>
                      <a:pt x="41" y="1101"/>
                    </a:lnTo>
                    <a:lnTo>
                      <a:pt x="41" y="1100"/>
                    </a:lnTo>
                    <a:lnTo>
                      <a:pt x="47" y="1101"/>
                    </a:lnTo>
                    <a:lnTo>
                      <a:pt x="51" y="1100"/>
                    </a:lnTo>
                    <a:lnTo>
                      <a:pt x="49" y="1097"/>
                    </a:lnTo>
                    <a:lnTo>
                      <a:pt x="47" y="1095"/>
                    </a:lnTo>
                    <a:lnTo>
                      <a:pt x="46" y="1097"/>
                    </a:lnTo>
                    <a:lnTo>
                      <a:pt x="43" y="1094"/>
                    </a:lnTo>
                    <a:lnTo>
                      <a:pt x="43" y="1092"/>
                    </a:lnTo>
                    <a:lnTo>
                      <a:pt x="43" y="1091"/>
                    </a:lnTo>
                    <a:lnTo>
                      <a:pt x="44" y="1091"/>
                    </a:lnTo>
                    <a:lnTo>
                      <a:pt x="46" y="1091"/>
                    </a:lnTo>
                    <a:lnTo>
                      <a:pt x="52" y="1094"/>
                    </a:lnTo>
                    <a:lnTo>
                      <a:pt x="55" y="1095"/>
                    </a:lnTo>
                    <a:lnTo>
                      <a:pt x="57" y="1097"/>
                    </a:lnTo>
                    <a:lnTo>
                      <a:pt x="57" y="1095"/>
                    </a:lnTo>
                    <a:lnTo>
                      <a:pt x="52" y="1092"/>
                    </a:lnTo>
                    <a:lnTo>
                      <a:pt x="51" y="1089"/>
                    </a:lnTo>
                    <a:lnTo>
                      <a:pt x="51" y="1084"/>
                    </a:lnTo>
                    <a:lnTo>
                      <a:pt x="49" y="1083"/>
                    </a:lnTo>
                    <a:lnTo>
                      <a:pt x="47" y="1083"/>
                    </a:lnTo>
                    <a:lnTo>
                      <a:pt x="47" y="1081"/>
                    </a:lnTo>
                    <a:lnTo>
                      <a:pt x="47" y="1080"/>
                    </a:lnTo>
                    <a:lnTo>
                      <a:pt x="47" y="1078"/>
                    </a:lnTo>
                    <a:lnTo>
                      <a:pt x="46" y="1075"/>
                    </a:lnTo>
                    <a:lnTo>
                      <a:pt x="47" y="1075"/>
                    </a:lnTo>
                    <a:lnTo>
                      <a:pt x="49" y="1077"/>
                    </a:lnTo>
                    <a:lnTo>
                      <a:pt x="47" y="1075"/>
                    </a:lnTo>
                    <a:lnTo>
                      <a:pt x="44" y="1072"/>
                    </a:lnTo>
                    <a:lnTo>
                      <a:pt x="43" y="1069"/>
                    </a:lnTo>
                    <a:lnTo>
                      <a:pt x="44" y="1069"/>
                    </a:lnTo>
                    <a:lnTo>
                      <a:pt x="44" y="1067"/>
                    </a:lnTo>
                    <a:lnTo>
                      <a:pt x="44" y="1066"/>
                    </a:lnTo>
                    <a:lnTo>
                      <a:pt x="44" y="1064"/>
                    </a:lnTo>
                    <a:lnTo>
                      <a:pt x="44" y="1063"/>
                    </a:lnTo>
                    <a:lnTo>
                      <a:pt x="43" y="1063"/>
                    </a:lnTo>
                    <a:lnTo>
                      <a:pt x="43" y="1061"/>
                    </a:lnTo>
                    <a:lnTo>
                      <a:pt x="41" y="1058"/>
                    </a:lnTo>
                    <a:lnTo>
                      <a:pt x="40" y="1057"/>
                    </a:lnTo>
                    <a:lnTo>
                      <a:pt x="40" y="1055"/>
                    </a:lnTo>
                    <a:lnTo>
                      <a:pt x="40" y="1054"/>
                    </a:lnTo>
                    <a:lnTo>
                      <a:pt x="41" y="1054"/>
                    </a:lnTo>
                    <a:lnTo>
                      <a:pt x="40" y="1052"/>
                    </a:lnTo>
                    <a:lnTo>
                      <a:pt x="40" y="1050"/>
                    </a:lnTo>
                    <a:lnTo>
                      <a:pt x="38" y="1050"/>
                    </a:lnTo>
                    <a:lnTo>
                      <a:pt x="37" y="1050"/>
                    </a:lnTo>
                    <a:lnTo>
                      <a:pt x="35" y="1050"/>
                    </a:lnTo>
                    <a:lnTo>
                      <a:pt x="34" y="1049"/>
                    </a:lnTo>
                    <a:lnTo>
                      <a:pt x="35" y="1046"/>
                    </a:lnTo>
                    <a:lnTo>
                      <a:pt x="34" y="1046"/>
                    </a:lnTo>
                    <a:lnTo>
                      <a:pt x="32" y="1044"/>
                    </a:lnTo>
                    <a:lnTo>
                      <a:pt x="34" y="1038"/>
                    </a:lnTo>
                    <a:lnTo>
                      <a:pt x="34" y="1035"/>
                    </a:lnTo>
                    <a:lnTo>
                      <a:pt x="34" y="1029"/>
                    </a:lnTo>
                    <a:lnTo>
                      <a:pt x="35" y="1029"/>
                    </a:lnTo>
                    <a:lnTo>
                      <a:pt x="35" y="1031"/>
                    </a:lnTo>
                    <a:lnTo>
                      <a:pt x="37" y="1027"/>
                    </a:lnTo>
                    <a:lnTo>
                      <a:pt x="37" y="1026"/>
                    </a:lnTo>
                    <a:lnTo>
                      <a:pt x="37" y="1024"/>
                    </a:lnTo>
                    <a:lnTo>
                      <a:pt x="38" y="1023"/>
                    </a:lnTo>
                    <a:lnTo>
                      <a:pt x="40" y="1021"/>
                    </a:lnTo>
                    <a:lnTo>
                      <a:pt x="40" y="1020"/>
                    </a:lnTo>
                    <a:lnTo>
                      <a:pt x="38" y="1020"/>
                    </a:lnTo>
                    <a:lnTo>
                      <a:pt x="38" y="1018"/>
                    </a:lnTo>
                    <a:lnTo>
                      <a:pt x="38" y="1013"/>
                    </a:lnTo>
                    <a:lnTo>
                      <a:pt x="37" y="1013"/>
                    </a:lnTo>
                    <a:lnTo>
                      <a:pt x="37" y="1015"/>
                    </a:lnTo>
                    <a:lnTo>
                      <a:pt x="37" y="1017"/>
                    </a:lnTo>
                    <a:lnTo>
                      <a:pt x="35" y="1018"/>
                    </a:lnTo>
                    <a:lnTo>
                      <a:pt x="35" y="1015"/>
                    </a:lnTo>
                    <a:lnTo>
                      <a:pt x="37" y="1012"/>
                    </a:lnTo>
                    <a:lnTo>
                      <a:pt x="37" y="1010"/>
                    </a:lnTo>
                    <a:lnTo>
                      <a:pt x="37" y="1006"/>
                    </a:lnTo>
                    <a:lnTo>
                      <a:pt x="37" y="1004"/>
                    </a:lnTo>
                    <a:lnTo>
                      <a:pt x="34" y="1004"/>
                    </a:lnTo>
                    <a:lnTo>
                      <a:pt x="32" y="1003"/>
                    </a:lnTo>
                    <a:lnTo>
                      <a:pt x="32" y="1001"/>
                    </a:lnTo>
                    <a:lnTo>
                      <a:pt x="34" y="1000"/>
                    </a:lnTo>
                    <a:lnTo>
                      <a:pt x="34" y="998"/>
                    </a:lnTo>
                    <a:lnTo>
                      <a:pt x="31" y="1003"/>
                    </a:lnTo>
                    <a:lnTo>
                      <a:pt x="29" y="1004"/>
                    </a:lnTo>
                    <a:lnTo>
                      <a:pt x="31" y="1006"/>
                    </a:lnTo>
                    <a:lnTo>
                      <a:pt x="29" y="1006"/>
                    </a:lnTo>
                    <a:lnTo>
                      <a:pt x="29" y="1004"/>
                    </a:lnTo>
                    <a:lnTo>
                      <a:pt x="29" y="1001"/>
                    </a:lnTo>
                    <a:lnTo>
                      <a:pt x="29" y="1000"/>
                    </a:lnTo>
                    <a:lnTo>
                      <a:pt x="29" y="998"/>
                    </a:lnTo>
                    <a:lnTo>
                      <a:pt x="29" y="997"/>
                    </a:lnTo>
                    <a:lnTo>
                      <a:pt x="28" y="997"/>
                    </a:lnTo>
                    <a:lnTo>
                      <a:pt x="26" y="998"/>
                    </a:lnTo>
                    <a:lnTo>
                      <a:pt x="26" y="997"/>
                    </a:lnTo>
                    <a:lnTo>
                      <a:pt x="28" y="994"/>
                    </a:lnTo>
                    <a:lnTo>
                      <a:pt x="28" y="992"/>
                    </a:lnTo>
                    <a:lnTo>
                      <a:pt x="26" y="992"/>
                    </a:lnTo>
                    <a:lnTo>
                      <a:pt x="24" y="990"/>
                    </a:lnTo>
                    <a:lnTo>
                      <a:pt x="24" y="987"/>
                    </a:lnTo>
                    <a:lnTo>
                      <a:pt x="26" y="986"/>
                    </a:lnTo>
                    <a:lnTo>
                      <a:pt x="26" y="984"/>
                    </a:lnTo>
                    <a:lnTo>
                      <a:pt x="28" y="984"/>
                    </a:lnTo>
                    <a:lnTo>
                      <a:pt x="28" y="983"/>
                    </a:lnTo>
                    <a:lnTo>
                      <a:pt x="26" y="981"/>
                    </a:lnTo>
                    <a:lnTo>
                      <a:pt x="28" y="980"/>
                    </a:lnTo>
                    <a:lnTo>
                      <a:pt x="28" y="978"/>
                    </a:lnTo>
                    <a:lnTo>
                      <a:pt x="29" y="978"/>
                    </a:lnTo>
                    <a:lnTo>
                      <a:pt x="31" y="978"/>
                    </a:lnTo>
                    <a:lnTo>
                      <a:pt x="29" y="976"/>
                    </a:lnTo>
                    <a:lnTo>
                      <a:pt x="26" y="975"/>
                    </a:lnTo>
                    <a:lnTo>
                      <a:pt x="24" y="973"/>
                    </a:lnTo>
                    <a:lnTo>
                      <a:pt x="23" y="975"/>
                    </a:lnTo>
                    <a:lnTo>
                      <a:pt x="23" y="976"/>
                    </a:lnTo>
                    <a:lnTo>
                      <a:pt x="23" y="973"/>
                    </a:lnTo>
                    <a:lnTo>
                      <a:pt x="23" y="969"/>
                    </a:lnTo>
                    <a:lnTo>
                      <a:pt x="23" y="967"/>
                    </a:lnTo>
                    <a:lnTo>
                      <a:pt x="24" y="967"/>
                    </a:lnTo>
                    <a:lnTo>
                      <a:pt x="26" y="966"/>
                    </a:lnTo>
                    <a:lnTo>
                      <a:pt x="28" y="964"/>
                    </a:lnTo>
                    <a:lnTo>
                      <a:pt x="28" y="963"/>
                    </a:lnTo>
                    <a:lnTo>
                      <a:pt x="28" y="961"/>
                    </a:lnTo>
                    <a:lnTo>
                      <a:pt x="26" y="961"/>
                    </a:lnTo>
                    <a:lnTo>
                      <a:pt x="26" y="960"/>
                    </a:lnTo>
                    <a:lnTo>
                      <a:pt x="24" y="957"/>
                    </a:lnTo>
                    <a:lnTo>
                      <a:pt x="24" y="955"/>
                    </a:lnTo>
                    <a:lnTo>
                      <a:pt x="26" y="955"/>
                    </a:lnTo>
                    <a:lnTo>
                      <a:pt x="28" y="953"/>
                    </a:lnTo>
                    <a:lnTo>
                      <a:pt x="28" y="955"/>
                    </a:lnTo>
                    <a:lnTo>
                      <a:pt x="29" y="955"/>
                    </a:lnTo>
                    <a:lnTo>
                      <a:pt x="29" y="953"/>
                    </a:lnTo>
                    <a:lnTo>
                      <a:pt x="31" y="952"/>
                    </a:lnTo>
                    <a:lnTo>
                      <a:pt x="31" y="950"/>
                    </a:lnTo>
                    <a:lnTo>
                      <a:pt x="31" y="949"/>
                    </a:lnTo>
                    <a:lnTo>
                      <a:pt x="31" y="947"/>
                    </a:lnTo>
                    <a:lnTo>
                      <a:pt x="32" y="946"/>
                    </a:lnTo>
                    <a:lnTo>
                      <a:pt x="34" y="946"/>
                    </a:lnTo>
                    <a:lnTo>
                      <a:pt x="37" y="947"/>
                    </a:lnTo>
                    <a:lnTo>
                      <a:pt x="38" y="947"/>
                    </a:lnTo>
                    <a:lnTo>
                      <a:pt x="38" y="946"/>
                    </a:lnTo>
                    <a:lnTo>
                      <a:pt x="38" y="944"/>
                    </a:lnTo>
                    <a:lnTo>
                      <a:pt x="40" y="944"/>
                    </a:lnTo>
                    <a:lnTo>
                      <a:pt x="40" y="943"/>
                    </a:lnTo>
                    <a:lnTo>
                      <a:pt x="40" y="941"/>
                    </a:lnTo>
                    <a:lnTo>
                      <a:pt x="41" y="938"/>
                    </a:lnTo>
                    <a:lnTo>
                      <a:pt x="41" y="936"/>
                    </a:lnTo>
                    <a:lnTo>
                      <a:pt x="43" y="936"/>
                    </a:lnTo>
                    <a:lnTo>
                      <a:pt x="43" y="932"/>
                    </a:lnTo>
                    <a:lnTo>
                      <a:pt x="43" y="930"/>
                    </a:lnTo>
                    <a:lnTo>
                      <a:pt x="43" y="927"/>
                    </a:lnTo>
                    <a:lnTo>
                      <a:pt x="41" y="927"/>
                    </a:lnTo>
                    <a:lnTo>
                      <a:pt x="41" y="926"/>
                    </a:lnTo>
                    <a:lnTo>
                      <a:pt x="43" y="926"/>
                    </a:lnTo>
                    <a:lnTo>
                      <a:pt x="44" y="926"/>
                    </a:lnTo>
                    <a:lnTo>
                      <a:pt x="44" y="924"/>
                    </a:lnTo>
                    <a:lnTo>
                      <a:pt x="44" y="923"/>
                    </a:lnTo>
                    <a:lnTo>
                      <a:pt x="46" y="923"/>
                    </a:lnTo>
                    <a:lnTo>
                      <a:pt x="49" y="926"/>
                    </a:lnTo>
                    <a:lnTo>
                      <a:pt x="51" y="927"/>
                    </a:lnTo>
                    <a:lnTo>
                      <a:pt x="52" y="927"/>
                    </a:lnTo>
                    <a:lnTo>
                      <a:pt x="54" y="929"/>
                    </a:lnTo>
                    <a:lnTo>
                      <a:pt x="55" y="927"/>
                    </a:lnTo>
                    <a:lnTo>
                      <a:pt x="52" y="924"/>
                    </a:lnTo>
                    <a:lnTo>
                      <a:pt x="49" y="921"/>
                    </a:lnTo>
                    <a:lnTo>
                      <a:pt x="47" y="920"/>
                    </a:lnTo>
                    <a:lnTo>
                      <a:pt x="47" y="918"/>
                    </a:lnTo>
                    <a:lnTo>
                      <a:pt x="49" y="916"/>
                    </a:lnTo>
                    <a:lnTo>
                      <a:pt x="47" y="916"/>
                    </a:lnTo>
                    <a:lnTo>
                      <a:pt x="46" y="916"/>
                    </a:lnTo>
                    <a:lnTo>
                      <a:pt x="46" y="915"/>
                    </a:lnTo>
                    <a:lnTo>
                      <a:pt x="46" y="913"/>
                    </a:lnTo>
                    <a:lnTo>
                      <a:pt x="46" y="912"/>
                    </a:lnTo>
                    <a:lnTo>
                      <a:pt x="46" y="910"/>
                    </a:lnTo>
                    <a:lnTo>
                      <a:pt x="47" y="910"/>
                    </a:lnTo>
                    <a:lnTo>
                      <a:pt x="46" y="909"/>
                    </a:lnTo>
                    <a:lnTo>
                      <a:pt x="44" y="909"/>
                    </a:lnTo>
                    <a:lnTo>
                      <a:pt x="44" y="907"/>
                    </a:lnTo>
                    <a:lnTo>
                      <a:pt x="46" y="906"/>
                    </a:lnTo>
                    <a:lnTo>
                      <a:pt x="46" y="904"/>
                    </a:lnTo>
                    <a:lnTo>
                      <a:pt x="47" y="904"/>
                    </a:lnTo>
                    <a:lnTo>
                      <a:pt x="51" y="907"/>
                    </a:lnTo>
                    <a:lnTo>
                      <a:pt x="52" y="907"/>
                    </a:lnTo>
                    <a:lnTo>
                      <a:pt x="54" y="906"/>
                    </a:lnTo>
                    <a:lnTo>
                      <a:pt x="55" y="906"/>
                    </a:lnTo>
                    <a:lnTo>
                      <a:pt x="57" y="907"/>
                    </a:lnTo>
                    <a:lnTo>
                      <a:pt x="58" y="907"/>
                    </a:lnTo>
                    <a:lnTo>
                      <a:pt x="58" y="906"/>
                    </a:lnTo>
                    <a:lnTo>
                      <a:pt x="57" y="906"/>
                    </a:lnTo>
                    <a:lnTo>
                      <a:pt x="55" y="906"/>
                    </a:lnTo>
                    <a:lnTo>
                      <a:pt x="55" y="904"/>
                    </a:lnTo>
                    <a:lnTo>
                      <a:pt x="58" y="902"/>
                    </a:lnTo>
                    <a:lnTo>
                      <a:pt x="61" y="902"/>
                    </a:lnTo>
                    <a:lnTo>
                      <a:pt x="65" y="901"/>
                    </a:lnTo>
                    <a:lnTo>
                      <a:pt x="66" y="901"/>
                    </a:lnTo>
                    <a:lnTo>
                      <a:pt x="65" y="902"/>
                    </a:lnTo>
                    <a:lnTo>
                      <a:pt x="65" y="904"/>
                    </a:lnTo>
                    <a:lnTo>
                      <a:pt x="66" y="907"/>
                    </a:lnTo>
                    <a:lnTo>
                      <a:pt x="66" y="909"/>
                    </a:lnTo>
                    <a:lnTo>
                      <a:pt x="65" y="910"/>
                    </a:lnTo>
                    <a:lnTo>
                      <a:pt x="66" y="910"/>
                    </a:lnTo>
                    <a:lnTo>
                      <a:pt x="71" y="913"/>
                    </a:lnTo>
                    <a:lnTo>
                      <a:pt x="69" y="912"/>
                    </a:lnTo>
                    <a:lnTo>
                      <a:pt x="69" y="909"/>
                    </a:lnTo>
                    <a:lnTo>
                      <a:pt x="71" y="909"/>
                    </a:lnTo>
                    <a:lnTo>
                      <a:pt x="71" y="907"/>
                    </a:lnTo>
                    <a:lnTo>
                      <a:pt x="72" y="906"/>
                    </a:lnTo>
                    <a:lnTo>
                      <a:pt x="72" y="904"/>
                    </a:lnTo>
                    <a:lnTo>
                      <a:pt x="72" y="902"/>
                    </a:lnTo>
                    <a:lnTo>
                      <a:pt x="74" y="902"/>
                    </a:lnTo>
                    <a:lnTo>
                      <a:pt x="74" y="904"/>
                    </a:lnTo>
                    <a:lnTo>
                      <a:pt x="75" y="904"/>
                    </a:lnTo>
                    <a:lnTo>
                      <a:pt x="77" y="904"/>
                    </a:lnTo>
                    <a:lnTo>
                      <a:pt x="78" y="902"/>
                    </a:lnTo>
                    <a:lnTo>
                      <a:pt x="80" y="904"/>
                    </a:lnTo>
                    <a:lnTo>
                      <a:pt x="80" y="902"/>
                    </a:lnTo>
                    <a:lnTo>
                      <a:pt x="81" y="902"/>
                    </a:lnTo>
                    <a:lnTo>
                      <a:pt x="84" y="899"/>
                    </a:lnTo>
                    <a:lnTo>
                      <a:pt x="84" y="898"/>
                    </a:lnTo>
                    <a:lnTo>
                      <a:pt x="86" y="896"/>
                    </a:lnTo>
                    <a:lnTo>
                      <a:pt x="87" y="899"/>
                    </a:lnTo>
                    <a:lnTo>
                      <a:pt x="87" y="898"/>
                    </a:lnTo>
                    <a:lnTo>
                      <a:pt x="89" y="895"/>
                    </a:lnTo>
                    <a:lnTo>
                      <a:pt x="91" y="893"/>
                    </a:lnTo>
                    <a:lnTo>
                      <a:pt x="89" y="892"/>
                    </a:lnTo>
                    <a:lnTo>
                      <a:pt x="89" y="890"/>
                    </a:lnTo>
                    <a:lnTo>
                      <a:pt x="89" y="889"/>
                    </a:lnTo>
                    <a:lnTo>
                      <a:pt x="87" y="887"/>
                    </a:lnTo>
                    <a:lnTo>
                      <a:pt x="84" y="884"/>
                    </a:lnTo>
                    <a:lnTo>
                      <a:pt x="84" y="883"/>
                    </a:lnTo>
                    <a:lnTo>
                      <a:pt x="83" y="883"/>
                    </a:lnTo>
                    <a:lnTo>
                      <a:pt x="81" y="883"/>
                    </a:lnTo>
                    <a:lnTo>
                      <a:pt x="81" y="881"/>
                    </a:lnTo>
                    <a:lnTo>
                      <a:pt x="81" y="878"/>
                    </a:lnTo>
                    <a:lnTo>
                      <a:pt x="83" y="876"/>
                    </a:lnTo>
                    <a:lnTo>
                      <a:pt x="84" y="876"/>
                    </a:lnTo>
                    <a:lnTo>
                      <a:pt x="86" y="878"/>
                    </a:lnTo>
                    <a:lnTo>
                      <a:pt x="87" y="881"/>
                    </a:lnTo>
                    <a:lnTo>
                      <a:pt x="89" y="881"/>
                    </a:lnTo>
                    <a:lnTo>
                      <a:pt x="91" y="881"/>
                    </a:lnTo>
                    <a:lnTo>
                      <a:pt x="92" y="883"/>
                    </a:lnTo>
                    <a:lnTo>
                      <a:pt x="87" y="878"/>
                    </a:lnTo>
                    <a:lnTo>
                      <a:pt x="86" y="875"/>
                    </a:lnTo>
                    <a:lnTo>
                      <a:pt x="84" y="872"/>
                    </a:lnTo>
                    <a:lnTo>
                      <a:pt x="86" y="870"/>
                    </a:lnTo>
                    <a:lnTo>
                      <a:pt x="86" y="869"/>
                    </a:lnTo>
                    <a:lnTo>
                      <a:pt x="87" y="870"/>
                    </a:lnTo>
                    <a:lnTo>
                      <a:pt x="89" y="870"/>
                    </a:lnTo>
                    <a:lnTo>
                      <a:pt x="89" y="872"/>
                    </a:lnTo>
                    <a:lnTo>
                      <a:pt x="89" y="873"/>
                    </a:lnTo>
                    <a:lnTo>
                      <a:pt x="89" y="875"/>
                    </a:lnTo>
                    <a:lnTo>
                      <a:pt x="91" y="875"/>
                    </a:lnTo>
                    <a:lnTo>
                      <a:pt x="92" y="875"/>
                    </a:lnTo>
                    <a:lnTo>
                      <a:pt x="92" y="878"/>
                    </a:lnTo>
                    <a:lnTo>
                      <a:pt x="94" y="876"/>
                    </a:lnTo>
                    <a:lnTo>
                      <a:pt x="94" y="875"/>
                    </a:lnTo>
                    <a:lnTo>
                      <a:pt x="94" y="873"/>
                    </a:lnTo>
                    <a:lnTo>
                      <a:pt x="94" y="872"/>
                    </a:lnTo>
                    <a:lnTo>
                      <a:pt x="94" y="870"/>
                    </a:lnTo>
                    <a:lnTo>
                      <a:pt x="95" y="867"/>
                    </a:lnTo>
                    <a:lnTo>
                      <a:pt x="95" y="866"/>
                    </a:lnTo>
                    <a:lnTo>
                      <a:pt x="97" y="866"/>
                    </a:lnTo>
                    <a:lnTo>
                      <a:pt x="97" y="864"/>
                    </a:lnTo>
                    <a:lnTo>
                      <a:pt x="97" y="863"/>
                    </a:lnTo>
                    <a:lnTo>
                      <a:pt x="100" y="864"/>
                    </a:lnTo>
                    <a:lnTo>
                      <a:pt x="98" y="863"/>
                    </a:lnTo>
                    <a:lnTo>
                      <a:pt x="97" y="858"/>
                    </a:lnTo>
                    <a:lnTo>
                      <a:pt x="98" y="857"/>
                    </a:lnTo>
                    <a:lnTo>
                      <a:pt x="98" y="855"/>
                    </a:lnTo>
                    <a:lnTo>
                      <a:pt x="100" y="855"/>
                    </a:lnTo>
                    <a:lnTo>
                      <a:pt x="102" y="855"/>
                    </a:lnTo>
                    <a:lnTo>
                      <a:pt x="102" y="852"/>
                    </a:lnTo>
                    <a:lnTo>
                      <a:pt x="102" y="850"/>
                    </a:lnTo>
                    <a:lnTo>
                      <a:pt x="102" y="849"/>
                    </a:lnTo>
                    <a:lnTo>
                      <a:pt x="103" y="850"/>
                    </a:lnTo>
                    <a:lnTo>
                      <a:pt x="105" y="850"/>
                    </a:lnTo>
                    <a:lnTo>
                      <a:pt x="105" y="852"/>
                    </a:lnTo>
                    <a:lnTo>
                      <a:pt x="105" y="850"/>
                    </a:lnTo>
                    <a:lnTo>
                      <a:pt x="105" y="849"/>
                    </a:lnTo>
                    <a:lnTo>
                      <a:pt x="106" y="849"/>
                    </a:lnTo>
                    <a:lnTo>
                      <a:pt x="108" y="850"/>
                    </a:lnTo>
                    <a:lnTo>
                      <a:pt x="108" y="852"/>
                    </a:lnTo>
                    <a:lnTo>
                      <a:pt x="108" y="853"/>
                    </a:lnTo>
                    <a:lnTo>
                      <a:pt x="108" y="855"/>
                    </a:lnTo>
                    <a:lnTo>
                      <a:pt x="109" y="858"/>
                    </a:lnTo>
                    <a:lnTo>
                      <a:pt x="111" y="858"/>
                    </a:lnTo>
                    <a:lnTo>
                      <a:pt x="112" y="858"/>
                    </a:lnTo>
                    <a:lnTo>
                      <a:pt x="112" y="857"/>
                    </a:lnTo>
                    <a:lnTo>
                      <a:pt x="114" y="857"/>
                    </a:lnTo>
                    <a:lnTo>
                      <a:pt x="114" y="855"/>
                    </a:lnTo>
                    <a:lnTo>
                      <a:pt x="114" y="853"/>
                    </a:lnTo>
                    <a:lnTo>
                      <a:pt x="115" y="853"/>
                    </a:lnTo>
                    <a:lnTo>
                      <a:pt x="115" y="852"/>
                    </a:lnTo>
                    <a:lnTo>
                      <a:pt x="115" y="850"/>
                    </a:lnTo>
                    <a:lnTo>
                      <a:pt x="117" y="850"/>
                    </a:lnTo>
                    <a:lnTo>
                      <a:pt x="118" y="849"/>
                    </a:lnTo>
                    <a:lnTo>
                      <a:pt x="117" y="849"/>
                    </a:lnTo>
                    <a:lnTo>
                      <a:pt x="114" y="846"/>
                    </a:lnTo>
                    <a:lnTo>
                      <a:pt x="118" y="846"/>
                    </a:lnTo>
                    <a:lnTo>
                      <a:pt x="117" y="844"/>
                    </a:lnTo>
                    <a:lnTo>
                      <a:pt x="118" y="844"/>
                    </a:lnTo>
                    <a:lnTo>
                      <a:pt x="120" y="844"/>
                    </a:lnTo>
                    <a:lnTo>
                      <a:pt x="120" y="842"/>
                    </a:lnTo>
                    <a:lnTo>
                      <a:pt x="120" y="841"/>
                    </a:lnTo>
                    <a:lnTo>
                      <a:pt x="118" y="841"/>
                    </a:lnTo>
                    <a:lnTo>
                      <a:pt x="118" y="839"/>
                    </a:lnTo>
                    <a:lnTo>
                      <a:pt x="118" y="838"/>
                    </a:lnTo>
                    <a:lnTo>
                      <a:pt x="120" y="838"/>
                    </a:lnTo>
                    <a:lnTo>
                      <a:pt x="121" y="838"/>
                    </a:lnTo>
                    <a:lnTo>
                      <a:pt x="121" y="841"/>
                    </a:lnTo>
                    <a:lnTo>
                      <a:pt x="123" y="842"/>
                    </a:lnTo>
                    <a:lnTo>
                      <a:pt x="123" y="841"/>
                    </a:lnTo>
                    <a:lnTo>
                      <a:pt x="123" y="839"/>
                    </a:lnTo>
                    <a:lnTo>
                      <a:pt x="123" y="838"/>
                    </a:lnTo>
                    <a:lnTo>
                      <a:pt x="123" y="836"/>
                    </a:lnTo>
                    <a:lnTo>
                      <a:pt x="126" y="833"/>
                    </a:lnTo>
                    <a:lnTo>
                      <a:pt x="126" y="832"/>
                    </a:lnTo>
                    <a:lnTo>
                      <a:pt x="128" y="830"/>
                    </a:lnTo>
                    <a:lnTo>
                      <a:pt x="129" y="832"/>
                    </a:lnTo>
                    <a:lnTo>
                      <a:pt x="131" y="832"/>
                    </a:lnTo>
                    <a:lnTo>
                      <a:pt x="131" y="830"/>
                    </a:lnTo>
                    <a:lnTo>
                      <a:pt x="131" y="829"/>
                    </a:lnTo>
                    <a:lnTo>
                      <a:pt x="131" y="827"/>
                    </a:lnTo>
                    <a:lnTo>
                      <a:pt x="132" y="827"/>
                    </a:lnTo>
                    <a:lnTo>
                      <a:pt x="134" y="827"/>
                    </a:lnTo>
                    <a:lnTo>
                      <a:pt x="137" y="827"/>
                    </a:lnTo>
                    <a:lnTo>
                      <a:pt x="138" y="827"/>
                    </a:lnTo>
                    <a:lnTo>
                      <a:pt x="140" y="824"/>
                    </a:lnTo>
                    <a:lnTo>
                      <a:pt x="142" y="826"/>
                    </a:lnTo>
                    <a:lnTo>
                      <a:pt x="143" y="826"/>
                    </a:lnTo>
                    <a:lnTo>
                      <a:pt x="143" y="824"/>
                    </a:lnTo>
                    <a:lnTo>
                      <a:pt x="145" y="823"/>
                    </a:lnTo>
                    <a:lnTo>
                      <a:pt x="143" y="821"/>
                    </a:lnTo>
                    <a:lnTo>
                      <a:pt x="143" y="820"/>
                    </a:lnTo>
                    <a:lnTo>
                      <a:pt x="143" y="818"/>
                    </a:lnTo>
                    <a:lnTo>
                      <a:pt x="143" y="816"/>
                    </a:lnTo>
                    <a:lnTo>
                      <a:pt x="143" y="815"/>
                    </a:lnTo>
                    <a:lnTo>
                      <a:pt x="142" y="815"/>
                    </a:lnTo>
                    <a:lnTo>
                      <a:pt x="143" y="813"/>
                    </a:lnTo>
                    <a:lnTo>
                      <a:pt x="143" y="809"/>
                    </a:lnTo>
                    <a:lnTo>
                      <a:pt x="143" y="807"/>
                    </a:lnTo>
                    <a:lnTo>
                      <a:pt x="145" y="807"/>
                    </a:lnTo>
                    <a:lnTo>
                      <a:pt x="146" y="809"/>
                    </a:lnTo>
                    <a:lnTo>
                      <a:pt x="148" y="810"/>
                    </a:lnTo>
                    <a:lnTo>
                      <a:pt x="149" y="810"/>
                    </a:lnTo>
                    <a:lnTo>
                      <a:pt x="149" y="809"/>
                    </a:lnTo>
                    <a:lnTo>
                      <a:pt x="151" y="810"/>
                    </a:lnTo>
                    <a:lnTo>
                      <a:pt x="154" y="810"/>
                    </a:lnTo>
                    <a:lnTo>
                      <a:pt x="155" y="810"/>
                    </a:lnTo>
                    <a:lnTo>
                      <a:pt x="155" y="807"/>
                    </a:lnTo>
                    <a:lnTo>
                      <a:pt x="154" y="804"/>
                    </a:lnTo>
                    <a:lnTo>
                      <a:pt x="152" y="802"/>
                    </a:lnTo>
                    <a:lnTo>
                      <a:pt x="152" y="801"/>
                    </a:lnTo>
                    <a:lnTo>
                      <a:pt x="154" y="801"/>
                    </a:lnTo>
                    <a:lnTo>
                      <a:pt x="155" y="802"/>
                    </a:lnTo>
                    <a:lnTo>
                      <a:pt x="155" y="801"/>
                    </a:lnTo>
                    <a:lnTo>
                      <a:pt x="157" y="799"/>
                    </a:lnTo>
                    <a:lnTo>
                      <a:pt x="157" y="798"/>
                    </a:lnTo>
                    <a:lnTo>
                      <a:pt x="157" y="796"/>
                    </a:lnTo>
                    <a:lnTo>
                      <a:pt x="158" y="796"/>
                    </a:lnTo>
                    <a:lnTo>
                      <a:pt x="160" y="795"/>
                    </a:lnTo>
                    <a:lnTo>
                      <a:pt x="160" y="793"/>
                    </a:lnTo>
                    <a:lnTo>
                      <a:pt x="160" y="790"/>
                    </a:lnTo>
                    <a:lnTo>
                      <a:pt x="161" y="789"/>
                    </a:lnTo>
                    <a:lnTo>
                      <a:pt x="163" y="789"/>
                    </a:lnTo>
                    <a:lnTo>
                      <a:pt x="166" y="787"/>
                    </a:lnTo>
                    <a:lnTo>
                      <a:pt x="166" y="786"/>
                    </a:lnTo>
                    <a:lnTo>
                      <a:pt x="168" y="783"/>
                    </a:lnTo>
                    <a:lnTo>
                      <a:pt x="169" y="783"/>
                    </a:lnTo>
                    <a:lnTo>
                      <a:pt x="171" y="784"/>
                    </a:lnTo>
                    <a:lnTo>
                      <a:pt x="172" y="784"/>
                    </a:lnTo>
                    <a:lnTo>
                      <a:pt x="171" y="783"/>
                    </a:lnTo>
                    <a:lnTo>
                      <a:pt x="171" y="779"/>
                    </a:lnTo>
                    <a:lnTo>
                      <a:pt x="171" y="778"/>
                    </a:lnTo>
                    <a:lnTo>
                      <a:pt x="172" y="776"/>
                    </a:lnTo>
                    <a:lnTo>
                      <a:pt x="174" y="775"/>
                    </a:lnTo>
                    <a:lnTo>
                      <a:pt x="174" y="772"/>
                    </a:lnTo>
                    <a:lnTo>
                      <a:pt x="175" y="768"/>
                    </a:lnTo>
                    <a:lnTo>
                      <a:pt x="175" y="767"/>
                    </a:lnTo>
                    <a:lnTo>
                      <a:pt x="177" y="767"/>
                    </a:lnTo>
                    <a:lnTo>
                      <a:pt x="179" y="765"/>
                    </a:lnTo>
                    <a:lnTo>
                      <a:pt x="180" y="764"/>
                    </a:lnTo>
                    <a:lnTo>
                      <a:pt x="180" y="762"/>
                    </a:lnTo>
                    <a:lnTo>
                      <a:pt x="182" y="762"/>
                    </a:lnTo>
                    <a:lnTo>
                      <a:pt x="182" y="761"/>
                    </a:lnTo>
                    <a:lnTo>
                      <a:pt x="185" y="759"/>
                    </a:lnTo>
                    <a:lnTo>
                      <a:pt x="186" y="759"/>
                    </a:lnTo>
                    <a:lnTo>
                      <a:pt x="186" y="758"/>
                    </a:lnTo>
                    <a:lnTo>
                      <a:pt x="186" y="756"/>
                    </a:lnTo>
                    <a:lnTo>
                      <a:pt x="188" y="756"/>
                    </a:lnTo>
                    <a:lnTo>
                      <a:pt x="189" y="756"/>
                    </a:lnTo>
                    <a:lnTo>
                      <a:pt x="189" y="755"/>
                    </a:lnTo>
                    <a:lnTo>
                      <a:pt x="189" y="753"/>
                    </a:lnTo>
                    <a:lnTo>
                      <a:pt x="189" y="752"/>
                    </a:lnTo>
                    <a:lnTo>
                      <a:pt x="191" y="752"/>
                    </a:lnTo>
                    <a:lnTo>
                      <a:pt x="192" y="752"/>
                    </a:lnTo>
                    <a:lnTo>
                      <a:pt x="192" y="750"/>
                    </a:lnTo>
                    <a:lnTo>
                      <a:pt x="194" y="749"/>
                    </a:lnTo>
                    <a:lnTo>
                      <a:pt x="194" y="747"/>
                    </a:lnTo>
                    <a:lnTo>
                      <a:pt x="194" y="746"/>
                    </a:lnTo>
                    <a:lnTo>
                      <a:pt x="194" y="744"/>
                    </a:lnTo>
                    <a:lnTo>
                      <a:pt x="194" y="742"/>
                    </a:lnTo>
                    <a:lnTo>
                      <a:pt x="194" y="739"/>
                    </a:lnTo>
                    <a:lnTo>
                      <a:pt x="195" y="739"/>
                    </a:lnTo>
                    <a:lnTo>
                      <a:pt x="197" y="736"/>
                    </a:lnTo>
                    <a:lnTo>
                      <a:pt x="197" y="735"/>
                    </a:lnTo>
                    <a:lnTo>
                      <a:pt x="197" y="733"/>
                    </a:lnTo>
                    <a:lnTo>
                      <a:pt x="198" y="731"/>
                    </a:lnTo>
                    <a:lnTo>
                      <a:pt x="200" y="730"/>
                    </a:lnTo>
                    <a:lnTo>
                      <a:pt x="201" y="728"/>
                    </a:lnTo>
                    <a:lnTo>
                      <a:pt x="203" y="728"/>
                    </a:lnTo>
                    <a:lnTo>
                      <a:pt x="203" y="725"/>
                    </a:lnTo>
                    <a:lnTo>
                      <a:pt x="203" y="724"/>
                    </a:lnTo>
                    <a:lnTo>
                      <a:pt x="203" y="722"/>
                    </a:lnTo>
                    <a:lnTo>
                      <a:pt x="205" y="721"/>
                    </a:lnTo>
                    <a:lnTo>
                      <a:pt x="206" y="721"/>
                    </a:lnTo>
                    <a:lnTo>
                      <a:pt x="203" y="718"/>
                    </a:lnTo>
                    <a:lnTo>
                      <a:pt x="205" y="716"/>
                    </a:lnTo>
                    <a:lnTo>
                      <a:pt x="209" y="719"/>
                    </a:lnTo>
                    <a:lnTo>
                      <a:pt x="211" y="718"/>
                    </a:lnTo>
                    <a:lnTo>
                      <a:pt x="209" y="716"/>
                    </a:lnTo>
                    <a:lnTo>
                      <a:pt x="209" y="715"/>
                    </a:lnTo>
                    <a:lnTo>
                      <a:pt x="211" y="713"/>
                    </a:lnTo>
                    <a:lnTo>
                      <a:pt x="214" y="713"/>
                    </a:lnTo>
                    <a:lnTo>
                      <a:pt x="214" y="712"/>
                    </a:lnTo>
                    <a:lnTo>
                      <a:pt x="216" y="710"/>
                    </a:lnTo>
                    <a:lnTo>
                      <a:pt x="222" y="709"/>
                    </a:lnTo>
                    <a:lnTo>
                      <a:pt x="231" y="704"/>
                    </a:lnTo>
                    <a:lnTo>
                      <a:pt x="232" y="704"/>
                    </a:lnTo>
                    <a:lnTo>
                      <a:pt x="234" y="705"/>
                    </a:lnTo>
                    <a:lnTo>
                      <a:pt x="234" y="707"/>
                    </a:lnTo>
                    <a:lnTo>
                      <a:pt x="235" y="707"/>
                    </a:lnTo>
                    <a:lnTo>
                      <a:pt x="237" y="707"/>
                    </a:lnTo>
                    <a:lnTo>
                      <a:pt x="237" y="709"/>
                    </a:lnTo>
                    <a:lnTo>
                      <a:pt x="237" y="710"/>
                    </a:lnTo>
                    <a:lnTo>
                      <a:pt x="237" y="712"/>
                    </a:lnTo>
                    <a:lnTo>
                      <a:pt x="238" y="713"/>
                    </a:lnTo>
                    <a:lnTo>
                      <a:pt x="240" y="713"/>
                    </a:lnTo>
                    <a:lnTo>
                      <a:pt x="240" y="715"/>
                    </a:lnTo>
                    <a:lnTo>
                      <a:pt x="238" y="715"/>
                    </a:lnTo>
                    <a:lnTo>
                      <a:pt x="240" y="716"/>
                    </a:lnTo>
                    <a:lnTo>
                      <a:pt x="246" y="715"/>
                    </a:lnTo>
                    <a:lnTo>
                      <a:pt x="246" y="713"/>
                    </a:lnTo>
                    <a:lnTo>
                      <a:pt x="245" y="712"/>
                    </a:lnTo>
                    <a:lnTo>
                      <a:pt x="245" y="710"/>
                    </a:lnTo>
                    <a:lnTo>
                      <a:pt x="246" y="707"/>
                    </a:lnTo>
                    <a:lnTo>
                      <a:pt x="246" y="705"/>
                    </a:lnTo>
                    <a:lnTo>
                      <a:pt x="246" y="704"/>
                    </a:lnTo>
                    <a:lnTo>
                      <a:pt x="245" y="704"/>
                    </a:lnTo>
                    <a:lnTo>
                      <a:pt x="245" y="705"/>
                    </a:lnTo>
                    <a:lnTo>
                      <a:pt x="243" y="705"/>
                    </a:lnTo>
                    <a:lnTo>
                      <a:pt x="243" y="704"/>
                    </a:lnTo>
                    <a:lnTo>
                      <a:pt x="242" y="702"/>
                    </a:lnTo>
                    <a:lnTo>
                      <a:pt x="240" y="702"/>
                    </a:lnTo>
                    <a:lnTo>
                      <a:pt x="238" y="701"/>
                    </a:lnTo>
                    <a:lnTo>
                      <a:pt x="237" y="698"/>
                    </a:lnTo>
                    <a:lnTo>
                      <a:pt x="238" y="696"/>
                    </a:lnTo>
                    <a:lnTo>
                      <a:pt x="237" y="695"/>
                    </a:lnTo>
                    <a:lnTo>
                      <a:pt x="238" y="695"/>
                    </a:lnTo>
                    <a:lnTo>
                      <a:pt x="243" y="695"/>
                    </a:lnTo>
                    <a:lnTo>
                      <a:pt x="245" y="696"/>
                    </a:lnTo>
                    <a:lnTo>
                      <a:pt x="246" y="698"/>
                    </a:lnTo>
                    <a:lnTo>
                      <a:pt x="248" y="699"/>
                    </a:lnTo>
                    <a:lnTo>
                      <a:pt x="249" y="699"/>
                    </a:lnTo>
                    <a:lnTo>
                      <a:pt x="251" y="698"/>
                    </a:lnTo>
                    <a:lnTo>
                      <a:pt x="249" y="696"/>
                    </a:lnTo>
                    <a:lnTo>
                      <a:pt x="249" y="695"/>
                    </a:lnTo>
                    <a:lnTo>
                      <a:pt x="249" y="693"/>
                    </a:lnTo>
                    <a:lnTo>
                      <a:pt x="249" y="692"/>
                    </a:lnTo>
                    <a:lnTo>
                      <a:pt x="249" y="690"/>
                    </a:lnTo>
                    <a:lnTo>
                      <a:pt x="249" y="688"/>
                    </a:lnTo>
                    <a:lnTo>
                      <a:pt x="248" y="687"/>
                    </a:lnTo>
                    <a:lnTo>
                      <a:pt x="246" y="687"/>
                    </a:lnTo>
                    <a:lnTo>
                      <a:pt x="246" y="685"/>
                    </a:lnTo>
                    <a:lnTo>
                      <a:pt x="246" y="684"/>
                    </a:lnTo>
                    <a:lnTo>
                      <a:pt x="246" y="682"/>
                    </a:lnTo>
                    <a:lnTo>
                      <a:pt x="246" y="681"/>
                    </a:lnTo>
                    <a:lnTo>
                      <a:pt x="245" y="679"/>
                    </a:lnTo>
                    <a:lnTo>
                      <a:pt x="238" y="678"/>
                    </a:lnTo>
                    <a:lnTo>
                      <a:pt x="238" y="675"/>
                    </a:lnTo>
                    <a:lnTo>
                      <a:pt x="240" y="672"/>
                    </a:lnTo>
                    <a:lnTo>
                      <a:pt x="242" y="672"/>
                    </a:lnTo>
                    <a:lnTo>
                      <a:pt x="242" y="670"/>
                    </a:lnTo>
                    <a:lnTo>
                      <a:pt x="242" y="668"/>
                    </a:lnTo>
                    <a:lnTo>
                      <a:pt x="242" y="665"/>
                    </a:lnTo>
                    <a:lnTo>
                      <a:pt x="242" y="667"/>
                    </a:lnTo>
                    <a:lnTo>
                      <a:pt x="243" y="665"/>
                    </a:lnTo>
                    <a:lnTo>
                      <a:pt x="245" y="665"/>
                    </a:lnTo>
                    <a:lnTo>
                      <a:pt x="243" y="665"/>
                    </a:lnTo>
                    <a:lnTo>
                      <a:pt x="243" y="664"/>
                    </a:lnTo>
                    <a:lnTo>
                      <a:pt x="243" y="662"/>
                    </a:lnTo>
                    <a:lnTo>
                      <a:pt x="243" y="661"/>
                    </a:lnTo>
                    <a:lnTo>
                      <a:pt x="242" y="661"/>
                    </a:lnTo>
                    <a:lnTo>
                      <a:pt x="243" y="659"/>
                    </a:lnTo>
                    <a:lnTo>
                      <a:pt x="243" y="656"/>
                    </a:lnTo>
                    <a:lnTo>
                      <a:pt x="243" y="655"/>
                    </a:lnTo>
                    <a:lnTo>
                      <a:pt x="243" y="653"/>
                    </a:lnTo>
                    <a:lnTo>
                      <a:pt x="243" y="652"/>
                    </a:lnTo>
                    <a:lnTo>
                      <a:pt x="245" y="650"/>
                    </a:lnTo>
                    <a:lnTo>
                      <a:pt x="242" y="647"/>
                    </a:lnTo>
                    <a:lnTo>
                      <a:pt x="242" y="645"/>
                    </a:lnTo>
                    <a:lnTo>
                      <a:pt x="243" y="645"/>
                    </a:lnTo>
                    <a:lnTo>
                      <a:pt x="245" y="645"/>
                    </a:lnTo>
                    <a:lnTo>
                      <a:pt x="245" y="642"/>
                    </a:lnTo>
                    <a:lnTo>
                      <a:pt x="246" y="642"/>
                    </a:lnTo>
                    <a:lnTo>
                      <a:pt x="245" y="641"/>
                    </a:lnTo>
                    <a:lnTo>
                      <a:pt x="246" y="636"/>
                    </a:lnTo>
                    <a:lnTo>
                      <a:pt x="245" y="633"/>
                    </a:lnTo>
                    <a:lnTo>
                      <a:pt x="243" y="630"/>
                    </a:lnTo>
                    <a:lnTo>
                      <a:pt x="242" y="628"/>
                    </a:lnTo>
                    <a:lnTo>
                      <a:pt x="238" y="624"/>
                    </a:lnTo>
                    <a:lnTo>
                      <a:pt x="237" y="624"/>
                    </a:lnTo>
                    <a:lnTo>
                      <a:pt x="235" y="624"/>
                    </a:lnTo>
                    <a:lnTo>
                      <a:pt x="234" y="624"/>
                    </a:lnTo>
                    <a:lnTo>
                      <a:pt x="232" y="622"/>
                    </a:lnTo>
                    <a:lnTo>
                      <a:pt x="232" y="621"/>
                    </a:lnTo>
                    <a:lnTo>
                      <a:pt x="232" y="619"/>
                    </a:lnTo>
                    <a:lnTo>
                      <a:pt x="231" y="618"/>
                    </a:lnTo>
                    <a:lnTo>
                      <a:pt x="231" y="616"/>
                    </a:lnTo>
                    <a:lnTo>
                      <a:pt x="229" y="616"/>
                    </a:lnTo>
                    <a:lnTo>
                      <a:pt x="228" y="616"/>
                    </a:lnTo>
                    <a:lnTo>
                      <a:pt x="228" y="615"/>
                    </a:lnTo>
                    <a:lnTo>
                      <a:pt x="225" y="616"/>
                    </a:lnTo>
                    <a:lnTo>
                      <a:pt x="223" y="616"/>
                    </a:lnTo>
                    <a:lnTo>
                      <a:pt x="223" y="615"/>
                    </a:lnTo>
                    <a:lnTo>
                      <a:pt x="222" y="613"/>
                    </a:lnTo>
                    <a:lnTo>
                      <a:pt x="222" y="612"/>
                    </a:lnTo>
                    <a:lnTo>
                      <a:pt x="220" y="612"/>
                    </a:lnTo>
                    <a:lnTo>
                      <a:pt x="217" y="612"/>
                    </a:lnTo>
                    <a:lnTo>
                      <a:pt x="216" y="612"/>
                    </a:lnTo>
                    <a:lnTo>
                      <a:pt x="214" y="612"/>
                    </a:lnTo>
                    <a:lnTo>
                      <a:pt x="212" y="615"/>
                    </a:lnTo>
                    <a:lnTo>
                      <a:pt x="211" y="615"/>
                    </a:lnTo>
                    <a:lnTo>
                      <a:pt x="209" y="613"/>
                    </a:lnTo>
                    <a:lnTo>
                      <a:pt x="209" y="608"/>
                    </a:lnTo>
                    <a:lnTo>
                      <a:pt x="209" y="607"/>
                    </a:lnTo>
                    <a:lnTo>
                      <a:pt x="206" y="605"/>
                    </a:lnTo>
                    <a:lnTo>
                      <a:pt x="206" y="604"/>
                    </a:lnTo>
                    <a:lnTo>
                      <a:pt x="205" y="602"/>
                    </a:lnTo>
                    <a:lnTo>
                      <a:pt x="205" y="601"/>
                    </a:lnTo>
                    <a:lnTo>
                      <a:pt x="203" y="598"/>
                    </a:lnTo>
                    <a:lnTo>
                      <a:pt x="205" y="594"/>
                    </a:lnTo>
                    <a:lnTo>
                      <a:pt x="205" y="593"/>
                    </a:lnTo>
                    <a:lnTo>
                      <a:pt x="208" y="585"/>
                    </a:lnTo>
                    <a:lnTo>
                      <a:pt x="209" y="584"/>
                    </a:lnTo>
                    <a:lnTo>
                      <a:pt x="209" y="582"/>
                    </a:lnTo>
                    <a:lnTo>
                      <a:pt x="211" y="581"/>
                    </a:lnTo>
                    <a:lnTo>
                      <a:pt x="212" y="581"/>
                    </a:lnTo>
                    <a:lnTo>
                      <a:pt x="212" y="579"/>
                    </a:lnTo>
                    <a:lnTo>
                      <a:pt x="211" y="581"/>
                    </a:lnTo>
                    <a:lnTo>
                      <a:pt x="209" y="582"/>
                    </a:lnTo>
                    <a:lnTo>
                      <a:pt x="208" y="582"/>
                    </a:lnTo>
                    <a:lnTo>
                      <a:pt x="208" y="584"/>
                    </a:lnTo>
                    <a:lnTo>
                      <a:pt x="208" y="585"/>
                    </a:lnTo>
                    <a:lnTo>
                      <a:pt x="206" y="585"/>
                    </a:lnTo>
                    <a:lnTo>
                      <a:pt x="206" y="587"/>
                    </a:lnTo>
                    <a:lnTo>
                      <a:pt x="203" y="593"/>
                    </a:lnTo>
                    <a:lnTo>
                      <a:pt x="201" y="594"/>
                    </a:lnTo>
                    <a:lnTo>
                      <a:pt x="200" y="593"/>
                    </a:lnTo>
                    <a:lnTo>
                      <a:pt x="198" y="593"/>
                    </a:lnTo>
                    <a:lnTo>
                      <a:pt x="197" y="594"/>
                    </a:lnTo>
                    <a:lnTo>
                      <a:pt x="197" y="596"/>
                    </a:lnTo>
                    <a:lnTo>
                      <a:pt x="197" y="598"/>
                    </a:lnTo>
                    <a:lnTo>
                      <a:pt x="195" y="598"/>
                    </a:lnTo>
                    <a:lnTo>
                      <a:pt x="194" y="596"/>
                    </a:lnTo>
                    <a:lnTo>
                      <a:pt x="192" y="593"/>
                    </a:lnTo>
                    <a:lnTo>
                      <a:pt x="189" y="591"/>
                    </a:lnTo>
                    <a:lnTo>
                      <a:pt x="188" y="590"/>
                    </a:lnTo>
                    <a:lnTo>
                      <a:pt x="188" y="591"/>
                    </a:lnTo>
                    <a:lnTo>
                      <a:pt x="188" y="594"/>
                    </a:lnTo>
                    <a:lnTo>
                      <a:pt x="188" y="596"/>
                    </a:lnTo>
                    <a:lnTo>
                      <a:pt x="186" y="596"/>
                    </a:lnTo>
                    <a:lnTo>
                      <a:pt x="185" y="594"/>
                    </a:lnTo>
                    <a:lnTo>
                      <a:pt x="185" y="593"/>
                    </a:lnTo>
                    <a:lnTo>
                      <a:pt x="183" y="591"/>
                    </a:lnTo>
                    <a:lnTo>
                      <a:pt x="183" y="590"/>
                    </a:lnTo>
                    <a:lnTo>
                      <a:pt x="183" y="588"/>
                    </a:lnTo>
                    <a:lnTo>
                      <a:pt x="182" y="585"/>
                    </a:lnTo>
                    <a:lnTo>
                      <a:pt x="180" y="579"/>
                    </a:lnTo>
                    <a:lnTo>
                      <a:pt x="179" y="578"/>
                    </a:lnTo>
                    <a:lnTo>
                      <a:pt x="179" y="575"/>
                    </a:lnTo>
                    <a:lnTo>
                      <a:pt x="179" y="571"/>
                    </a:lnTo>
                    <a:lnTo>
                      <a:pt x="179" y="570"/>
                    </a:lnTo>
                    <a:lnTo>
                      <a:pt x="177" y="564"/>
                    </a:lnTo>
                    <a:lnTo>
                      <a:pt x="175" y="562"/>
                    </a:lnTo>
                    <a:lnTo>
                      <a:pt x="175" y="561"/>
                    </a:lnTo>
                    <a:lnTo>
                      <a:pt x="174" y="559"/>
                    </a:lnTo>
                    <a:lnTo>
                      <a:pt x="174" y="557"/>
                    </a:lnTo>
                    <a:lnTo>
                      <a:pt x="171" y="548"/>
                    </a:lnTo>
                    <a:lnTo>
                      <a:pt x="169" y="547"/>
                    </a:lnTo>
                    <a:lnTo>
                      <a:pt x="165" y="545"/>
                    </a:lnTo>
                    <a:lnTo>
                      <a:pt x="161" y="544"/>
                    </a:lnTo>
                    <a:lnTo>
                      <a:pt x="161" y="541"/>
                    </a:lnTo>
                    <a:lnTo>
                      <a:pt x="158" y="534"/>
                    </a:lnTo>
                    <a:lnTo>
                      <a:pt x="158" y="531"/>
                    </a:lnTo>
                    <a:lnTo>
                      <a:pt x="158" y="528"/>
                    </a:lnTo>
                    <a:lnTo>
                      <a:pt x="157" y="527"/>
                    </a:lnTo>
                    <a:lnTo>
                      <a:pt x="158" y="525"/>
                    </a:lnTo>
                    <a:lnTo>
                      <a:pt x="158" y="524"/>
                    </a:lnTo>
                    <a:lnTo>
                      <a:pt x="158" y="522"/>
                    </a:lnTo>
                    <a:lnTo>
                      <a:pt x="158" y="520"/>
                    </a:lnTo>
                    <a:lnTo>
                      <a:pt x="158" y="519"/>
                    </a:lnTo>
                    <a:lnTo>
                      <a:pt x="158" y="517"/>
                    </a:lnTo>
                    <a:lnTo>
                      <a:pt x="158" y="516"/>
                    </a:lnTo>
                    <a:lnTo>
                      <a:pt x="157" y="513"/>
                    </a:lnTo>
                    <a:lnTo>
                      <a:pt x="157" y="511"/>
                    </a:lnTo>
                    <a:lnTo>
                      <a:pt x="157" y="508"/>
                    </a:lnTo>
                    <a:lnTo>
                      <a:pt x="158" y="507"/>
                    </a:lnTo>
                    <a:lnTo>
                      <a:pt x="160" y="505"/>
                    </a:lnTo>
                    <a:lnTo>
                      <a:pt x="161" y="505"/>
                    </a:lnTo>
                    <a:lnTo>
                      <a:pt x="161" y="504"/>
                    </a:lnTo>
                    <a:lnTo>
                      <a:pt x="163" y="502"/>
                    </a:lnTo>
                    <a:lnTo>
                      <a:pt x="165" y="501"/>
                    </a:lnTo>
                    <a:lnTo>
                      <a:pt x="165" y="499"/>
                    </a:lnTo>
                    <a:lnTo>
                      <a:pt x="165" y="497"/>
                    </a:lnTo>
                    <a:lnTo>
                      <a:pt x="168" y="496"/>
                    </a:lnTo>
                    <a:lnTo>
                      <a:pt x="169" y="494"/>
                    </a:lnTo>
                    <a:lnTo>
                      <a:pt x="169" y="493"/>
                    </a:lnTo>
                    <a:lnTo>
                      <a:pt x="169" y="491"/>
                    </a:lnTo>
                    <a:lnTo>
                      <a:pt x="169" y="488"/>
                    </a:lnTo>
                    <a:lnTo>
                      <a:pt x="169" y="487"/>
                    </a:lnTo>
                    <a:lnTo>
                      <a:pt x="169" y="484"/>
                    </a:lnTo>
                    <a:lnTo>
                      <a:pt x="169" y="482"/>
                    </a:lnTo>
                    <a:lnTo>
                      <a:pt x="171" y="479"/>
                    </a:lnTo>
                    <a:lnTo>
                      <a:pt x="171" y="476"/>
                    </a:lnTo>
                    <a:lnTo>
                      <a:pt x="169" y="471"/>
                    </a:lnTo>
                    <a:lnTo>
                      <a:pt x="169" y="470"/>
                    </a:lnTo>
                    <a:lnTo>
                      <a:pt x="171" y="468"/>
                    </a:lnTo>
                    <a:lnTo>
                      <a:pt x="172" y="465"/>
                    </a:lnTo>
                    <a:lnTo>
                      <a:pt x="174" y="465"/>
                    </a:lnTo>
                    <a:lnTo>
                      <a:pt x="175" y="465"/>
                    </a:lnTo>
                    <a:lnTo>
                      <a:pt x="175" y="464"/>
                    </a:lnTo>
                    <a:lnTo>
                      <a:pt x="175" y="462"/>
                    </a:lnTo>
                    <a:lnTo>
                      <a:pt x="174" y="456"/>
                    </a:lnTo>
                    <a:lnTo>
                      <a:pt x="172" y="453"/>
                    </a:lnTo>
                    <a:lnTo>
                      <a:pt x="171" y="450"/>
                    </a:lnTo>
                    <a:lnTo>
                      <a:pt x="169" y="448"/>
                    </a:lnTo>
                    <a:lnTo>
                      <a:pt x="166" y="441"/>
                    </a:lnTo>
                    <a:lnTo>
                      <a:pt x="165" y="439"/>
                    </a:lnTo>
                    <a:lnTo>
                      <a:pt x="163" y="439"/>
                    </a:lnTo>
                    <a:lnTo>
                      <a:pt x="161" y="438"/>
                    </a:lnTo>
                    <a:lnTo>
                      <a:pt x="160" y="436"/>
                    </a:lnTo>
                    <a:lnTo>
                      <a:pt x="158" y="431"/>
                    </a:lnTo>
                    <a:lnTo>
                      <a:pt x="158" y="430"/>
                    </a:lnTo>
                    <a:lnTo>
                      <a:pt x="158" y="428"/>
                    </a:lnTo>
                    <a:lnTo>
                      <a:pt x="158" y="427"/>
                    </a:lnTo>
                    <a:lnTo>
                      <a:pt x="158" y="425"/>
                    </a:lnTo>
                    <a:lnTo>
                      <a:pt x="157" y="423"/>
                    </a:lnTo>
                    <a:lnTo>
                      <a:pt x="155" y="420"/>
                    </a:lnTo>
                    <a:lnTo>
                      <a:pt x="154" y="419"/>
                    </a:lnTo>
                    <a:lnTo>
                      <a:pt x="154" y="417"/>
                    </a:lnTo>
                    <a:lnTo>
                      <a:pt x="152" y="414"/>
                    </a:lnTo>
                    <a:lnTo>
                      <a:pt x="154" y="413"/>
                    </a:lnTo>
                    <a:lnTo>
                      <a:pt x="155" y="411"/>
                    </a:lnTo>
                    <a:lnTo>
                      <a:pt x="155" y="410"/>
                    </a:lnTo>
                    <a:lnTo>
                      <a:pt x="154" y="408"/>
                    </a:lnTo>
                    <a:lnTo>
                      <a:pt x="154" y="405"/>
                    </a:lnTo>
                    <a:lnTo>
                      <a:pt x="154" y="402"/>
                    </a:lnTo>
                    <a:lnTo>
                      <a:pt x="155" y="402"/>
                    </a:lnTo>
                    <a:lnTo>
                      <a:pt x="161" y="399"/>
                    </a:lnTo>
                    <a:lnTo>
                      <a:pt x="163" y="396"/>
                    </a:lnTo>
                    <a:lnTo>
                      <a:pt x="165" y="393"/>
                    </a:lnTo>
                    <a:lnTo>
                      <a:pt x="161" y="391"/>
                    </a:lnTo>
                    <a:lnTo>
                      <a:pt x="161" y="388"/>
                    </a:lnTo>
                    <a:lnTo>
                      <a:pt x="163" y="383"/>
                    </a:lnTo>
                    <a:lnTo>
                      <a:pt x="163" y="380"/>
                    </a:lnTo>
                    <a:lnTo>
                      <a:pt x="161" y="380"/>
                    </a:lnTo>
                    <a:lnTo>
                      <a:pt x="161" y="379"/>
                    </a:lnTo>
                    <a:lnTo>
                      <a:pt x="157" y="379"/>
                    </a:lnTo>
                    <a:lnTo>
                      <a:pt x="154" y="377"/>
                    </a:lnTo>
                    <a:lnTo>
                      <a:pt x="152" y="377"/>
                    </a:lnTo>
                    <a:lnTo>
                      <a:pt x="149" y="377"/>
                    </a:lnTo>
                    <a:lnTo>
                      <a:pt x="148" y="377"/>
                    </a:lnTo>
                    <a:lnTo>
                      <a:pt x="146" y="376"/>
                    </a:lnTo>
                    <a:lnTo>
                      <a:pt x="146" y="373"/>
                    </a:lnTo>
                    <a:lnTo>
                      <a:pt x="146" y="370"/>
                    </a:lnTo>
                    <a:lnTo>
                      <a:pt x="148" y="367"/>
                    </a:lnTo>
                    <a:lnTo>
                      <a:pt x="148" y="365"/>
                    </a:lnTo>
                    <a:lnTo>
                      <a:pt x="148" y="364"/>
                    </a:lnTo>
                    <a:lnTo>
                      <a:pt x="149" y="362"/>
                    </a:lnTo>
                    <a:lnTo>
                      <a:pt x="151" y="360"/>
                    </a:lnTo>
                    <a:lnTo>
                      <a:pt x="152" y="359"/>
                    </a:lnTo>
                    <a:lnTo>
                      <a:pt x="152" y="356"/>
                    </a:lnTo>
                    <a:lnTo>
                      <a:pt x="151" y="353"/>
                    </a:lnTo>
                    <a:lnTo>
                      <a:pt x="151" y="349"/>
                    </a:lnTo>
                    <a:lnTo>
                      <a:pt x="149" y="346"/>
                    </a:lnTo>
                    <a:lnTo>
                      <a:pt x="149" y="342"/>
                    </a:lnTo>
                    <a:lnTo>
                      <a:pt x="149" y="340"/>
                    </a:lnTo>
                    <a:lnTo>
                      <a:pt x="148" y="337"/>
                    </a:lnTo>
                    <a:lnTo>
                      <a:pt x="148" y="330"/>
                    </a:lnTo>
                    <a:lnTo>
                      <a:pt x="148" y="327"/>
                    </a:lnTo>
                    <a:lnTo>
                      <a:pt x="148" y="323"/>
                    </a:lnTo>
                    <a:lnTo>
                      <a:pt x="148" y="320"/>
                    </a:lnTo>
                    <a:lnTo>
                      <a:pt x="149" y="317"/>
                    </a:lnTo>
                    <a:lnTo>
                      <a:pt x="151" y="316"/>
                    </a:lnTo>
                    <a:lnTo>
                      <a:pt x="154" y="316"/>
                    </a:lnTo>
                    <a:lnTo>
                      <a:pt x="157" y="314"/>
                    </a:lnTo>
                    <a:lnTo>
                      <a:pt x="157" y="311"/>
                    </a:lnTo>
                    <a:lnTo>
                      <a:pt x="157" y="308"/>
                    </a:lnTo>
                    <a:lnTo>
                      <a:pt x="157" y="306"/>
                    </a:lnTo>
                    <a:lnTo>
                      <a:pt x="152" y="305"/>
                    </a:lnTo>
                    <a:lnTo>
                      <a:pt x="148" y="299"/>
                    </a:lnTo>
                    <a:lnTo>
                      <a:pt x="143" y="294"/>
                    </a:lnTo>
                    <a:lnTo>
                      <a:pt x="143" y="293"/>
                    </a:lnTo>
                    <a:lnTo>
                      <a:pt x="140" y="283"/>
                    </a:lnTo>
                    <a:lnTo>
                      <a:pt x="140" y="282"/>
                    </a:lnTo>
                    <a:lnTo>
                      <a:pt x="138" y="282"/>
                    </a:lnTo>
                    <a:lnTo>
                      <a:pt x="137" y="282"/>
                    </a:lnTo>
                    <a:lnTo>
                      <a:pt x="132" y="285"/>
                    </a:lnTo>
                    <a:lnTo>
                      <a:pt x="131" y="283"/>
                    </a:lnTo>
                    <a:lnTo>
                      <a:pt x="131" y="282"/>
                    </a:lnTo>
                    <a:lnTo>
                      <a:pt x="131" y="280"/>
                    </a:lnTo>
                    <a:lnTo>
                      <a:pt x="131" y="277"/>
                    </a:lnTo>
                    <a:lnTo>
                      <a:pt x="131" y="276"/>
                    </a:lnTo>
                    <a:lnTo>
                      <a:pt x="131" y="274"/>
                    </a:lnTo>
                    <a:lnTo>
                      <a:pt x="131" y="271"/>
                    </a:lnTo>
                    <a:lnTo>
                      <a:pt x="131" y="270"/>
                    </a:lnTo>
                    <a:lnTo>
                      <a:pt x="128" y="267"/>
                    </a:lnTo>
                    <a:lnTo>
                      <a:pt x="128" y="265"/>
                    </a:lnTo>
                    <a:lnTo>
                      <a:pt x="128" y="263"/>
                    </a:lnTo>
                    <a:lnTo>
                      <a:pt x="128" y="262"/>
                    </a:lnTo>
                    <a:lnTo>
                      <a:pt x="126" y="262"/>
                    </a:lnTo>
                    <a:lnTo>
                      <a:pt x="126" y="260"/>
                    </a:lnTo>
                    <a:lnTo>
                      <a:pt x="118" y="254"/>
                    </a:lnTo>
                    <a:lnTo>
                      <a:pt x="117" y="253"/>
                    </a:lnTo>
                    <a:lnTo>
                      <a:pt x="114" y="248"/>
                    </a:lnTo>
                    <a:lnTo>
                      <a:pt x="114" y="246"/>
                    </a:lnTo>
                    <a:lnTo>
                      <a:pt x="111" y="248"/>
                    </a:lnTo>
                    <a:lnTo>
                      <a:pt x="109" y="246"/>
                    </a:lnTo>
                    <a:lnTo>
                      <a:pt x="108" y="243"/>
                    </a:lnTo>
                    <a:lnTo>
                      <a:pt x="106" y="242"/>
                    </a:lnTo>
                    <a:lnTo>
                      <a:pt x="105" y="242"/>
                    </a:lnTo>
                    <a:lnTo>
                      <a:pt x="103" y="242"/>
                    </a:lnTo>
                    <a:lnTo>
                      <a:pt x="100" y="240"/>
                    </a:lnTo>
                    <a:lnTo>
                      <a:pt x="98" y="240"/>
                    </a:lnTo>
                    <a:lnTo>
                      <a:pt x="95" y="239"/>
                    </a:lnTo>
                    <a:lnTo>
                      <a:pt x="91" y="239"/>
                    </a:lnTo>
                    <a:lnTo>
                      <a:pt x="91" y="237"/>
                    </a:lnTo>
                    <a:lnTo>
                      <a:pt x="91" y="236"/>
                    </a:lnTo>
                    <a:lnTo>
                      <a:pt x="87" y="236"/>
                    </a:lnTo>
                    <a:lnTo>
                      <a:pt x="75" y="234"/>
                    </a:lnTo>
                    <a:lnTo>
                      <a:pt x="74" y="233"/>
                    </a:lnTo>
                    <a:lnTo>
                      <a:pt x="74" y="231"/>
                    </a:lnTo>
                    <a:lnTo>
                      <a:pt x="72" y="230"/>
                    </a:lnTo>
                    <a:lnTo>
                      <a:pt x="71" y="228"/>
                    </a:lnTo>
                    <a:lnTo>
                      <a:pt x="69" y="226"/>
                    </a:lnTo>
                    <a:lnTo>
                      <a:pt x="69" y="225"/>
                    </a:lnTo>
                    <a:lnTo>
                      <a:pt x="68" y="222"/>
                    </a:lnTo>
                    <a:lnTo>
                      <a:pt x="57" y="219"/>
                    </a:lnTo>
                    <a:lnTo>
                      <a:pt x="57" y="214"/>
                    </a:lnTo>
                    <a:lnTo>
                      <a:pt x="54" y="212"/>
                    </a:lnTo>
                    <a:lnTo>
                      <a:pt x="49" y="208"/>
                    </a:lnTo>
                    <a:lnTo>
                      <a:pt x="44" y="206"/>
                    </a:lnTo>
                    <a:lnTo>
                      <a:pt x="43" y="205"/>
                    </a:lnTo>
                    <a:lnTo>
                      <a:pt x="43" y="203"/>
                    </a:lnTo>
                    <a:lnTo>
                      <a:pt x="41" y="199"/>
                    </a:lnTo>
                    <a:lnTo>
                      <a:pt x="41" y="197"/>
                    </a:lnTo>
                    <a:lnTo>
                      <a:pt x="40" y="196"/>
                    </a:lnTo>
                    <a:lnTo>
                      <a:pt x="35" y="196"/>
                    </a:lnTo>
                    <a:lnTo>
                      <a:pt x="35" y="194"/>
                    </a:lnTo>
                    <a:lnTo>
                      <a:pt x="34" y="193"/>
                    </a:lnTo>
                    <a:lnTo>
                      <a:pt x="31" y="186"/>
                    </a:lnTo>
                    <a:lnTo>
                      <a:pt x="28" y="183"/>
                    </a:lnTo>
                    <a:lnTo>
                      <a:pt x="23" y="179"/>
                    </a:lnTo>
                    <a:lnTo>
                      <a:pt x="14" y="175"/>
                    </a:lnTo>
                    <a:lnTo>
                      <a:pt x="14" y="174"/>
                    </a:lnTo>
                    <a:lnTo>
                      <a:pt x="14" y="171"/>
                    </a:lnTo>
                    <a:lnTo>
                      <a:pt x="15" y="169"/>
                    </a:lnTo>
                    <a:lnTo>
                      <a:pt x="15" y="168"/>
                    </a:lnTo>
                    <a:lnTo>
                      <a:pt x="15" y="165"/>
                    </a:lnTo>
                    <a:lnTo>
                      <a:pt x="15" y="163"/>
                    </a:lnTo>
                    <a:lnTo>
                      <a:pt x="12" y="162"/>
                    </a:lnTo>
                    <a:lnTo>
                      <a:pt x="9" y="159"/>
                    </a:lnTo>
                    <a:lnTo>
                      <a:pt x="3" y="157"/>
                    </a:lnTo>
                    <a:lnTo>
                      <a:pt x="0" y="154"/>
                    </a:lnTo>
                    <a:lnTo>
                      <a:pt x="4" y="145"/>
                    </a:lnTo>
                    <a:lnTo>
                      <a:pt x="6" y="145"/>
                    </a:lnTo>
                    <a:lnTo>
                      <a:pt x="21" y="154"/>
                    </a:lnTo>
                    <a:lnTo>
                      <a:pt x="23" y="154"/>
                    </a:lnTo>
                    <a:lnTo>
                      <a:pt x="24" y="154"/>
                    </a:lnTo>
                    <a:lnTo>
                      <a:pt x="28" y="146"/>
                    </a:lnTo>
                    <a:lnTo>
                      <a:pt x="21" y="134"/>
                    </a:lnTo>
                    <a:lnTo>
                      <a:pt x="23" y="128"/>
                    </a:lnTo>
                    <a:lnTo>
                      <a:pt x="23" y="126"/>
                    </a:lnTo>
                    <a:lnTo>
                      <a:pt x="24" y="125"/>
                    </a:lnTo>
                    <a:lnTo>
                      <a:pt x="35" y="117"/>
                    </a:lnTo>
                    <a:lnTo>
                      <a:pt x="52" y="120"/>
                    </a:lnTo>
                    <a:lnTo>
                      <a:pt x="54" y="122"/>
                    </a:lnTo>
                    <a:lnTo>
                      <a:pt x="69" y="151"/>
                    </a:lnTo>
                    <a:lnTo>
                      <a:pt x="72" y="159"/>
                    </a:lnTo>
                    <a:lnTo>
                      <a:pt x="80" y="166"/>
                    </a:lnTo>
                    <a:lnTo>
                      <a:pt x="80" y="168"/>
                    </a:lnTo>
                    <a:lnTo>
                      <a:pt x="81" y="171"/>
                    </a:lnTo>
                    <a:lnTo>
                      <a:pt x="81" y="172"/>
                    </a:lnTo>
                    <a:lnTo>
                      <a:pt x="86" y="180"/>
                    </a:lnTo>
                    <a:lnTo>
                      <a:pt x="89" y="183"/>
                    </a:lnTo>
                    <a:lnTo>
                      <a:pt x="91" y="185"/>
                    </a:lnTo>
                    <a:lnTo>
                      <a:pt x="92" y="199"/>
                    </a:lnTo>
                    <a:lnTo>
                      <a:pt x="92" y="202"/>
                    </a:lnTo>
                    <a:lnTo>
                      <a:pt x="94" y="202"/>
                    </a:lnTo>
                    <a:lnTo>
                      <a:pt x="100" y="199"/>
                    </a:lnTo>
                    <a:lnTo>
                      <a:pt x="102" y="199"/>
                    </a:lnTo>
                    <a:lnTo>
                      <a:pt x="102" y="200"/>
                    </a:lnTo>
                    <a:lnTo>
                      <a:pt x="115" y="206"/>
                    </a:lnTo>
                    <a:lnTo>
                      <a:pt x="124" y="205"/>
                    </a:lnTo>
                    <a:lnTo>
                      <a:pt x="126" y="206"/>
                    </a:lnTo>
                    <a:lnTo>
                      <a:pt x="128" y="208"/>
                    </a:lnTo>
                    <a:lnTo>
                      <a:pt x="132" y="214"/>
                    </a:lnTo>
                    <a:lnTo>
                      <a:pt x="134" y="214"/>
                    </a:lnTo>
                    <a:lnTo>
                      <a:pt x="148" y="205"/>
                    </a:lnTo>
                    <a:lnTo>
                      <a:pt x="157" y="203"/>
                    </a:lnTo>
                    <a:lnTo>
                      <a:pt x="161" y="200"/>
                    </a:lnTo>
                    <a:lnTo>
                      <a:pt x="163" y="196"/>
                    </a:lnTo>
                    <a:lnTo>
                      <a:pt x="165" y="189"/>
                    </a:lnTo>
                    <a:lnTo>
                      <a:pt x="168" y="186"/>
                    </a:lnTo>
                    <a:lnTo>
                      <a:pt x="171" y="186"/>
                    </a:lnTo>
                    <a:lnTo>
                      <a:pt x="182" y="193"/>
                    </a:lnTo>
                    <a:lnTo>
                      <a:pt x="183" y="196"/>
                    </a:lnTo>
                    <a:lnTo>
                      <a:pt x="185" y="197"/>
                    </a:lnTo>
                    <a:lnTo>
                      <a:pt x="192" y="202"/>
                    </a:lnTo>
                    <a:lnTo>
                      <a:pt x="200" y="205"/>
                    </a:lnTo>
                    <a:lnTo>
                      <a:pt x="209" y="208"/>
                    </a:lnTo>
                    <a:lnTo>
                      <a:pt x="214" y="212"/>
                    </a:lnTo>
                    <a:lnTo>
                      <a:pt x="219" y="219"/>
                    </a:lnTo>
                    <a:lnTo>
                      <a:pt x="220" y="222"/>
                    </a:lnTo>
                    <a:lnTo>
                      <a:pt x="220" y="223"/>
                    </a:lnTo>
                    <a:lnTo>
                      <a:pt x="222" y="223"/>
                    </a:lnTo>
                    <a:lnTo>
                      <a:pt x="223" y="222"/>
                    </a:lnTo>
                    <a:lnTo>
                      <a:pt x="223" y="219"/>
                    </a:lnTo>
                    <a:lnTo>
                      <a:pt x="225" y="217"/>
                    </a:lnTo>
                    <a:lnTo>
                      <a:pt x="226" y="216"/>
                    </a:lnTo>
                    <a:lnTo>
                      <a:pt x="228" y="216"/>
                    </a:lnTo>
                    <a:lnTo>
                      <a:pt x="231" y="212"/>
                    </a:lnTo>
                    <a:lnTo>
                      <a:pt x="232" y="212"/>
                    </a:lnTo>
                    <a:lnTo>
                      <a:pt x="234" y="212"/>
                    </a:lnTo>
                    <a:lnTo>
                      <a:pt x="234" y="211"/>
                    </a:lnTo>
                    <a:lnTo>
                      <a:pt x="234" y="208"/>
                    </a:lnTo>
                    <a:lnTo>
                      <a:pt x="234" y="206"/>
                    </a:lnTo>
                    <a:lnTo>
                      <a:pt x="234" y="205"/>
                    </a:lnTo>
                    <a:lnTo>
                      <a:pt x="234" y="203"/>
                    </a:lnTo>
                    <a:lnTo>
                      <a:pt x="234" y="197"/>
                    </a:lnTo>
                    <a:lnTo>
                      <a:pt x="235" y="194"/>
                    </a:lnTo>
                    <a:lnTo>
                      <a:pt x="235" y="191"/>
                    </a:lnTo>
                    <a:lnTo>
                      <a:pt x="237" y="186"/>
                    </a:lnTo>
                    <a:lnTo>
                      <a:pt x="248" y="179"/>
                    </a:lnTo>
                    <a:lnTo>
                      <a:pt x="249" y="177"/>
                    </a:lnTo>
                    <a:lnTo>
                      <a:pt x="253" y="175"/>
                    </a:lnTo>
                    <a:lnTo>
                      <a:pt x="259" y="179"/>
                    </a:lnTo>
                    <a:lnTo>
                      <a:pt x="260" y="179"/>
                    </a:lnTo>
                    <a:lnTo>
                      <a:pt x="262" y="177"/>
                    </a:lnTo>
                    <a:lnTo>
                      <a:pt x="262" y="174"/>
                    </a:lnTo>
                    <a:lnTo>
                      <a:pt x="262" y="172"/>
                    </a:lnTo>
                    <a:lnTo>
                      <a:pt x="263" y="171"/>
                    </a:lnTo>
                    <a:lnTo>
                      <a:pt x="265" y="168"/>
                    </a:lnTo>
                    <a:lnTo>
                      <a:pt x="265" y="166"/>
                    </a:lnTo>
                    <a:lnTo>
                      <a:pt x="266" y="165"/>
                    </a:lnTo>
                    <a:lnTo>
                      <a:pt x="266" y="163"/>
                    </a:lnTo>
                    <a:lnTo>
                      <a:pt x="268" y="160"/>
                    </a:lnTo>
                    <a:lnTo>
                      <a:pt x="269" y="159"/>
                    </a:lnTo>
                    <a:lnTo>
                      <a:pt x="268" y="157"/>
                    </a:lnTo>
                    <a:lnTo>
                      <a:pt x="268" y="156"/>
                    </a:lnTo>
                    <a:lnTo>
                      <a:pt x="266" y="156"/>
                    </a:lnTo>
                    <a:lnTo>
                      <a:pt x="266" y="154"/>
                    </a:lnTo>
                    <a:lnTo>
                      <a:pt x="266" y="151"/>
                    </a:lnTo>
                    <a:lnTo>
                      <a:pt x="266" y="149"/>
                    </a:lnTo>
                    <a:lnTo>
                      <a:pt x="266" y="148"/>
                    </a:lnTo>
                    <a:lnTo>
                      <a:pt x="266" y="143"/>
                    </a:lnTo>
                    <a:lnTo>
                      <a:pt x="266" y="142"/>
                    </a:lnTo>
                    <a:lnTo>
                      <a:pt x="268" y="142"/>
                    </a:lnTo>
                    <a:lnTo>
                      <a:pt x="268" y="140"/>
                    </a:lnTo>
                    <a:lnTo>
                      <a:pt x="268" y="138"/>
                    </a:lnTo>
                    <a:lnTo>
                      <a:pt x="266" y="137"/>
                    </a:lnTo>
                    <a:lnTo>
                      <a:pt x="266" y="135"/>
                    </a:lnTo>
                    <a:lnTo>
                      <a:pt x="265" y="132"/>
                    </a:lnTo>
                    <a:lnTo>
                      <a:pt x="265" y="128"/>
                    </a:lnTo>
                    <a:lnTo>
                      <a:pt x="268" y="115"/>
                    </a:lnTo>
                    <a:lnTo>
                      <a:pt x="268" y="114"/>
                    </a:lnTo>
                    <a:lnTo>
                      <a:pt x="272" y="106"/>
                    </a:lnTo>
                    <a:lnTo>
                      <a:pt x="272" y="105"/>
                    </a:lnTo>
                    <a:lnTo>
                      <a:pt x="271" y="99"/>
                    </a:lnTo>
                    <a:lnTo>
                      <a:pt x="272" y="96"/>
                    </a:lnTo>
                    <a:lnTo>
                      <a:pt x="272" y="94"/>
                    </a:lnTo>
                    <a:lnTo>
                      <a:pt x="272" y="93"/>
                    </a:lnTo>
                    <a:lnTo>
                      <a:pt x="272" y="89"/>
                    </a:lnTo>
                    <a:lnTo>
                      <a:pt x="274" y="88"/>
                    </a:lnTo>
                    <a:lnTo>
                      <a:pt x="274" y="86"/>
                    </a:lnTo>
                    <a:lnTo>
                      <a:pt x="274" y="85"/>
                    </a:lnTo>
                    <a:lnTo>
                      <a:pt x="272" y="83"/>
                    </a:lnTo>
                    <a:lnTo>
                      <a:pt x="274" y="82"/>
                    </a:lnTo>
                    <a:lnTo>
                      <a:pt x="277" y="78"/>
                    </a:lnTo>
                    <a:lnTo>
                      <a:pt x="279" y="77"/>
                    </a:lnTo>
                    <a:lnTo>
                      <a:pt x="279" y="74"/>
                    </a:lnTo>
                    <a:lnTo>
                      <a:pt x="279" y="69"/>
                    </a:lnTo>
                    <a:lnTo>
                      <a:pt x="279" y="66"/>
                    </a:lnTo>
                    <a:lnTo>
                      <a:pt x="277" y="65"/>
                    </a:lnTo>
                    <a:lnTo>
                      <a:pt x="277" y="63"/>
                    </a:lnTo>
                    <a:lnTo>
                      <a:pt x="277" y="62"/>
                    </a:lnTo>
                    <a:lnTo>
                      <a:pt x="279" y="60"/>
                    </a:lnTo>
                    <a:lnTo>
                      <a:pt x="279" y="59"/>
                    </a:lnTo>
                    <a:lnTo>
                      <a:pt x="280" y="57"/>
                    </a:lnTo>
                    <a:lnTo>
                      <a:pt x="288" y="56"/>
                    </a:lnTo>
                    <a:lnTo>
                      <a:pt x="289" y="54"/>
                    </a:lnTo>
                    <a:lnTo>
                      <a:pt x="291" y="52"/>
                    </a:lnTo>
                    <a:lnTo>
                      <a:pt x="293" y="48"/>
                    </a:lnTo>
                    <a:lnTo>
                      <a:pt x="296" y="43"/>
                    </a:lnTo>
                    <a:lnTo>
                      <a:pt x="300" y="37"/>
                    </a:lnTo>
                    <a:lnTo>
                      <a:pt x="302" y="34"/>
                    </a:lnTo>
                    <a:lnTo>
                      <a:pt x="302" y="31"/>
                    </a:lnTo>
                    <a:lnTo>
                      <a:pt x="302" y="29"/>
                    </a:lnTo>
                    <a:lnTo>
                      <a:pt x="305" y="26"/>
                    </a:lnTo>
                    <a:lnTo>
                      <a:pt x="305" y="23"/>
                    </a:lnTo>
                    <a:lnTo>
                      <a:pt x="306" y="23"/>
                    </a:lnTo>
                    <a:lnTo>
                      <a:pt x="315" y="22"/>
                    </a:lnTo>
                    <a:lnTo>
                      <a:pt x="319" y="22"/>
                    </a:lnTo>
                    <a:lnTo>
                      <a:pt x="325" y="20"/>
                    </a:lnTo>
                    <a:lnTo>
                      <a:pt x="326" y="22"/>
                    </a:lnTo>
                    <a:lnTo>
                      <a:pt x="328" y="23"/>
                    </a:lnTo>
                    <a:lnTo>
                      <a:pt x="330" y="23"/>
                    </a:lnTo>
                    <a:lnTo>
                      <a:pt x="331" y="23"/>
                    </a:lnTo>
                    <a:lnTo>
                      <a:pt x="336" y="26"/>
                    </a:lnTo>
                    <a:lnTo>
                      <a:pt x="348" y="22"/>
                    </a:lnTo>
                    <a:lnTo>
                      <a:pt x="349" y="19"/>
                    </a:lnTo>
                    <a:lnTo>
                      <a:pt x="348" y="19"/>
                    </a:lnTo>
                    <a:lnTo>
                      <a:pt x="348" y="17"/>
                    </a:lnTo>
                    <a:lnTo>
                      <a:pt x="348" y="15"/>
                    </a:lnTo>
                    <a:lnTo>
                      <a:pt x="349" y="15"/>
                    </a:lnTo>
                    <a:lnTo>
                      <a:pt x="351" y="15"/>
                    </a:lnTo>
                    <a:lnTo>
                      <a:pt x="354" y="11"/>
                    </a:lnTo>
                    <a:lnTo>
                      <a:pt x="360" y="8"/>
                    </a:lnTo>
                    <a:lnTo>
                      <a:pt x="360" y="4"/>
                    </a:lnTo>
                    <a:lnTo>
                      <a:pt x="363" y="1"/>
                    </a:lnTo>
                    <a:lnTo>
                      <a:pt x="367" y="1"/>
                    </a:lnTo>
                    <a:lnTo>
                      <a:pt x="373" y="3"/>
                    </a:lnTo>
                    <a:lnTo>
                      <a:pt x="376" y="0"/>
                    </a:lnTo>
                    <a:lnTo>
                      <a:pt x="377" y="0"/>
                    </a:lnTo>
                    <a:lnTo>
                      <a:pt x="379" y="3"/>
                    </a:lnTo>
                    <a:lnTo>
                      <a:pt x="382" y="9"/>
                    </a:lnTo>
                    <a:lnTo>
                      <a:pt x="391" y="28"/>
                    </a:lnTo>
                    <a:lnTo>
                      <a:pt x="393" y="29"/>
                    </a:lnTo>
                    <a:lnTo>
                      <a:pt x="403" y="34"/>
                    </a:lnTo>
                    <a:lnTo>
                      <a:pt x="403" y="38"/>
                    </a:lnTo>
                    <a:lnTo>
                      <a:pt x="403" y="41"/>
                    </a:lnTo>
                    <a:lnTo>
                      <a:pt x="407" y="43"/>
                    </a:lnTo>
                    <a:lnTo>
                      <a:pt x="408" y="43"/>
                    </a:lnTo>
                    <a:lnTo>
                      <a:pt x="425" y="52"/>
                    </a:lnTo>
                    <a:lnTo>
                      <a:pt x="442" y="60"/>
                    </a:lnTo>
                    <a:lnTo>
                      <a:pt x="444" y="62"/>
                    </a:lnTo>
                    <a:lnTo>
                      <a:pt x="445" y="74"/>
                    </a:lnTo>
                    <a:lnTo>
                      <a:pt x="453" y="93"/>
                    </a:lnTo>
                    <a:lnTo>
                      <a:pt x="447" y="105"/>
                    </a:lnTo>
                    <a:lnTo>
                      <a:pt x="428" y="128"/>
                    </a:lnTo>
                    <a:lnTo>
                      <a:pt x="428" y="131"/>
                    </a:lnTo>
                    <a:lnTo>
                      <a:pt x="426" y="134"/>
                    </a:lnTo>
                    <a:lnTo>
                      <a:pt x="426" y="145"/>
                    </a:lnTo>
                    <a:lnTo>
                      <a:pt x="426" y="146"/>
                    </a:lnTo>
                    <a:lnTo>
                      <a:pt x="426" y="148"/>
                    </a:lnTo>
                    <a:lnTo>
                      <a:pt x="433" y="156"/>
                    </a:lnTo>
                    <a:close/>
                  </a:path>
                </a:pathLst>
              </a:custGeom>
              <a:solidFill>
                <a:srgbClr val="494949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494949"/>
                  </a:solidFill>
                  <a:latin typeface="Arial" panose="020B0604020202020204"/>
                </a:endParaRPr>
              </a:p>
            </p:txBody>
          </p:sp>
          <p:sp>
            <p:nvSpPr>
              <p:cNvPr id="159" name="Freeform 193">
                <a:extLst>
                  <a:ext uri="{FF2B5EF4-FFF2-40B4-BE49-F238E27FC236}">
                    <a16:creationId xmlns:a16="http://schemas.microsoft.com/office/drawing/2014/main" id="{630CA768-5194-A683-3125-372DA70EB0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73876" y="4480993"/>
                <a:ext cx="46038" cy="53975"/>
              </a:xfrm>
              <a:custGeom>
                <a:avLst/>
                <a:gdLst>
                  <a:gd name="T0" fmla="*/ 25 w 29"/>
                  <a:gd name="T1" fmla="*/ 5 h 34"/>
                  <a:gd name="T2" fmla="*/ 26 w 29"/>
                  <a:gd name="T3" fmla="*/ 0 h 34"/>
                  <a:gd name="T4" fmla="*/ 28 w 29"/>
                  <a:gd name="T5" fmla="*/ 3 h 34"/>
                  <a:gd name="T6" fmla="*/ 26 w 29"/>
                  <a:gd name="T7" fmla="*/ 6 h 34"/>
                  <a:gd name="T8" fmla="*/ 25 w 29"/>
                  <a:gd name="T9" fmla="*/ 9 h 34"/>
                  <a:gd name="T10" fmla="*/ 22 w 29"/>
                  <a:gd name="T11" fmla="*/ 11 h 34"/>
                  <a:gd name="T12" fmla="*/ 23 w 29"/>
                  <a:gd name="T13" fmla="*/ 14 h 34"/>
                  <a:gd name="T14" fmla="*/ 22 w 29"/>
                  <a:gd name="T15" fmla="*/ 16 h 34"/>
                  <a:gd name="T16" fmla="*/ 23 w 29"/>
                  <a:gd name="T17" fmla="*/ 17 h 34"/>
                  <a:gd name="T18" fmla="*/ 23 w 29"/>
                  <a:gd name="T19" fmla="*/ 20 h 34"/>
                  <a:gd name="T20" fmla="*/ 17 w 29"/>
                  <a:gd name="T21" fmla="*/ 26 h 34"/>
                  <a:gd name="T22" fmla="*/ 19 w 29"/>
                  <a:gd name="T23" fmla="*/ 28 h 34"/>
                  <a:gd name="T24" fmla="*/ 17 w 29"/>
                  <a:gd name="T25" fmla="*/ 31 h 34"/>
                  <a:gd name="T26" fmla="*/ 14 w 29"/>
                  <a:gd name="T27" fmla="*/ 32 h 34"/>
                  <a:gd name="T28" fmla="*/ 13 w 29"/>
                  <a:gd name="T29" fmla="*/ 28 h 34"/>
                  <a:gd name="T30" fmla="*/ 11 w 29"/>
                  <a:gd name="T31" fmla="*/ 31 h 34"/>
                  <a:gd name="T32" fmla="*/ 11 w 29"/>
                  <a:gd name="T33" fmla="*/ 34 h 34"/>
                  <a:gd name="T34" fmla="*/ 11 w 29"/>
                  <a:gd name="T35" fmla="*/ 31 h 34"/>
                  <a:gd name="T36" fmla="*/ 10 w 29"/>
                  <a:gd name="T37" fmla="*/ 29 h 34"/>
                  <a:gd name="T38" fmla="*/ 10 w 29"/>
                  <a:gd name="T39" fmla="*/ 26 h 34"/>
                  <a:gd name="T40" fmla="*/ 8 w 29"/>
                  <a:gd name="T41" fmla="*/ 29 h 34"/>
                  <a:gd name="T42" fmla="*/ 5 w 29"/>
                  <a:gd name="T43" fmla="*/ 31 h 34"/>
                  <a:gd name="T44" fmla="*/ 3 w 29"/>
                  <a:gd name="T45" fmla="*/ 29 h 34"/>
                  <a:gd name="T46" fmla="*/ 3 w 29"/>
                  <a:gd name="T47" fmla="*/ 26 h 34"/>
                  <a:gd name="T48" fmla="*/ 3 w 29"/>
                  <a:gd name="T49" fmla="*/ 23 h 34"/>
                  <a:gd name="T50" fmla="*/ 2 w 29"/>
                  <a:gd name="T51" fmla="*/ 20 h 34"/>
                  <a:gd name="T52" fmla="*/ 5 w 29"/>
                  <a:gd name="T53" fmla="*/ 19 h 34"/>
                  <a:gd name="T54" fmla="*/ 11 w 29"/>
                  <a:gd name="T55" fmla="*/ 17 h 34"/>
                  <a:gd name="T56" fmla="*/ 2 w 29"/>
                  <a:gd name="T57" fmla="*/ 14 h 34"/>
                  <a:gd name="T58" fmla="*/ 2 w 29"/>
                  <a:gd name="T59" fmla="*/ 9 h 34"/>
                  <a:gd name="T60" fmla="*/ 3 w 29"/>
                  <a:gd name="T61" fmla="*/ 11 h 34"/>
                  <a:gd name="T62" fmla="*/ 8 w 29"/>
                  <a:gd name="T63" fmla="*/ 11 h 34"/>
                  <a:gd name="T64" fmla="*/ 11 w 29"/>
                  <a:gd name="T65" fmla="*/ 9 h 34"/>
                  <a:gd name="T66" fmla="*/ 23 w 29"/>
                  <a:gd name="T67" fmla="*/ 6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29" h="34">
                    <a:moveTo>
                      <a:pt x="23" y="6"/>
                    </a:moveTo>
                    <a:lnTo>
                      <a:pt x="25" y="5"/>
                    </a:lnTo>
                    <a:lnTo>
                      <a:pt x="25" y="2"/>
                    </a:lnTo>
                    <a:lnTo>
                      <a:pt x="26" y="0"/>
                    </a:lnTo>
                    <a:lnTo>
                      <a:pt x="29" y="2"/>
                    </a:lnTo>
                    <a:lnTo>
                      <a:pt x="28" y="3"/>
                    </a:lnTo>
                    <a:lnTo>
                      <a:pt x="28" y="5"/>
                    </a:lnTo>
                    <a:lnTo>
                      <a:pt x="26" y="6"/>
                    </a:lnTo>
                    <a:lnTo>
                      <a:pt x="25" y="8"/>
                    </a:lnTo>
                    <a:lnTo>
                      <a:pt x="25" y="9"/>
                    </a:lnTo>
                    <a:lnTo>
                      <a:pt x="23" y="11"/>
                    </a:lnTo>
                    <a:lnTo>
                      <a:pt x="22" y="11"/>
                    </a:lnTo>
                    <a:lnTo>
                      <a:pt x="22" y="13"/>
                    </a:lnTo>
                    <a:lnTo>
                      <a:pt x="23" y="14"/>
                    </a:lnTo>
                    <a:lnTo>
                      <a:pt x="22" y="14"/>
                    </a:lnTo>
                    <a:lnTo>
                      <a:pt x="22" y="16"/>
                    </a:lnTo>
                    <a:lnTo>
                      <a:pt x="23" y="16"/>
                    </a:lnTo>
                    <a:lnTo>
                      <a:pt x="23" y="17"/>
                    </a:lnTo>
                    <a:lnTo>
                      <a:pt x="22" y="17"/>
                    </a:lnTo>
                    <a:lnTo>
                      <a:pt x="23" y="20"/>
                    </a:lnTo>
                    <a:lnTo>
                      <a:pt x="22" y="23"/>
                    </a:lnTo>
                    <a:lnTo>
                      <a:pt x="17" y="26"/>
                    </a:lnTo>
                    <a:lnTo>
                      <a:pt x="17" y="28"/>
                    </a:lnTo>
                    <a:lnTo>
                      <a:pt x="19" y="28"/>
                    </a:lnTo>
                    <a:lnTo>
                      <a:pt x="19" y="29"/>
                    </a:lnTo>
                    <a:lnTo>
                      <a:pt x="17" y="31"/>
                    </a:lnTo>
                    <a:lnTo>
                      <a:pt x="16" y="31"/>
                    </a:lnTo>
                    <a:lnTo>
                      <a:pt x="14" y="32"/>
                    </a:lnTo>
                    <a:lnTo>
                      <a:pt x="14" y="29"/>
                    </a:lnTo>
                    <a:lnTo>
                      <a:pt x="13" y="28"/>
                    </a:lnTo>
                    <a:lnTo>
                      <a:pt x="13" y="29"/>
                    </a:lnTo>
                    <a:lnTo>
                      <a:pt x="11" y="31"/>
                    </a:lnTo>
                    <a:lnTo>
                      <a:pt x="11" y="32"/>
                    </a:lnTo>
                    <a:lnTo>
                      <a:pt x="11" y="34"/>
                    </a:lnTo>
                    <a:lnTo>
                      <a:pt x="11" y="32"/>
                    </a:lnTo>
                    <a:lnTo>
                      <a:pt x="11" y="31"/>
                    </a:lnTo>
                    <a:lnTo>
                      <a:pt x="10" y="31"/>
                    </a:lnTo>
                    <a:lnTo>
                      <a:pt x="10" y="29"/>
                    </a:lnTo>
                    <a:lnTo>
                      <a:pt x="10" y="28"/>
                    </a:lnTo>
                    <a:lnTo>
                      <a:pt x="10" y="26"/>
                    </a:lnTo>
                    <a:lnTo>
                      <a:pt x="10" y="28"/>
                    </a:lnTo>
                    <a:lnTo>
                      <a:pt x="8" y="29"/>
                    </a:lnTo>
                    <a:lnTo>
                      <a:pt x="6" y="31"/>
                    </a:lnTo>
                    <a:lnTo>
                      <a:pt x="5" y="31"/>
                    </a:lnTo>
                    <a:lnTo>
                      <a:pt x="3" y="32"/>
                    </a:lnTo>
                    <a:lnTo>
                      <a:pt x="3" y="29"/>
                    </a:lnTo>
                    <a:lnTo>
                      <a:pt x="3" y="28"/>
                    </a:lnTo>
                    <a:lnTo>
                      <a:pt x="3" y="26"/>
                    </a:lnTo>
                    <a:lnTo>
                      <a:pt x="3" y="25"/>
                    </a:lnTo>
                    <a:lnTo>
                      <a:pt x="3" y="23"/>
                    </a:lnTo>
                    <a:lnTo>
                      <a:pt x="3" y="22"/>
                    </a:lnTo>
                    <a:lnTo>
                      <a:pt x="2" y="20"/>
                    </a:lnTo>
                    <a:lnTo>
                      <a:pt x="2" y="19"/>
                    </a:lnTo>
                    <a:lnTo>
                      <a:pt x="5" y="19"/>
                    </a:lnTo>
                    <a:lnTo>
                      <a:pt x="5" y="17"/>
                    </a:lnTo>
                    <a:lnTo>
                      <a:pt x="11" y="17"/>
                    </a:lnTo>
                    <a:lnTo>
                      <a:pt x="0" y="16"/>
                    </a:lnTo>
                    <a:lnTo>
                      <a:pt x="2" y="14"/>
                    </a:lnTo>
                    <a:lnTo>
                      <a:pt x="2" y="11"/>
                    </a:lnTo>
                    <a:lnTo>
                      <a:pt x="2" y="9"/>
                    </a:lnTo>
                    <a:lnTo>
                      <a:pt x="3" y="8"/>
                    </a:lnTo>
                    <a:lnTo>
                      <a:pt x="3" y="11"/>
                    </a:lnTo>
                    <a:lnTo>
                      <a:pt x="3" y="13"/>
                    </a:lnTo>
                    <a:lnTo>
                      <a:pt x="8" y="11"/>
                    </a:lnTo>
                    <a:lnTo>
                      <a:pt x="11" y="11"/>
                    </a:lnTo>
                    <a:lnTo>
                      <a:pt x="11" y="9"/>
                    </a:lnTo>
                    <a:lnTo>
                      <a:pt x="22" y="8"/>
                    </a:lnTo>
                    <a:lnTo>
                      <a:pt x="23" y="6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</p:grpSp>
        <p:grpSp>
          <p:nvGrpSpPr>
            <p:cNvPr id="50" name="Group 396">
              <a:extLst>
                <a:ext uri="{FF2B5EF4-FFF2-40B4-BE49-F238E27FC236}">
                  <a16:creationId xmlns:a16="http://schemas.microsoft.com/office/drawing/2014/main" id="{50B49917-69FA-8800-C99F-E5EE7A95FE06}"/>
                </a:ext>
              </a:extLst>
            </p:cNvPr>
            <p:cNvGrpSpPr/>
            <p:nvPr/>
          </p:nvGrpSpPr>
          <p:grpSpPr>
            <a:xfrm>
              <a:off x="5951971" y="3892694"/>
              <a:ext cx="920728" cy="1127125"/>
              <a:chOff x="5951971" y="3892694"/>
              <a:chExt cx="920728" cy="1127125"/>
            </a:xfrm>
          </p:grpSpPr>
          <p:sp>
            <p:nvSpPr>
              <p:cNvPr id="148" name="Freeform 277">
                <a:extLst>
                  <a:ext uri="{FF2B5EF4-FFF2-40B4-BE49-F238E27FC236}">
                    <a16:creationId xmlns:a16="http://schemas.microsoft.com/office/drawing/2014/main" id="{0A2DE05D-5C9C-25E5-600A-70F4E8B5AD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51971" y="4347297"/>
                <a:ext cx="337705" cy="497898"/>
              </a:xfrm>
              <a:custGeom>
                <a:avLst/>
                <a:gdLst>
                  <a:gd name="T0" fmla="*/ 144 w 234"/>
                  <a:gd name="T1" fmla="*/ 61 h 345"/>
                  <a:gd name="T2" fmla="*/ 130 w 234"/>
                  <a:gd name="T3" fmla="*/ 77 h 345"/>
                  <a:gd name="T4" fmla="*/ 141 w 234"/>
                  <a:gd name="T5" fmla="*/ 107 h 345"/>
                  <a:gd name="T6" fmla="*/ 170 w 234"/>
                  <a:gd name="T7" fmla="*/ 106 h 345"/>
                  <a:gd name="T8" fmla="*/ 190 w 234"/>
                  <a:gd name="T9" fmla="*/ 101 h 345"/>
                  <a:gd name="T10" fmla="*/ 210 w 234"/>
                  <a:gd name="T11" fmla="*/ 120 h 345"/>
                  <a:gd name="T12" fmla="*/ 218 w 234"/>
                  <a:gd name="T13" fmla="*/ 124 h 345"/>
                  <a:gd name="T14" fmla="*/ 225 w 234"/>
                  <a:gd name="T15" fmla="*/ 160 h 345"/>
                  <a:gd name="T16" fmla="*/ 225 w 234"/>
                  <a:gd name="T17" fmla="*/ 178 h 345"/>
                  <a:gd name="T18" fmla="*/ 233 w 234"/>
                  <a:gd name="T19" fmla="*/ 217 h 345"/>
                  <a:gd name="T20" fmla="*/ 215 w 234"/>
                  <a:gd name="T21" fmla="*/ 266 h 345"/>
                  <a:gd name="T22" fmla="*/ 215 w 234"/>
                  <a:gd name="T23" fmla="*/ 280 h 345"/>
                  <a:gd name="T24" fmla="*/ 191 w 234"/>
                  <a:gd name="T25" fmla="*/ 280 h 345"/>
                  <a:gd name="T26" fmla="*/ 181 w 234"/>
                  <a:gd name="T27" fmla="*/ 286 h 345"/>
                  <a:gd name="T28" fmla="*/ 153 w 234"/>
                  <a:gd name="T29" fmla="*/ 294 h 345"/>
                  <a:gd name="T30" fmla="*/ 128 w 234"/>
                  <a:gd name="T31" fmla="*/ 312 h 345"/>
                  <a:gd name="T32" fmla="*/ 107 w 234"/>
                  <a:gd name="T33" fmla="*/ 308 h 345"/>
                  <a:gd name="T34" fmla="*/ 102 w 234"/>
                  <a:gd name="T35" fmla="*/ 323 h 345"/>
                  <a:gd name="T36" fmla="*/ 90 w 234"/>
                  <a:gd name="T37" fmla="*/ 332 h 345"/>
                  <a:gd name="T38" fmla="*/ 65 w 234"/>
                  <a:gd name="T39" fmla="*/ 340 h 345"/>
                  <a:gd name="T40" fmla="*/ 53 w 234"/>
                  <a:gd name="T41" fmla="*/ 337 h 345"/>
                  <a:gd name="T42" fmla="*/ 46 w 234"/>
                  <a:gd name="T43" fmla="*/ 332 h 345"/>
                  <a:gd name="T44" fmla="*/ 50 w 234"/>
                  <a:gd name="T45" fmla="*/ 322 h 345"/>
                  <a:gd name="T46" fmla="*/ 22 w 234"/>
                  <a:gd name="T47" fmla="*/ 325 h 345"/>
                  <a:gd name="T48" fmla="*/ 43 w 234"/>
                  <a:gd name="T49" fmla="*/ 308 h 345"/>
                  <a:gd name="T50" fmla="*/ 16 w 234"/>
                  <a:gd name="T51" fmla="*/ 311 h 345"/>
                  <a:gd name="T52" fmla="*/ 13 w 234"/>
                  <a:gd name="T53" fmla="*/ 299 h 345"/>
                  <a:gd name="T54" fmla="*/ 17 w 234"/>
                  <a:gd name="T55" fmla="*/ 288 h 345"/>
                  <a:gd name="T56" fmla="*/ 6 w 234"/>
                  <a:gd name="T57" fmla="*/ 283 h 345"/>
                  <a:gd name="T58" fmla="*/ 33 w 234"/>
                  <a:gd name="T59" fmla="*/ 278 h 345"/>
                  <a:gd name="T60" fmla="*/ 28 w 234"/>
                  <a:gd name="T61" fmla="*/ 263 h 345"/>
                  <a:gd name="T62" fmla="*/ 68 w 234"/>
                  <a:gd name="T63" fmla="*/ 246 h 345"/>
                  <a:gd name="T64" fmla="*/ 74 w 234"/>
                  <a:gd name="T65" fmla="*/ 238 h 345"/>
                  <a:gd name="T66" fmla="*/ 40 w 234"/>
                  <a:gd name="T67" fmla="*/ 248 h 345"/>
                  <a:gd name="T68" fmla="*/ 59 w 234"/>
                  <a:gd name="T69" fmla="*/ 220 h 345"/>
                  <a:gd name="T70" fmla="*/ 76 w 234"/>
                  <a:gd name="T71" fmla="*/ 200 h 345"/>
                  <a:gd name="T72" fmla="*/ 79 w 234"/>
                  <a:gd name="T73" fmla="*/ 191 h 345"/>
                  <a:gd name="T74" fmla="*/ 46 w 234"/>
                  <a:gd name="T75" fmla="*/ 185 h 345"/>
                  <a:gd name="T76" fmla="*/ 33 w 234"/>
                  <a:gd name="T77" fmla="*/ 181 h 345"/>
                  <a:gd name="T78" fmla="*/ 25 w 234"/>
                  <a:gd name="T79" fmla="*/ 178 h 345"/>
                  <a:gd name="T80" fmla="*/ 19 w 234"/>
                  <a:gd name="T81" fmla="*/ 167 h 345"/>
                  <a:gd name="T82" fmla="*/ 42 w 234"/>
                  <a:gd name="T83" fmla="*/ 160 h 345"/>
                  <a:gd name="T84" fmla="*/ 48 w 234"/>
                  <a:gd name="T85" fmla="*/ 135 h 345"/>
                  <a:gd name="T86" fmla="*/ 33 w 234"/>
                  <a:gd name="T87" fmla="*/ 126 h 345"/>
                  <a:gd name="T88" fmla="*/ 28 w 234"/>
                  <a:gd name="T89" fmla="*/ 111 h 345"/>
                  <a:gd name="T90" fmla="*/ 22 w 234"/>
                  <a:gd name="T91" fmla="*/ 107 h 345"/>
                  <a:gd name="T92" fmla="*/ 30 w 234"/>
                  <a:gd name="T93" fmla="*/ 106 h 345"/>
                  <a:gd name="T94" fmla="*/ 53 w 234"/>
                  <a:gd name="T95" fmla="*/ 97 h 345"/>
                  <a:gd name="T96" fmla="*/ 74 w 234"/>
                  <a:gd name="T97" fmla="*/ 103 h 345"/>
                  <a:gd name="T98" fmla="*/ 99 w 234"/>
                  <a:gd name="T99" fmla="*/ 103 h 345"/>
                  <a:gd name="T100" fmla="*/ 105 w 234"/>
                  <a:gd name="T101" fmla="*/ 84 h 345"/>
                  <a:gd name="T102" fmla="*/ 114 w 234"/>
                  <a:gd name="T103" fmla="*/ 67 h 345"/>
                  <a:gd name="T104" fmla="*/ 94 w 234"/>
                  <a:gd name="T105" fmla="*/ 69 h 345"/>
                  <a:gd name="T106" fmla="*/ 101 w 234"/>
                  <a:gd name="T107" fmla="*/ 52 h 345"/>
                  <a:gd name="T108" fmla="*/ 108 w 234"/>
                  <a:gd name="T109" fmla="*/ 41 h 345"/>
                  <a:gd name="T110" fmla="*/ 122 w 234"/>
                  <a:gd name="T111" fmla="*/ 21 h 345"/>
                  <a:gd name="T112" fmla="*/ 134 w 234"/>
                  <a:gd name="T113" fmla="*/ 23 h 345"/>
                  <a:gd name="T114" fmla="*/ 145 w 234"/>
                  <a:gd name="T115" fmla="*/ 15 h 345"/>
                  <a:gd name="T116" fmla="*/ 154 w 234"/>
                  <a:gd name="T117" fmla="*/ 23 h 345"/>
                  <a:gd name="T118" fmla="*/ 157 w 234"/>
                  <a:gd name="T119" fmla="*/ 23 h 345"/>
                  <a:gd name="T120" fmla="*/ 164 w 234"/>
                  <a:gd name="T121" fmla="*/ 4 h 345"/>
                  <a:gd name="T122" fmla="*/ 170 w 234"/>
                  <a:gd name="T123" fmla="*/ 27 h 3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234" h="345">
                    <a:moveTo>
                      <a:pt x="168" y="29"/>
                    </a:moveTo>
                    <a:lnTo>
                      <a:pt x="167" y="30"/>
                    </a:lnTo>
                    <a:lnTo>
                      <a:pt x="164" y="32"/>
                    </a:lnTo>
                    <a:lnTo>
                      <a:pt x="162" y="32"/>
                    </a:lnTo>
                    <a:lnTo>
                      <a:pt x="160" y="35"/>
                    </a:lnTo>
                    <a:lnTo>
                      <a:pt x="160" y="37"/>
                    </a:lnTo>
                    <a:lnTo>
                      <a:pt x="160" y="40"/>
                    </a:lnTo>
                    <a:lnTo>
                      <a:pt x="160" y="41"/>
                    </a:lnTo>
                    <a:lnTo>
                      <a:pt x="159" y="41"/>
                    </a:lnTo>
                    <a:lnTo>
                      <a:pt x="157" y="43"/>
                    </a:lnTo>
                    <a:lnTo>
                      <a:pt x="159" y="44"/>
                    </a:lnTo>
                    <a:lnTo>
                      <a:pt x="159" y="46"/>
                    </a:lnTo>
                    <a:lnTo>
                      <a:pt x="157" y="47"/>
                    </a:lnTo>
                    <a:lnTo>
                      <a:pt x="157" y="49"/>
                    </a:lnTo>
                    <a:lnTo>
                      <a:pt x="153" y="54"/>
                    </a:lnTo>
                    <a:lnTo>
                      <a:pt x="153" y="55"/>
                    </a:lnTo>
                    <a:lnTo>
                      <a:pt x="153" y="58"/>
                    </a:lnTo>
                    <a:lnTo>
                      <a:pt x="153" y="60"/>
                    </a:lnTo>
                    <a:lnTo>
                      <a:pt x="151" y="58"/>
                    </a:lnTo>
                    <a:lnTo>
                      <a:pt x="150" y="58"/>
                    </a:lnTo>
                    <a:lnTo>
                      <a:pt x="148" y="58"/>
                    </a:lnTo>
                    <a:lnTo>
                      <a:pt x="147" y="58"/>
                    </a:lnTo>
                    <a:lnTo>
                      <a:pt x="145" y="61"/>
                    </a:lnTo>
                    <a:lnTo>
                      <a:pt x="144" y="61"/>
                    </a:lnTo>
                    <a:lnTo>
                      <a:pt x="142" y="61"/>
                    </a:lnTo>
                    <a:lnTo>
                      <a:pt x="141" y="61"/>
                    </a:lnTo>
                    <a:lnTo>
                      <a:pt x="139" y="60"/>
                    </a:lnTo>
                    <a:lnTo>
                      <a:pt x="137" y="60"/>
                    </a:lnTo>
                    <a:lnTo>
                      <a:pt x="136" y="61"/>
                    </a:lnTo>
                    <a:lnTo>
                      <a:pt x="133" y="63"/>
                    </a:lnTo>
                    <a:lnTo>
                      <a:pt x="134" y="63"/>
                    </a:lnTo>
                    <a:lnTo>
                      <a:pt x="134" y="64"/>
                    </a:lnTo>
                    <a:lnTo>
                      <a:pt x="134" y="66"/>
                    </a:lnTo>
                    <a:lnTo>
                      <a:pt x="136" y="66"/>
                    </a:lnTo>
                    <a:lnTo>
                      <a:pt x="136" y="67"/>
                    </a:lnTo>
                    <a:lnTo>
                      <a:pt x="137" y="67"/>
                    </a:lnTo>
                    <a:lnTo>
                      <a:pt x="137" y="69"/>
                    </a:lnTo>
                    <a:lnTo>
                      <a:pt x="139" y="67"/>
                    </a:lnTo>
                    <a:lnTo>
                      <a:pt x="141" y="69"/>
                    </a:lnTo>
                    <a:lnTo>
                      <a:pt x="142" y="70"/>
                    </a:lnTo>
                    <a:lnTo>
                      <a:pt x="144" y="69"/>
                    </a:lnTo>
                    <a:lnTo>
                      <a:pt x="145" y="69"/>
                    </a:lnTo>
                    <a:lnTo>
                      <a:pt x="145" y="70"/>
                    </a:lnTo>
                    <a:lnTo>
                      <a:pt x="142" y="72"/>
                    </a:lnTo>
                    <a:lnTo>
                      <a:pt x="137" y="77"/>
                    </a:lnTo>
                    <a:lnTo>
                      <a:pt x="136" y="78"/>
                    </a:lnTo>
                    <a:lnTo>
                      <a:pt x="133" y="77"/>
                    </a:lnTo>
                    <a:lnTo>
                      <a:pt x="130" y="77"/>
                    </a:lnTo>
                    <a:lnTo>
                      <a:pt x="128" y="78"/>
                    </a:lnTo>
                    <a:lnTo>
                      <a:pt x="127" y="80"/>
                    </a:lnTo>
                    <a:lnTo>
                      <a:pt x="127" y="81"/>
                    </a:lnTo>
                    <a:lnTo>
                      <a:pt x="125" y="81"/>
                    </a:lnTo>
                    <a:lnTo>
                      <a:pt x="125" y="83"/>
                    </a:lnTo>
                    <a:lnTo>
                      <a:pt x="122" y="83"/>
                    </a:lnTo>
                    <a:lnTo>
                      <a:pt x="120" y="84"/>
                    </a:lnTo>
                    <a:lnTo>
                      <a:pt x="122" y="84"/>
                    </a:lnTo>
                    <a:lnTo>
                      <a:pt x="122" y="86"/>
                    </a:lnTo>
                    <a:lnTo>
                      <a:pt x="123" y="88"/>
                    </a:lnTo>
                    <a:lnTo>
                      <a:pt x="125" y="91"/>
                    </a:lnTo>
                    <a:lnTo>
                      <a:pt x="127" y="92"/>
                    </a:lnTo>
                    <a:lnTo>
                      <a:pt x="128" y="94"/>
                    </a:lnTo>
                    <a:lnTo>
                      <a:pt x="130" y="94"/>
                    </a:lnTo>
                    <a:lnTo>
                      <a:pt x="131" y="95"/>
                    </a:lnTo>
                    <a:lnTo>
                      <a:pt x="131" y="97"/>
                    </a:lnTo>
                    <a:lnTo>
                      <a:pt x="133" y="98"/>
                    </a:lnTo>
                    <a:lnTo>
                      <a:pt x="134" y="98"/>
                    </a:lnTo>
                    <a:lnTo>
                      <a:pt x="136" y="100"/>
                    </a:lnTo>
                    <a:lnTo>
                      <a:pt x="136" y="101"/>
                    </a:lnTo>
                    <a:lnTo>
                      <a:pt x="136" y="104"/>
                    </a:lnTo>
                    <a:lnTo>
                      <a:pt x="137" y="106"/>
                    </a:lnTo>
                    <a:lnTo>
                      <a:pt x="137" y="107"/>
                    </a:lnTo>
                    <a:lnTo>
                      <a:pt x="141" y="107"/>
                    </a:lnTo>
                    <a:lnTo>
                      <a:pt x="144" y="107"/>
                    </a:lnTo>
                    <a:lnTo>
                      <a:pt x="145" y="107"/>
                    </a:lnTo>
                    <a:lnTo>
                      <a:pt x="148" y="111"/>
                    </a:lnTo>
                    <a:lnTo>
                      <a:pt x="150" y="111"/>
                    </a:lnTo>
                    <a:lnTo>
                      <a:pt x="150" y="112"/>
                    </a:lnTo>
                    <a:lnTo>
                      <a:pt x="156" y="114"/>
                    </a:lnTo>
                    <a:lnTo>
                      <a:pt x="159" y="112"/>
                    </a:lnTo>
                    <a:lnTo>
                      <a:pt x="160" y="112"/>
                    </a:lnTo>
                    <a:lnTo>
                      <a:pt x="159" y="112"/>
                    </a:lnTo>
                    <a:lnTo>
                      <a:pt x="159" y="114"/>
                    </a:lnTo>
                    <a:lnTo>
                      <a:pt x="160" y="112"/>
                    </a:lnTo>
                    <a:lnTo>
                      <a:pt x="160" y="114"/>
                    </a:lnTo>
                    <a:lnTo>
                      <a:pt x="162" y="114"/>
                    </a:lnTo>
                    <a:lnTo>
                      <a:pt x="165" y="115"/>
                    </a:lnTo>
                    <a:lnTo>
                      <a:pt x="164" y="112"/>
                    </a:lnTo>
                    <a:lnTo>
                      <a:pt x="165" y="111"/>
                    </a:lnTo>
                    <a:lnTo>
                      <a:pt x="167" y="111"/>
                    </a:lnTo>
                    <a:lnTo>
                      <a:pt x="167" y="112"/>
                    </a:lnTo>
                    <a:lnTo>
                      <a:pt x="167" y="114"/>
                    </a:lnTo>
                    <a:lnTo>
                      <a:pt x="168" y="112"/>
                    </a:lnTo>
                    <a:lnTo>
                      <a:pt x="168" y="111"/>
                    </a:lnTo>
                    <a:lnTo>
                      <a:pt x="168" y="109"/>
                    </a:lnTo>
                    <a:lnTo>
                      <a:pt x="168" y="107"/>
                    </a:lnTo>
                    <a:lnTo>
                      <a:pt x="170" y="106"/>
                    </a:lnTo>
                    <a:lnTo>
                      <a:pt x="173" y="106"/>
                    </a:lnTo>
                    <a:lnTo>
                      <a:pt x="173" y="104"/>
                    </a:lnTo>
                    <a:lnTo>
                      <a:pt x="173" y="103"/>
                    </a:lnTo>
                    <a:lnTo>
                      <a:pt x="174" y="103"/>
                    </a:lnTo>
                    <a:lnTo>
                      <a:pt x="171" y="101"/>
                    </a:lnTo>
                    <a:lnTo>
                      <a:pt x="173" y="100"/>
                    </a:lnTo>
                    <a:lnTo>
                      <a:pt x="171" y="98"/>
                    </a:lnTo>
                    <a:lnTo>
                      <a:pt x="170" y="98"/>
                    </a:lnTo>
                    <a:lnTo>
                      <a:pt x="171" y="98"/>
                    </a:lnTo>
                    <a:lnTo>
                      <a:pt x="171" y="97"/>
                    </a:lnTo>
                    <a:lnTo>
                      <a:pt x="171" y="95"/>
                    </a:lnTo>
                    <a:lnTo>
                      <a:pt x="173" y="95"/>
                    </a:lnTo>
                    <a:lnTo>
                      <a:pt x="174" y="94"/>
                    </a:lnTo>
                    <a:lnTo>
                      <a:pt x="178" y="91"/>
                    </a:lnTo>
                    <a:lnTo>
                      <a:pt x="179" y="89"/>
                    </a:lnTo>
                    <a:lnTo>
                      <a:pt x="181" y="88"/>
                    </a:lnTo>
                    <a:lnTo>
                      <a:pt x="182" y="89"/>
                    </a:lnTo>
                    <a:lnTo>
                      <a:pt x="185" y="92"/>
                    </a:lnTo>
                    <a:lnTo>
                      <a:pt x="187" y="94"/>
                    </a:lnTo>
                    <a:lnTo>
                      <a:pt x="188" y="95"/>
                    </a:lnTo>
                    <a:lnTo>
                      <a:pt x="188" y="97"/>
                    </a:lnTo>
                    <a:lnTo>
                      <a:pt x="188" y="98"/>
                    </a:lnTo>
                    <a:lnTo>
                      <a:pt x="188" y="100"/>
                    </a:lnTo>
                    <a:lnTo>
                      <a:pt x="190" y="101"/>
                    </a:lnTo>
                    <a:lnTo>
                      <a:pt x="190" y="103"/>
                    </a:lnTo>
                    <a:lnTo>
                      <a:pt x="191" y="104"/>
                    </a:lnTo>
                    <a:lnTo>
                      <a:pt x="191" y="106"/>
                    </a:lnTo>
                    <a:lnTo>
                      <a:pt x="193" y="107"/>
                    </a:lnTo>
                    <a:lnTo>
                      <a:pt x="194" y="107"/>
                    </a:lnTo>
                    <a:lnTo>
                      <a:pt x="194" y="109"/>
                    </a:lnTo>
                    <a:lnTo>
                      <a:pt x="196" y="109"/>
                    </a:lnTo>
                    <a:lnTo>
                      <a:pt x="196" y="107"/>
                    </a:lnTo>
                    <a:lnTo>
                      <a:pt x="197" y="107"/>
                    </a:lnTo>
                    <a:lnTo>
                      <a:pt x="199" y="109"/>
                    </a:lnTo>
                    <a:lnTo>
                      <a:pt x="200" y="111"/>
                    </a:lnTo>
                    <a:lnTo>
                      <a:pt x="200" y="112"/>
                    </a:lnTo>
                    <a:lnTo>
                      <a:pt x="200" y="114"/>
                    </a:lnTo>
                    <a:lnTo>
                      <a:pt x="199" y="115"/>
                    </a:lnTo>
                    <a:lnTo>
                      <a:pt x="199" y="117"/>
                    </a:lnTo>
                    <a:lnTo>
                      <a:pt x="199" y="118"/>
                    </a:lnTo>
                    <a:lnTo>
                      <a:pt x="199" y="120"/>
                    </a:lnTo>
                    <a:lnTo>
                      <a:pt x="200" y="121"/>
                    </a:lnTo>
                    <a:lnTo>
                      <a:pt x="202" y="121"/>
                    </a:lnTo>
                    <a:lnTo>
                      <a:pt x="202" y="120"/>
                    </a:lnTo>
                    <a:lnTo>
                      <a:pt x="204" y="120"/>
                    </a:lnTo>
                    <a:lnTo>
                      <a:pt x="208" y="118"/>
                    </a:lnTo>
                    <a:lnTo>
                      <a:pt x="210" y="118"/>
                    </a:lnTo>
                    <a:lnTo>
                      <a:pt x="210" y="120"/>
                    </a:lnTo>
                    <a:lnTo>
                      <a:pt x="211" y="120"/>
                    </a:lnTo>
                    <a:lnTo>
                      <a:pt x="213" y="120"/>
                    </a:lnTo>
                    <a:lnTo>
                      <a:pt x="215" y="120"/>
                    </a:lnTo>
                    <a:lnTo>
                      <a:pt x="215" y="118"/>
                    </a:lnTo>
                    <a:lnTo>
                      <a:pt x="215" y="117"/>
                    </a:lnTo>
                    <a:lnTo>
                      <a:pt x="215" y="115"/>
                    </a:lnTo>
                    <a:lnTo>
                      <a:pt x="216" y="115"/>
                    </a:lnTo>
                    <a:lnTo>
                      <a:pt x="216" y="117"/>
                    </a:lnTo>
                    <a:lnTo>
                      <a:pt x="218" y="117"/>
                    </a:lnTo>
                    <a:lnTo>
                      <a:pt x="218" y="115"/>
                    </a:lnTo>
                    <a:lnTo>
                      <a:pt x="219" y="115"/>
                    </a:lnTo>
                    <a:lnTo>
                      <a:pt x="219" y="117"/>
                    </a:lnTo>
                    <a:lnTo>
                      <a:pt x="222" y="120"/>
                    </a:lnTo>
                    <a:lnTo>
                      <a:pt x="224" y="120"/>
                    </a:lnTo>
                    <a:lnTo>
                      <a:pt x="225" y="121"/>
                    </a:lnTo>
                    <a:lnTo>
                      <a:pt x="227" y="121"/>
                    </a:lnTo>
                    <a:lnTo>
                      <a:pt x="227" y="123"/>
                    </a:lnTo>
                    <a:lnTo>
                      <a:pt x="228" y="124"/>
                    </a:lnTo>
                    <a:lnTo>
                      <a:pt x="227" y="127"/>
                    </a:lnTo>
                    <a:lnTo>
                      <a:pt x="225" y="127"/>
                    </a:lnTo>
                    <a:lnTo>
                      <a:pt x="224" y="126"/>
                    </a:lnTo>
                    <a:lnTo>
                      <a:pt x="222" y="126"/>
                    </a:lnTo>
                    <a:lnTo>
                      <a:pt x="221" y="126"/>
                    </a:lnTo>
                    <a:lnTo>
                      <a:pt x="218" y="124"/>
                    </a:lnTo>
                    <a:lnTo>
                      <a:pt x="215" y="123"/>
                    </a:lnTo>
                    <a:lnTo>
                      <a:pt x="215" y="124"/>
                    </a:lnTo>
                    <a:lnTo>
                      <a:pt x="216" y="124"/>
                    </a:lnTo>
                    <a:lnTo>
                      <a:pt x="215" y="126"/>
                    </a:lnTo>
                    <a:lnTo>
                      <a:pt x="215" y="127"/>
                    </a:lnTo>
                    <a:lnTo>
                      <a:pt x="215" y="130"/>
                    </a:lnTo>
                    <a:lnTo>
                      <a:pt x="215" y="132"/>
                    </a:lnTo>
                    <a:lnTo>
                      <a:pt x="215" y="133"/>
                    </a:lnTo>
                    <a:lnTo>
                      <a:pt x="216" y="135"/>
                    </a:lnTo>
                    <a:lnTo>
                      <a:pt x="218" y="137"/>
                    </a:lnTo>
                    <a:lnTo>
                      <a:pt x="221" y="137"/>
                    </a:lnTo>
                    <a:lnTo>
                      <a:pt x="221" y="138"/>
                    </a:lnTo>
                    <a:lnTo>
                      <a:pt x="221" y="140"/>
                    </a:lnTo>
                    <a:lnTo>
                      <a:pt x="221" y="141"/>
                    </a:lnTo>
                    <a:lnTo>
                      <a:pt x="222" y="143"/>
                    </a:lnTo>
                    <a:lnTo>
                      <a:pt x="221" y="144"/>
                    </a:lnTo>
                    <a:lnTo>
                      <a:pt x="221" y="146"/>
                    </a:lnTo>
                    <a:lnTo>
                      <a:pt x="221" y="149"/>
                    </a:lnTo>
                    <a:lnTo>
                      <a:pt x="221" y="152"/>
                    </a:lnTo>
                    <a:lnTo>
                      <a:pt x="221" y="154"/>
                    </a:lnTo>
                    <a:lnTo>
                      <a:pt x="222" y="155"/>
                    </a:lnTo>
                    <a:lnTo>
                      <a:pt x="222" y="157"/>
                    </a:lnTo>
                    <a:lnTo>
                      <a:pt x="224" y="157"/>
                    </a:lnTo>
                    <a:lnTo>
                      <a:pt x="225" y="160"/>
                    </a:lnTo>
                    <a:lnTo>
                      <a:pt x="227" y="160"/>
                    </a:lnTo>
                    <a:lnTo>
                      <a:pt x="228" y="161"/>
                    </a:lnTo>
                    <a:lnTo>
                      <a:pt x="230" y="163"/>
                    </a:lnTo>
                    <a:lnTo>
                      <a:pt x="230" y="164"/>
                    </a:lnTo>
                    <a:lnTo>
                      <a:pt x="230" y="166"/>
                    </a:lnTo>
                    <a:lnTo>
                      <a:pt x="228" y="167"/>
                    </a:lnTo>
                    <a:lnTo>
                      <a:pt x="228" y="169"/>
                    </a:lnTo>
                    <a:lnTo>
                      <a:pt x="228" y="170"/>
                    </a:lnTo>
                    <a:lnTo>
                      <a:pt x="227" y="172"/>
                    </a:lnTo>
                    <a:lnTo>
                      <a:pt x="227" y="170"/>
                    </a:lnTo>
                    <a:lnTo>
                      <a:pt x="225" y="170"/>
                    </a:lnTo>
                    <a:lnTo>
                      <a:pt x="224" y="172"/>
                    </a:lnTo>
                    <a:lnTo>
                      <a:pt x="227" y="174"/>
                    </a:lnTo>
                    <a:lnTo>
                      <a:pt x="227" y="175"/>
                    </a:lnTo>
                    <a:lnTo>
                      <a:pt x="228" y="177"/>
                    </a:lnTo>
                    <a:lnTo>
                      <a:pt x="227" y="177"/>
                    </a:lnTo>
                    <a:lnTo>
                      <a:pt x="227" y="178"/>
                    </a:lnTo>
                    <a:lnTo>
                      <a:pt x="228" y="178"/>
                    </a:lnTo>
                    <a:lnTo>
                      <a:pt x="230" y="178"/>
                    </a:lnTo>
                    <a:lnTo>
                      <a:pt x="231" y="178"/>
                    </a:lnTo>
                    <a:lnTo>
                      <a:pt x="230" y="180"/>
                    </a:lnTo>
                    <a:lnTo>
                      <a:pt x="228" y="180"/>
                    </a:lnTo>
                    <a:lnTo>
                      <a:pt x="227" y="178"/>
                    </a:lnTo>
                    <a:lnTo>
                      <a:pt x="225" y="178"/>
                    </a:lnTo>
                    <a:lnTo>
                      <a:pt x="222" y="181"/>
                    </a:lnTo>
                    <a:lnTo>
                      <a:pt x="222" y="183"/>
                    </a:lnTo>
                    <a:lnTo>
                      <a:pt x="224" y="185"/>
                    </a:lnTo>
                    <a:lnTo>
                      <a:pt x="225" y="186"/>
                    </a:lnTo>
                    <a:lnTo>
                      <a:pt x="227" y="186"/>
                    </a:lnTo>
                    <a:lnTo>
                      <a:pt x="227" y="188"/>
                    </a:lnTo>
                    <a:lnTo>
                      <a:pt x="228" y="188"/>
                    </a:lnTo>
                    <a:lnTo>
                      <a:pt x="228" y="189"/>
                    </a:lnTo>
                    <a:lnTo>
                      <a:pt x="228" y="191"/>
                    </a:lnTo>
                    <a:lnTo>
                      <a:pt x="228" y="192"/>
                    </a:lnTo>
                    <a:lnTo>
                      <a:pt x="228" y="194"/>
                    </a:lnTo>
                    <a:lnTo>
                      <a:pt x="228" y="195"/>
                    </a:lnTo>
                    <a:lnTo>
                      <a:pt x="230" y="195"/>
                    </a:lnTo>
                    <a:lnTo>
                      <a:pt x="230" y="197"/>
                    </a:lnTo>
                    <a:lnTo>
                      <a:pt x="230" y="198"/>
                    </a:lnTo>
                    <a:lnTo>
                      <a:pt x="231" y="203"/>
                    </a:lnTo>
                    <a:lnTo>
                      <a:pt x="231" y="204"/>
                    </a:lnTo>
                    <a:lnTo>
                      <a:pt x="231" y="206"/>
                    </a:lnTo>
                    <a:lnTo>
                      <a:pt x="231" y="209"/>
                    </a:lnTo>
                    <a:lnTo>
                      <a:pt x="231" y="211"/>
                    </a:lnTo>
                    <a:lnTo>
                      <a:pt x="231" y="212"/>
                    </a:lnTo>
                    <a:lnTo>
                      <a:pt x="233" y="215"/>
                    </a:lnTo>
                    <a:lnTo>
                      <a:pt x="234" y="215"/>
                    </a:lnTo>
                    <a:lnTo>
                      <a:pt x="233" y="217"/>
                    </a:lnTo>
                    <a:lnTo>
                      <a:pt x="233" y="218"/>
                    </a:lnTo>
                    <a:lnTo>
                      <a:pt x="231" y="218"/>
                    </a:lnTo>
                    <a:lnTo>
                      <a:pt x="231" y="220"/>
                    </a:lnTo>
                    <a:lnTo>
                      <a:pt x="230" y="223"/>
                    </a:lnTo>
                    <a:lnTo>
                      <a:pt x="230" y="225"/>
                    </a:lnTo>
                    <a:lnTo>
                      <a:pt x="228" y="226"/>
                    </a:lnTo>
                    <a:lnTo>
                      <a:pt x="227" y="228"/>
                    </a:lnTo>
                    <a:lnTo>
                      <a:pt x="225" y="232"/>
                    </a:lnTo>
                    <a:lnTo>
                      <a:pt x="225" y="234"/>
                    </a:lnTo>
                    <a:lnTo>
                      <a:pt x="225" y="237"/>
                    </a:lnTo>
                    <a:lnTo>
                      <a:pt x="222" y="241"/>
                    </a:lnTo>
                    <a:lnTo>
                      <a:pt x="222" y="243"/>
                    </a:lnTo>
                    <a:lnTo>
                      <a:pt x="222" y="244"/>
                    </a:lnTo>
                    <a:lnTo>
                      <a:pt x="222" y="246"/>
                    </a:lnTo>
                    <a:lnTo>
                      <a:pt x="222" y="248"/>
                    </a:lnTo>
                    <a:lnTo>
                      <a:pt x="222" y="251"/>
                    </a:lnTo>
                    <a:lnTo>
                      <a:pt x="222" y="252"/>
                    </a:lnTo>
                    <a:lnTo>
                      <a:pt x="219" y="259"/>
                    </a:lnTo>
                    <a:lnTo>
                      <a:pt x="218" y="259"/>
                    </a:lnTo>
                    <a:lnTo>
                      <a:pt x="218" y="260"/>
                    </a:lnTo>
                    <a:lnTo>
                      <a:pt x="216" y="262"/>
                    </a:lnTo>
                    <a:lnTo>
                      <a:pt x="215" y="263"/>
                    </a:lnTo>
                    <a:lnTo>
                      <a:pt x="215" y="265"/>
                    </a:lnTo>
                    <a:lnTo>
                      <a:pt x="215" y="266"/>
                    </a:lnTo>
                    <a:lnTo>
                      <a:pt x="215" y="268"/>
                    </a:lnTo>
                    <a:lnTo>
                      <a:pt x="215" y="269"/>
                    </a:lnTo>
                    <a:lnTo>
                      <a:pt x="215" y="268"/>
                    </a:lnTo>
                    <a:lnTo>
                      <a:pt x="213" y="268"/>
                    </a:lnTo>
                    <a:lnTo>
                      <a:pt x="210" y="268"/>
                    </a:lnTo>
                    <a:lnTo>
                      <a:pt x="210" y="266"/>
                    </a:lnTo>
                    <a:lnTo>
                      <a:pt x="208" y="266"/>
                    </a:lnTo>
                    <a:lnTo>
                      <a:pt x="208" y="268"/>
                    </a:lnTo>
                    <a:lnTo>
                      <a:pt x="210" y="268"/>
                    </a:lnTo>
                    <a:lnTo>
                      <a:pt x="210" y="269"/>
                    </a:lnTo>
                    <a:lnTo>
                      <a:pt x="210" y="271"/>
                    </a:lnTo>
                    <a:lnTo>
                      <a:pt x="211" y="272"/>
                    </a:lnTo>
                    <a:lnTo>
                      <a:pt x="213" y="274"/>
                    </a:lnTo>
                    <a:lnTo>
                      <a:pt x="213" y="272"/>
                    </a:lnTo>
                    <a:lnTo>
                      <a:pt x="215" y="271"/>
                    </a:lnTo>
                    <a:lnTo>
                      <a:pt x="213" y="272"/>
                    </a:lnTo>
                    <a:lnTo>
                      <a:pt x="215" y="274"/>
                    </a:lnTo>
                    <a:lnTo>
                      <a:pt x="218" y="277"/>
                    </a:lnTo>
                    <a:lnTo>
                      <a:pt x="216" y="281"/>
                    </a:lnTo>
                    <a:lnTo>
                      <a:pt x="215" y="281"/>
                    </a:lnTo>
                    <a:lnTo>
                      <a:pt x="215" y="283"/>
                    </a:lnTo>
                    <a:lnTo>
                      <a:pt x="213" y="283"/>
                    </a:lnTo>
                    <a:lnTo>
                      <a:pt x="213" y="281"/>
                    </a:lnTo>
                    <a:lnTo>
                      <a:pt x="215" y="280"/>
                    </a:lnTo>
                    <a:lnTo>
                      <a:pt x="213" y="280"/>
                    </a:lnTo>
                    <a:lnTo>
                      <a:pt x="211" y="281"/>
                    </a:lnTo>
                    <a:lnTo>
                      <a:pt x="210" y="281"/>
                    </a:lnTo>
                    <a:lnTo>
                      <a:pt x="210" y="280"/>
                    </a:lnTo>
                    <a:lnTo>
                      <a:pt x="208" y="280"/>
                    </a:lnTo>
                    <a:lnTo>
                      <a:pt x="205" y="281"/>
                    </a:lnTo>
                    <a:lnTo>
                      <a:pt x="204" y="283"/>
                    </a:lnTo>
                    <a:lnTo>
                      <a:pt x="202" y="283"/>
                    </a:lnTo>
                    <a:lnTo>
                      <a:pt x="200" y="281"/>
                    </a:lnTo>
                    <a:lnTo>
                      <a:pt x="200" y="280"/>
                    </a:lnTo>
                    <a:lnTo>
                      <a:pt x="196" y="280"/>
                    </a:lnTo>
                    <a:lnTo>
                      <a:pt x="193" y="280"/>
                    </a:lnTo>
                    <a:lnTo>
                      <a:pt x="191" y="280"/>
                    </a:lnTo>
                    <a:lnTo>
                      <a:pt x="191" y="278"/>
                    </a:lnTo>
                    <a:lnTo>
                      <a:pt x="193" y="278"/>
                    </a:lnTo>
                    <a:lnTo>
                      <a:pt x="194" y="277"/>
                    </a:lnTo>
                    <a:lnTo>
                      <a:pt x="194" y="275"/>
                    </a:lnTo>
                    <a:lnTo>
                      <a:pt x="193" y="277"/>
                    </a:lnTo>
                    <a:lnTo>
                      <a:pt x="191" y="278"/>
                    </a:lnTo>
                    <a:lnTo>
                      <a:pt x="190" y="277"/>
                    </a:lnTo>
                    <a:lnTo>
                      <a:pt x="190" y="278"/>
                    </a:lnTo>
                    <a:lnTo>
                      <a:pt x="190" y="280"/>
                    </a:lnTo>
                    <a:lnTo>
                      <a:pt x="191" y="278"/>
                    </a:lnTo>
                    <a:lnTo>
                      <a:pt x="191" y="280"/>
                    </a:lnTo>
                    <a:lnTo>
                      <a:pt x="190" y="281"/>
                    </a:lnTo>
                    <a:lnTo>
                      <a:pt x="191" y="281"/>
                    </a:lnTo>
                    <a:lnTo>
                      <a:pt x="190" y="281"/>
                    </a:lnTo>
                    <a:lnTo>
                      <a:pt x="191" y="283"/>
                    </a:lnTo>
                    <a:lnTo>
                      <a:pt x="187" y="285"/>
                    </a:lnTo>
                    <a:lnTo>
                      <a:pt x="185" y="286"/>
                    </a:lnTo>
                    <a:lnTo>
                      <a:pt x="185" y="288"/>
                    </a:lnTo>
                    <a:lnTo>
                      <a:pt x="184" y="286"/>
                    </a:lnTo>
                    <a:lnTo>
                      <a:pt x="185" y="286"/>
                    </a:lnTo>
                    <a:lnTo>
                      <a:pt x="185" y="285"/>
                    </a:lnTo>
                    <a:lnTo>
                      <a:pt x="187" y="285"/>
                    </a:lnTo>
                    <a:lnTo>
                      <a:pt x="187" y="283"/>
                    </a:lnTo>
                    <a:lnTo>
                      <a:pt x="185" y="280"/>
                    </a:lnTo>
                    <a:lnTo>
                      <a:pt x="185" y="278"/>
                    </a:lnTo>
                    <a:lnTo>
                      <a:pt x="184" y="277"/>
                    </a:lnTo>
                    <a:lnTo>
                      <a:pt x="182" y="274"/>
                    </a:lnTo>
                    <a:lnTo>
                      <a:pt x="182" y="275"/>
                    </a:lnTo>
                    <a:lnTo>
                      <a:pt x="182" y="277"/>
                    </a:lnTo>
                    <a:lnTo>
                      <a:pt x="184" y="278"/>
                    </a:lnTo>
                    <a:lnTo>
                      <a:pt x="182" y="281"/>
                    </a:lnTo>
                    <a:lnTo>
                      <a:pt x="184" y="281"/>
                    </a:lnTo>
                    <a:lnTo>
                      <a:pt x="184" y="283"/>
                    </a:lnTo>
                    <a:lnTo>
                      <a:pt x="182" y="285"/>
                    </a:lnTo>
                    <a:lnTo>
                      <a:pt x="181" y="286"/>
                    </a:lnTo>
                    <a:lnTo>
                      <a:pt x="179" y="286"/>
                    </a:lnTo>
                    <a:lnTo>
                      <a:pt x="178" y="286"/>
                    </a:lnTo>
                    <a:lnTo>
                      <a:pt x="176" y="286"/>
                    </a:lnTo>
                    <a:lnTo>
                      <a:pt x="178" y="283"/>
                    </a:lnTo>
                    <a:lnTo>
                      <a:pt x="176" y="283"/>
                    </a:lnTo>
                    <a:lnTo>
                      <a:pt x="176" y="285"/>
                    </a:lnTo>
                    <a:lnTo>
                      <a:pt x="174" y="285"/>
                    </a:lnTo>
                    <a:lnTo>
                      <a:pt x="173" y="285"/>
                    </a:lnTo>
                    <a:lnTo>
                      <a:pt x="173" y="286"/>
                    </a:lnTo>
                    <a:lnTo>
                      <a:pt x="171" y="286"/>
                    </a:lnTo>
                    <a:lnTo>
                      <a:pt x="168" y="286"/>
                    </a:lnTo>
                    <a:lnTo>
                      <a:pt x="159" y="288"/>
                    </a:lnTo>
                    <a:lnTo>
                      <a:pt x="156" y="289"/>
                    </a:lnTo>
                    <a:lnTo>
                      <a:pt x="153" y="289"/>
                    </a:lnTo>
                    <a:lnTo>
                      <a:pt x="153" y="291"/>
                    </a:lnTo>
                    <a:lnTo>
                      <a:pt x="151" y="291"/>
                    </a:lnTo>
                    <a:lnTo>
                      <a:pt x="151" y="289"/>
                    </a:lnTo>
                    <a:lnTo>
                      <a:pt x="150" y="289"/>
                    </a:lnTo>
                    <a:lnTo>
                      <a:pt x="148" y="291"/>
                    </a:lnTo>
                    <a:lnTo>
                      <a:pt x="148" y="292"/>
                    </a:lnTo>
                    <a:lnTo>
                      <a:pt x="150" y="292"/>
                    </a:lnTo>
                    <a:lnTo>
                      <a:pt x="151" y="292"/>
                    </a:lnTo>
                    <a:lnTo>
                      <a:pt x="153" y="292"/>
                    </a:lnTo>
                    <a:lnTo>
                      <a:pt x="153" y="294"/>
                    </a:lnTo>
                    <a:lnTo>
                      <a:pt x="151" y="295"/>
                    </a:lnTo>
                    <a:lnTo>
                      <a:pt x="151" y="299"/>
                    </a:lnTo>
                    <a:lnTo>
                      <a:pt x="150" y="299"/>
                    </a:lnTo>
                    <a:lnTo>
                      <a:pt x="148" y="300"/>
                    </a:lnTo>
                    <a:lnTo>
                      <a:pt x="145" y="300"/>
                    </a:lnTo>
                    <a:lnTo>
                      <a:pt x="144" y="302"/>
                    </a:lnTo>
                    <a:lnTo>
                      <a:pt x="144" y="303"/>
                    </a:lnTo>
                    <a:lnTo>
                      <a:pt x="139" y="302"/>
                    </a:lnTo>
                    <a:lnTo>
                      <a:pt x="137" y="300"/>
                    </a:lnTo>
                    <a:lnTo>
                      <a:pt x="137" y="302"/>
                    </a:lnTo>
                    <a:lnTo>
                      <a:pt x="137" y="303"/>
                    </a:lnTo>
                    <a:lnTo>
                      <a:pt x="136" y="303"/>
                    </a:lnTo>
                    <a:lnTo>
                      <a:pt x="136" y="305"/>
                    </a:lnTo>
                    <a:lnTo>
                      <a:pt x="134" y="305"/>
                    </a:lnTo>
                    <a:lnTo>
                      <a:pt x="133" y="305"/>
                    </a:lnTo>
                    <a:lnTo>
                      <a:pt x="134" y="306"/>
                    </a:lnTo>
                    <a:lnTo>
                      <a:pt x="136" y="306"/>
                    </a:lnTo>
                    <a:lnTo>
                      <a:pt x="136" y="308"/>
                    </a:lnTo>
                    <a:lnTo>
                      <a:pt x="134" y="308"/>
                    </a:lnTo>
                    <a:lnTo>
                      <a:pt x="131" y="309"/>
                    </a:lnTo>
                    <a:lnTo>
                      <a:pt x="130" y="309"/>
                    </a:lnTo>
                    <a:lnTo>
                      <a:pt x="128" y="311"/>
                    </a:lnTo>
                    <a:lnTo>
                      <a:pt x="130" y="312"/>
                    </a:lnTo>
                    <a:lnTo>
                      <a:pt x="128" y="312"/>
                    </a:lnTo>
                    <a:lnTo>
                      <a:pt x="125" y="314"/>
                    </a:lnTo>
                    <a:lnTo>
                      <a:pt x="122" y="314"/>
                    </a:lnTo>
                    <a:lnTo>
                      <a:pt x="119" y="314"/>
                    </a:lnTo>
                    <a:lnTo>
                      <a:pt x="117" y="314"/>
                    </a:lnTo>
                    <a:lnTo>
                      <a:pt x="116" y="314"/>
                    </a:lnTo>
                    <a:lnTo>
                      <a:pt x="117" y="314"/>
                    </a:lnTo>
                    <a:lnTo>
                      <a:pt x="117" y="312"/>
                    </a:lnTo>
                    <a:lnTo>
                      <a:pt x="117" y="311"/>
                    </a:lnTo>
                    <a:lnTo>
                      <a:pt x="119" y="311"/>
                    </a:lnTo>
                    <a:lnTo>
                      <a:pt x="120" y="311"/>
                    </a:lnTo>
                    <a:lnTo>
                      <a:pt x="120" y="309"/>
                    </a:lnTo>
                    <a:lnTo>
                      <a:pt x="119" y="309"/>
                    </a:lnTo>
                    <a:lnTo>
                      <a:pt x="119" y="308"/>
                    </a:lnTo>
                    <a:lnTo>
                      <a:pt x="120" y="308"/>
                    </a:lnTo>
                    <a:lnTo>
                      <a:pt x="120" y="306"/>
                    </a:lnTo>
                    <a:lnTo>
                      <a:pt x="119" y="306"/>
                    </a:lnTo>
                    <a:lnTo>
                      <a:pt x="119" y="308"/>
                    </a:lnTo>
                    <a:lnTo>
                      <a:pt x="117" y="306"/>
                    </a:lnTo>
                    <a:lnTo>
                      <a:pt x="114" y="306"/>
                    </a:lnTo>
                    <a:lnTo>
                      <a:pt x="113" y="306"/>
                    </a:lnTo>
                    <a:lnTo>
                      <a:pt x="111" y="306"/>
                    </a:lnTo>
                    <a:lnTo>
                      <a:pt x="110" y="306"/>
                    </a:lnTo>
                    <a:lnTo>
                      <a:pt x="108" y="306"/>
                    </a:lnTo>
                    <a:lnTo>
                      <a:pt x="107" y="308"/>
                    </a:lnTo>
                    <a:lnTo>
                      <a:pt x="110" y="308"/>
                    </a:lnTo>
                    <a:lnTo>
                      <a:pt x="111" y="308"/>
                    </a:lnTo>
                    <a:lnTo>
                      <a:pt x="113" y="309"/>
                    </a:lnTo>
                    <a:lnTo>
                      <a:pt x="111" y="312"/>
                    </a:lnTo>
                    <a:lnTo>
                      <a:pt x="113" y="312"/>
                    </a:lnTo>
                    <a:lnTo>
                      <a:pt x="114" y="312"/>
                    </a:lnTo>
                    <a:lnTo>
                      <a:pt x="114" y="314"/>
                    </a:lnTo>
                    <a:lnTo>
                      <a:pt x="113" y="314"/>
                    </a:lnTo>
                    <a:lnTo>
                      <a:pt x="114" y="314"/>
                    </a:lnTo>
                    <a:lnTo>
                      <a:pt x="114" y="315"/>
                    </a:lnTo>
                    <a:lnTo>
                      <a:pt x="114" y="317"/>
                    </a:lnTo>
                    <a:lnTo>
                      <a:pt x="114" y="318"/>
                    </a:lnTo>
                    <a:lnTo>
                      <a:pt x="113" y="320"/>
                    </a:lnTo>
                    <a:lnTo>
                      <a:pt x="111" y="322"/>
                    </a:lnTo>
                    <a:lnTo>
                      <a:pt x="110" y="322"/>
                    </a:lnTo>
                    <a:lnTo>
                      <a:pt x="108" y="322"/>
                    </a:lnTo>
                    <a:lnTo>
                      <a:pt x="108" y="323"/>
                    </a:lnTo>
                    <a:lnTo>
                      <a:pt x="107" y="323"/>
                    </a:lnTo>
                    <a:lnTo>
                      <a:pt x="105" y="322"/>
                    </a:lnTo>
                    <a:lnTo>
                      <a:pt x="105" y="323"/>
                    </a:lnTo>
                    <a:lnTo>
                      <a:pt x="105" y="325"/>
                    </a:lnTo>
                    <a:lnTo>
                      <a:pt x="104" y="323"/>
                    </a:lnTo>
                    <a:lnTo>
                      <a:pt x="101" y="323"/>
                    </a:lnTo>
                    <a:lnTo>
                      <a:pt x="102" y="323"/>
                    </a:lnTo>
                    <a:lnTo>
                      <a:pt x="104" y="323"/>
                    </a:lnTo>
                    <a:lnTo>
                      <a:pt x="104" y="325"/>
                    </a:lnTo>
                    <a:lnTo>
                      <a:pt x="102" y="325"/>
                    </a:lnTo>
                    <a:lnTo>
                      <a:pt x="102" y="326"/>
                    </a:lnTo>
                    <a:lnTo>
                      <a:pt x="102" y="328"/>
                    </a:lnTo>
                    <a:lnTo>
                      <a:pt x="102" y="329"/>
                    </a:lnTo>
                    <a:lnTo>
                      <a:pt x="102" y="331"/>
                    </a:lnTo>
                    <a:lnTo>
                      <a:pt x="102" y="329"/>
                    </a:lnTo>
                    <a:lnTo>
                      <a:pt x="101" y="328"/>
                    </a:lnTo>
                    <a:lnTo>
                      <a:pt x="99" y="328"/>
                    </a:lnTo>
                    <a:lnTo>
                      <a:pt x="96" y="328"/>
                    </a:lnTo>
                    <a:lnTo>
                      <a:pt x="90" y="328"/>
                    </a:lnTo>
                    <a:lnTo>
                      <a:pt x="91" y="328"/>
                    </a:lnTo>
                    <a:lnTo>
                      <a:pt x="91" y="329"/>
                    </a:lnTo>
                    <a:lnTo>
                      <a:pt x="94" y="329"/>
                    </a:lnTo>
                    <a:lnTo>
                      <a:pt x="93" y="329"/>
                    </a:lnTo>
                    <a:lnTo>
                      <a:pt x="94" y="331"/>
                    </a:lnTo>
                    <a:lnTo>
                      <a:pt x="93" y="331"/>
                    </a:lnTo>
                    <a:lnTo>
                      <a:pt x="93" y="332"/>
                    </a:lnTo>
                    <a:lnTo>
                      <a:pt x="93" y="334"/>
                    </a:lnTo>
                    <a:lnTo>
                      <a:pt x="91" y="332"/>
                    </a:lnTo>
                    <a:lnTo>
                      <a:pt x="91" y="334"/>
                    </a:lnTo>
                    <a:lnTo>
                      <a:pt x="91" y="332"/>
                    </a:lnTo>
                    <a:lnTo>
                      <a:pt x="90" y="332"/>
                    </a:lnTo>
                    <a:lnTo>
                      <a:pt x="88" y="332"/>
                    </a:lnTo>
                    <a:lnTo>
                      <a:pt x="86" y="332"/>
                    </a:lnTo>
                    <a:lnTo>
                      <a:pt x="85" y="332"/>
                    </a:lnTo>
                    <a:lnTo>
                      <a:pt x="83" y="334"/>
                    </a:lnTo>
                    <a:lnTo>
                      <a:pt x="83" y="335"/>
                    </a:lnTo>
                    <a:lnTo>
                      <a:pt x="82" y="335"/>
                    </a:lnTo>
                    <a:lnTo>
                      <a:pt x="80" y="337"/>
                    </a:lnTo>
                    <a:lnTo>
                      <a:pt x="80" y="335"/>
                    </a:lnTo>
                    <a:lnTo>
                      <a:pt x="79" y="335"/>
                    </a:lnTo>
                    <a:lnTo>
                      <a:pt x="79" y="334"/>
                    </a:lnTo>
                    <a:lnTo>
                      <a:pt x="77" y="334"/>
                    </a:lnTo>
                    <a:lnTo>
                      <a:pt x="77" y="335"/>
                    </a:lnTo>
                    <a:lnTo>
                      <a:pt x="74" y="335"/>
                    </a:lnTo>
                    <a:lnTo>
                      <a:pt x="73" y="335"/>
                    </a:lnTo>
                    <a:lnTo>
                      <a:pt x="71" y="334"/>
                    </a:lnTo>
                    <a:lnTo>
                      <a:pt x="71" y="335"/>
                    </a:lnTo>
                    <a:lnTo>
                      <a:pt x="71" y="337"/>
                    </a:lnTo>
                    <a:lnTo>
                      <a:pt x="70" y="337"/>
                    </a:lnTo>
                    <a:lnTo>
                      <a:pt x="70" y="338"/>
                    </a:lnTo>
                    <a:lnTo>
                      <a:pt x="68" y="337"/>
                    </a:lnTo>
                    <a:lnTo>
                      <a:pt x="68" y="338"/>
                    </a:lnTo>
                    <a:lnTo>
                      <a:pt x="67" y="338"/>
                    </a:lnTo>
                    <a:lnTo>
                      <a:pt x="67" y="340"/>
                    </a:lnTo>
                    <a:lnTo>
                      <a:pt x="65" y="340"/>
                    </a:lnTo>
                    <a:lnTo>
                      <a:pt x="64" y="340"/>
                    </a:lnTo>
                    <a:lnTo>
                      <a:pt x="64" y="338"/>
                    </a:lnTo>
                    <a:lnTo>
                      <a:pt x="62" y="340"/>
                    </a:lnTo>
                    <a:lnTo>
                      <a:pt x="60" y="340"/>
                    </a:lnTo>
                    <a:lnTo>
                      <a:pt x="60" y="341"/>
                    </a:lnTo>
                    <a:lnTo>
                      <a:pt x="59" y="341"/>
                    </a:lnTo>
                    <a:lnTo>
                      <a:pt x="57" y="341"/>
                    </a:lnTo>
                    <a:lnTo>
                      <a:pt x="59" y="341"/>
                    </a:lnTo>
                    <a:lnTo>
                      <a:pt x="59" y="340"/>
                    </a:lnTo>
                    <a:lnTo>
                      <a:pt x="57" y="340"/>
                    </a:lnTo>
                    <a:lnTo>
                      <a:pt x="59" y="338"/>
                    </a:lnTo>
                    <a:lnTo>
                      <a:pt x="60" y="337"/>
                    </a:lnTo>
                    <a:lnTo>
                      <a:pt x="60" y="335"/>
                    </a:lnTo>
                    <a:lnTo>
                      <a:pt x="60" y="337"/>
                    </a:lnTo>
                    <a:lnTo>
                      <a:pt x="59" y="337"/>
                    </a:lnTo>
                    <a:lnTo>
                      <a:pt x="59" y="338"/>
                    </a:lnTo>
                    <a:lnTo>
                      <a:pt x="57" y="338"/>
                    </a:lnTo>
                    <a:lnTo>
                      <a:pt x="57" y="340"/>
                    </a:lnTo>
                    <a:lnTo>
                      <a:pt x="56" y="338"/>
                    </a:lnTo>
                    <a:lnTo>
                      <a:pt x="56" y="337"/>
                    </a:lnTo>
                    <a:lnTo>
                      <a:pt x="57" y="335"/>
                    </a:lnTo>
                    <a:lnTo>
                      <a:pt x="56" y="335"/>
                    </a:lnTo>
                    <a:lnTo>
                      <a:pt x="54" y="335"/>
                    </a:lnTo>
                    <a:lnTo>
                      <a:pt x="53" y="337"/>
                    </a:lnTo>
                    <a:lnTo>
                      <a:pt x="50" y="337"/>
                    </a:lnTo>
                    <a:lnTo>
                      <a:pt x="50" y="338"/>
                    </a:lnTo>
                    <a:lnTo>
                      <a:pt x="48" y="338"/>
                    </a:lnTo>
                    <a:lnTo>
                      <a:pt x="46" y="340"/>
                    </a:lnTo>
                    <a:lnTo>
                      <a:pt x="45" y="340"/>
                    </a:lnTo>
                    <a:lnTo>
                      <a:pt x="43" y="338"/>
                    </a:lnTo>
                    <a:lnTo>
                      <a:pt x="40" y="341"/>
                    </a:lnTo>
                    <a:lnTo>
                      <a:pt x="37" y="343"/>
                    </a:lnTo>
                    <a:lnTo>
                      <a:pt x="36" y="345"/>
                    </a:lnTo>
                    <a:lnTo>
                      <a:pt x="36" y="343"/>
                    </a:lnTo>
                    <a:lnTo>
                      <a:pt x="34" y="345"/>
                    </a:lnTo>
                    <a:lnTo>
                      <a:pt x="34" y="343"/>
                    </a:lnTo>
                    <a:lnTo>
                      <a:pt x="36" y="343"/>
                    </a:lnTo>
                    <a:lnTo>
                      <a:pt x="36" y="341"/>
                    </a:lnTo>
                    <a:lnTo>
                      <a:pt x="34" y="341"/>
                    </a:lnTo>
                    <a:lnTo>
                      <a:pt x="34" y="340"/>
                    </a:lnTo>
                    <a:lnTo>
                      <a:pt x="36" y="340"/>
                    </a:lnTo>
                    <a:lnTo>
                      <a:pt x="39" y="338"/>
                    </a:lnTo>
                    <a:lnTo>
                      <a:pt x="39" y="337"/>
                    </a:lnTo>
                    <a:lnTo>
                      <a:pt x="40" y="337"/>
                    </a:lnTo>
                    <a:lnTo>
                      <a:pt x="42" y="335"/>
                    </a:lnTo>
                    <a:lnTo>
                      <a:pt x="43" y="335"/>
                    </a:lnTo>
                    <a:lnTo>
                      <a:pt x="45" y="332"/>
                    </a:lnTo>
                    <a:lnTo>
                      <a:pt x="46" y="332"/>
                    </a:lnTo>
                    <a:lnTo>
                      <a:pt x="48" y="331"/>
                    </a:lnTo>
                    <a:lnTo>
                      <a:pt x="50" y="331"/>
                    </a:lnTo>
                    <a:lnTo>
                      <a:pt x="46" y="331"/>
                    </a:lnTo>
                    <a:lnTo>
                      <a:pt x="37" y="335"/>
                    </a:lnTo>
                    <a:lnTo>
                      <a:pt x="34" y="335"/>
                    </a:lnTo>
                    <a:lnTo>
                      <a:pt x="36" y="334"/>
                    </a:lnTo>
                    <a:lnTo>
                      <a:pt x="37" y="334"/>
                    </a:lnTo>
                    <a:lnTo>
                      <a:pt x="37" y="332"/>
                    </a:lnTo>
                    <a:lnTo>
                      <a:pt x="39" y="331"/>
                    </a:lnTo>
                    <a:lnTo>
                      <a:pt x="46" y="328"/>
                    </a:lnTo>
                    <a:lnTo>
                      <a:pt x="46" y="326"/>
                    </a:lnTo>
                    <a:lnTo>
                      <a:pt x="48" y="326"/>
                    </a:lnTo>
                    <a:lnTo>
                      <a:pt x="50" y="325"/>
                    </a:lnTo>
                    <a:lnTo>
                      <a:pt x="53" y="325"/>
                    </a:lnTo>
                    <a:lnTo>
                      <a:pt x="54" y="325"/>
                    </a:lnTo>
                    <a:lnTo>
                      <a:pt x="54" y="323"/>
                    </a:lnTo>
                    <a:lnTo>
                      <a:pt x="54" y="322"/>
                    </a:lnTo>
                    <a:lnTo>
                      <a:pt x="53" y="322"/>
                    </a:lnTo>
                    <a:lnTo>
                      <a:pt x="51" y="320"/>
                    </a:lnTo>
                    <a:lnTo>
                      <a:pt x="50" y="320"/>
                    </a:lnTo>
                    <a:lnTo>
                      <a:pt x="50" y="318"/>
                    </a:lnTo>
                    <a:lnTo>
                      <a:pt x="48" y="318"/>
                    </a:lnTo>
                    <a:lnTo>
                      <a:pt x="48" y="320"/>
                    </a:lnTo>
                    <a:lnTo>
                      <a:pt x="50" y="322"/>
                    </a:lnTo>
                    <a:lnTo>
                      <a:pt x="48" y="322"/>
                    </a:lnTo>
                    <a:lnTo>
                      <a:pt x="46" y="323"/>
                    </a:lnTo>
                    <a:lnTo>
                      <a:pt x="45" y="325"/>
                    </a:lnTo>
                    <a:lnTo>
                      <a:pt x="43" y="325"/>
                    </a:lnTo>
                    <a:lnTo>
                      <a:pt x="40" y="325"/>
                    </a:lnTo>
                    <a:lnTo>
                      <a:pt x="39" y="326"/>
                    </a:lnTo>
                    <a:lnTo>
                      <a:pt x="33" y="326"/>
                    </a:lnTo>
                    <a:lnTo>
                      <a:pt x="30" y="328"/>
                    </a:lnTo>
                    <a:lnTo>
                      <a:pt x="30" y="329"/>
                    </a:lnTo>
                    <a:lnTo>
                      <a:pt x="28" y="329"/>
                    </a:lnTo>
                    <a:lnTo>
                      <a:pt x="25" y="331"/>
                    </a:lnTo>
                    <a:lnTo>
                      <a:pt x="23" y="331"/>
                    </a:lnTo>
                    <a:lnTo>
                      <a:pt x="22" y="331"/>
                    </a:lnTo>
                    <a:lnTo>
                      <a:pt x="19" y="331"/>
                    </a:lnTo>
                    <a:lnTo>
                      <a:pt x="19" y="332"/>
                    </a:lnTo>
                    <a:lnTo>
                      <a:pt x="17" y="332"/>
                    </a:lnTo>
                    <a:lnTo>
                      <a:pt x="17" y="331"/>
                    </a:lnTo>
                    <a:lnTo>
                      <a:pt x="19" y="331"/>
                    </a:lnTo>
                    <a:lnTo>
                      <a:pt x="22" y="329"/>
                    </a:lnTo>
                    <a:lnTo>
                      <a:pt x="22" y="328"/>
                    </a:lnTo>
                    <a:lnTo>
                      <a:pt x="22" y="326"/>
                    </a:lnTo>
                    <a:lnTo>
                      <a:pt x="20" y="326"/>
                    </a:lnTo>
                    <a:lnTo>
                      <a:pt x="20" y="325"/>
                    </a:lnTo>
                    <a:lnTo>
                      <a:pt x="22" y="325"/>
                    </a:lnTo>
                    <a:lnTo>
                      <a:pt x="25" y="325"/>
                    </a:lnTo>
                    <a:lnTo>
                      <a:pt x="28" y="323"/>
                    </a:lnTo>
                    <a:lnTo>
                      <a:pt x="28" y="322"/>
                    </a:lnTo>
                    <a:lnTo>
                      <a:pt x="25" y="322"/>
                    </a:lnTo>
                    <a:lnTo>
                      <a:pt x="27" y="320"/>
                    </a:lnTo>
                    <a:lnTo>
                      <a:pt x="28" y="318"/>
                    </a:lnTo>
                    <a:lnTo>
                      <a:pt x="30" y="318"/>
                    </a:lnTo>
                    <a:lnTo>
                      <a:pt x="31" y="318"/>
                    </a:lnTo>
                    <a:lnTo>
                      <a:pt x="31" y="320"/>
                    </a:lnTo>
                    <a:lnTo>
                      <a:pt x="33" y="318"/>
                    </a:lnTo>
                    <a:lnTo>
                      <a:pt x="33" y="317"/>
                    </a:lnTo>
                    <a:lnTo>
                      <a:pt x="34" y="317"/>
                    </a:lnTo>
                    <a:lnTo>
                      <a:pt x="37" y="317"/>
                    </a:lnTo>
                    <a:lnTo>
                      <a:pt x="36" y="317"/>
                    </a:lnTo>
                    <a:lnTo>
                      <a:pt x="36" y="315"/>
                    </a:lnTo>
                    <a:lnTo>
                      <a:pt x="37" y="314"/>
                    </a:lnTo>
                    <a:lnTo>
                      <a:pt x="39" y="312"/>
                    </a:lnTo>
                    <a:lnTo>
                      <a:pt x="39" y="311"/>
                    </a:lnTo>
                    <a:lnTo>
                      <a:pt x="40" y="311"/>
                    </a:lnTo>
                    <a:lnTo>
                      <a:pt x="42" y="311"/>
                    </a:lnTo>
                    <a:lnTo>
                      <a:pt x="45" y="309"/>
                    </a:lnTo>
                    <a:lnTo>
                      <a:pt x="48" y="309"/>
                    </a:lnTo>
                    <a:lnTo>
                      <a:pt x="48" y="308"/>
                    </a:lnTo>
                    <a:lnTo>
                      <a:pt x="43" y="308"/>
                    </a:lnTo>
                    <a:lnTo>
                      <a:pt x="39" y="311"/>
                    </a:lnTo>
                    <a:lnTo>
                      <a:pt x="37" y="311"/>
                    </a:lnTo>
                    <a:lnTo>
                      <a:pt x="37" y="312"/>
                    </a:lnTo>
                    <a:lnTo>
                      <a:pt x="36" y="312"/>
                    </a:lnTo>
                    <a:lnTo>
                      <a:pt x="34" y="312"/>
                    </a:lnTo>
                    <a:lnTo>
                      <a:pt x="34" y="314"/>
                    </a:lnTo>
                    <a:lnTo>
                      <a:pt x="33" y="314"/>
                    </a:lnTo>
                    <a:lnTo>
                      <a:pt x="33" y="312"/>
                    </a:lnTo>
                    <a:lnTo>
                      <a:pt x="31" y="312"/>
                    </a:lnTo>
                    <a:lnTo>
                      <a:pt x="31" y="314"/>
                    </a:lnTo>
                    <a:lnTo>
                      <a:pt x="30" y="314"/>
                    </a:lnTo>
                    <a:lnTo>
                      <a:pt x="28" y="314"/>
                    </a:lnTo>
                    <a:lnTo>
                      <a:pt x="27" y="315"/>
                    </a:lnTo>
                    <a:lnTo>
                      <a:pt x="25" y="317"/>
                    </a:lnTo>
                    <a:lnTo>
                      <a:pt x="23" y="315"/>
                    </a:lnTo>
                    <a:lnTo>
                      <a:pt x="22" y="317"/>
                    </a:lnTo>
                    <a:lnTo>
                      <a:pt x="22" y="318"/>
                    </a:lnTo>
                    <a:lnTo>
                      <a:pt x="20" y="318"/>
                    </a:lnTo>
                    <a:lnTo>
                      <a:pt x="19" y="320"/>
                    </a:lnTo>
                    <a:lnTo>
                      <a:pt x="19" y="318"/>
                    </a:lnTo>
                    <a:lnTo>
                      <a:pt x="14" y="315"/>
                    </a:lnTo>
                    <a:lnTo>
                      <a:pt x="16" y="315"/>
                    </a:lnTo>
                    <a:lnTo>
                      <a:pt x="16" y="314"/>
                    </a:lnTo>
                    <a:lnTo>
                      <a:pt x="16" y="311"/>
                    </a:lnTo>
                    <a:lnTo>
                      <a:pt x="13" y="311"/>
                    </a:lnTo>
                    <a:lnTo>
                      <a:pt x="11" y="312"/>
                    </a:lnTo>
                    <a:lnTo>
                      <a:pt x="11" y="314"/>
                    </a:lnTo>
                    <a:lnTo>
                      <a:pt x="10" y="314"/>
                    </a:lnTo>
                    <a:lnTo>
                      <a:pt x="8" y="315"/>
                    </a:lnTo>
                    <a:lnTo>
                      <a:pt x="8" y="314"/>
                    </a:lnTo>
                    <a:lnTo>
                      <a:pt x="8" y="312"/>
                    </a:lnTo>
                    <a:lnTo>
                      <a:pt x="8" y="311"/>
                    </a:lnTo>
                    <a:lnTo>
                      <a:pt x="6" y="311"/>
                    </a:lnTo>
                    <a:lnTo>
                      <a:pt x="5" y="311"/>
                    </a:lnTo>
                    <a:lnTo>
                      <a:pt x="5" y="309"/>
                    </a:lnTo>
                    <a:lnTo>
                      <a:pt x="5" y="308"/>
                    </a:lnTo>
                    <a:lnTo>
                      <a:pt x="6" y="308"/>
                    </a:lnTo>
                    <a:lnTo>
                      <a:pt x="11" y="306"/>
                    </a:lnTo>
                    <a:lnTo>
                      <a:pt x="13" y="306"/>
                    </a:lnTo>
                    <a:lnTo>
                      <a:pt x="13" y="305"/>
                    </a:lnTo>
                    <a:lnTo>
                      <a:pt x="11" y="303"/>
                    </a:lnTo>
                    <a:lnTo>
                      <a:pt x="11" y="302"/>
                    </a:lnTo>
                    <a:lnTo>
                      <a:pt x="10" y="302"/>
                    </a:lnTo>
                    <a:lnTo>
                      <a:pt x="10" y="300"/>
                    </a:lnTo>
                    <a:lnTo>
                      <a:pt x="11" y="300"/>
                    </a:lnTo>
                    <a:lnTo>
                      <a:pt x="13" y="300"/>
                    </a:lnTo>
                    <a:lnTo>
                      <a:pt x="11" y="299"/>
                    </a:lnTo>
                    <a:lnTo>
                      <a:pt x="13" y="299"/>
                    </a:lnTo>
                    <a:lnTo>
                      <a:pt x="14" y="299"/>
                    </a:lnTo>
                    <a:lnTo>
                      <a:pt x="16" y="297"/>
                    </a:lnTo>
                    <a:lnTo>
                      <a:pt x="19" y="295"/>
                    </a:lnTo>
                    <a:lnTo>
                      <a:pt x="23" y="294"/>
                    </a:lnTo>
                    <a:lnTo>
                      <a:pt x="27" y="292"/>
                    </a:lnTo>
                    <a:lnTo>
                      <a:pt x="27" y="291"/>
                    </a:lnTo>
                    <a:lnTo>
                      <a:pt x="28" y="291"/>
                    </a:lnTo>
                    <a:lnTo>
                      <a:pt x="28" y="292"/>
                    </a:lnTo>
                    <a:lnTo>
                      <a:pt x="30" y="292"/>
                    </a:lnTo>
                    <a:lnTo>
                      <a:pt x="30" y="286"/>
                    </a:lnTo>
                    <a:lnTo>
                      <a:pt x="33" y="288"/>
                    </a:lnTo>
                    <a:lnTo>
                      <a:pt x="34" y="288"/>
                    </a:lnTo>
                    <a:lnTo>
                      <a:pt x="37" y="288"/>
                    </a:lnTo>
                    <a:lnTo>
                      <a:pt x="37" y="286"/>
                    </a:lnTo>
                    <a:lnTo>
                      <a:pt x="36" y="286"/>
                    </a:lnTo>
                    <a:lnTo>
                      <a:pt x="39" y="285"/>
                    </a:lnTo>
                    <a:lnTo>
                      <a:pt x="28" y="286"/>
                    </a:lnTo>
                    <a:lnTo>
                      <a:pt x="28" y="288"/>
                    </a:lnTo>
                    <a:lnTo>
                      <a:pt x="28" y="289"/>
                    </a:lnTo>
                    <a:lnTo>
                      <a:pt x="28" y="288"/>
                    </a:lnTo>
                    <a:lnTo>
                      <a:pt x="27" y="286"/>
                    </a:lnTo>
                    <a:lnTo>
                      <a:pt x="25" y="286"/>
                    </a:lnTo>
                    <a:lnTo>
                      <a:pt x="23" y="286"/>
                    </a:lnTo>
                    <a:lnTo>
                      <a:pt x="17" y="288"/>
                    </a:lnTo>
                    <a:lnTo>
                      <a:pt x="16" y="288"/>
                    </a:lnTo>
                    <a:lnTo>
                      <a:pt x="14" y="288"/>
                    </a:lnTo>
                    <a:lnTo>
                      <a:pt x="14" y="286"/>
                    </a:lnTo>
                    <a:lnTo>
                      <a:pt x="13" y="288"/>
                    </a:lnTo>
                    <a:lnTo>
                      <a:pt x="11" y="286"/>
                    </a:lnTo>
                    <a:lnTo>
                      <a:pt x="10" y="286"/>
                    </a:lnTo>
                    <a:lnTo>
                      <a:pt x="10" y="288"/>
                    </a:lnTo>
                    <a:lnTo>
                      <a:pt x="11" y="288"/>
                    </a:lnTo>
                    <a:lnTo>
                      <a:pt x="10" y="288"/>
                    </a:lnTo>
                    <a:lnTo>
                      <a:pt x="8" y="288"/>
                    </a:lnTo>
                    <a:lnTo>
                      <a:pt x="6" y="288"/>
                    </a:lnTo>
                    <a:lnTo>
                      <a:pt x="3" y="289"/>
                    </a:lnTo>
                    <a:lnTo>
                      <a:pt x="2" y="289"/>
                    </a:lnTo>
                    <a:lnTo>
                      <a:pt x="2" y="288"/>
                    </a:lnTo>
                    <a:lnTo>
                      <a:pt x="2" y="286"/>
                    </a:lnTo>
                    <a:lnTo>
                      <a:pt x="0" y="285"/>
                    </a:lnTo>
                    <a:lnTo>
                      <a:pt x="2" y="285"/>
                    </a:lnTo>
                    <a:lnTo>
                      <a:pt x="2" y="283"/>
                    </a:lnTo>
                    <a:lnTo>
                      <a:pt x="2" y="281"/>
                    </a:lnTo>
                    <a:lnTo>
                      <a:pt x="3" y="281"/>
                    </a:lnTo>
                    <a:lnTo>
                      <a:pt x="5" y="280"/>
                    </a:lnTo>
                    <a:lnTo>
                      <a:pt x="3" y="281"/>
                    </a:lnTo>
                    <a:lnTo>
                      <a:pt x="5" y="283"/>
                    </a:lnTo>
                    <a:lnTo>
                      <a:pt x="6" y="283"/>
                    </a:lnTo>
                    <a:lnTo>
                      <a:pt x="6" y="281"/>
                    </a:lnTo>
                    <a:lnTo>
                      <a:pt x="6" y="280"/>
                    </a:lnTo>
                    <a:lnTo>
                      <a:pt x="6" y="278"/>
                    </a:lnTo>
                    <a:lnTo>
                      <a:pt x="8" y="278"/>
                    </a:lnTo>
                    <a:lnTo>
                      <a:pt x="10" y="278"/>
                    </a:lnTo>
                    <a:lnTo>
                      <a:pt x="10" y="277"/>
                    </a:lnTo>
                    <a:lnTo>
                      <a:pt x="11" y="275"/>
                    </a:lnTo>
                    <a:lnTo>
                      <a:pt x="17" y="274"/>
                    </a:lnTo>
                    <a:lnTo>
                      <a:pt x="17" y="277"/>
                    </a:lnTo>
                    <a:lnTo>
                      <a:pt x="17" y="278"/>
                    </a:lnTo>
                    <a:lnTo>
                      <a:pt x="20" y="277"/>
                    </a:lnTo>
                    <a:lnTo>
                      <a:pt x="22" y="277"/>
                    </a:lnTo>
                    <a:lnTo>
                      <a:pt x="23" y="275"/>
                    </a:lnTo>
                    <a:lnTo>
                      <a:pt x="23" y="274"/>
                    </a:lnTo>
                    <a:lnTo>
                      <a:pt x="22" y="271"/>
                    </a:lnTo>
                    <a:lnTo>
                      <a:pt x="25" y="271"/>
                    </a:lnTo>
                    <a:lnTo>
                      <a:pt x="25" y="272"/>
                    </a:lnTo>
                    <a:lnTo>
                      <a:pt x="25" y="274"/>
                    </a:lnTo>
                    <a:lnTo>
                      <a:pt x="25" y="275"/>
                    </a:lnTo>
                    <a:lnTo>
                      <a:pt x="25" y="277"/>
                    </a:lnTo>
                    <a:lnTo>
                      <a:pt x="27" y="277"/>
                    </a:lnTo>
                    <a:lnTo>
                      <a:pt x="28" y="277"/>
                    </a:lnTo>
                    <a:lnTo>
                      <a:pt x="30" y="278"/>
                    </a:lnTo>
                    <a:lnTo>
                      <a:pt x="33" y="278"/>
                    </a:lnTo>
                    <a:lnTo>
                      <a:pt x="33" y="277"/>
                    </a:lnTo>
                    <a:lnTo>
                      <a:pt x="34" y="275"/>
                    </a:lnTo>
                    <a:lnTo>
                      <a:pt x="36" y="275"/>
                    </a:lnTo>
                    <a:lnTo>
                      <a:pt x="34" y="277"/>
                    </a:lnTo>
                    <a:lnTo>
                      <a:pt x="36" y="277"/>
                    </a:lnTo>
                    <a:lnTo>
                      <a:pt x="39" y="277"/>
                    </a:lnTo>
                    <a:lnTo>
                      <a:pt x="39" y="275"/>
                    </a:lnTo>
                    <a:lnTo>
                      <a:pt x="37" y="275"/>
                    </a:lnTo>
                    <a:lnTo>
                      <a:pt x="36" y="275"/>
                    </a:lnTo>
                    <a:lnTo>
                      <a:pt x="34" y="274"/>
                    </a:lnTo>
                    <a:lnTo>
                      <a:pt x="33" y="275"/>
                    </a:lnTo>
                    <a:lnTo>
                      <a:pt x="33" y="274"/>
                    </a:lnTo>
                    <a:lnTo>
                      <a:pt x="31" y="274"/>
                    </a:lnTo>
                    <a:lnTo>
                      <a:pt x="31" y="272"/>
                    </a:lnTo>
                    <a:lnTo>
                      <a:pt x="33" y="274"/>
                    </a:lnTo>
                    <a:lnTo>
                      <a:pt x="34" y="274"/>
                    </a:lnTo>
                    <a:lnTo>
                      <a:pt x="34" y="272"/>
                    </a:lnTo>
                    <a:lnTo>
                      <a:pt x="33" y="272"/>
                    </a:lnTo>
                    <a:lnTo>
                      <a:pt x="34" y="271"/>
                    </a:lnTo>
                    <a:lnTo>
                      <a:pt x="34" y="266"/>
                    </a:lnTo>
                    <a:lnTo>
                      <a:pt x="33" y="265"/>
                    </a:lnTo>
                    <a:lnTo>
                      <a:pt x="31" y="265"/>
                    </a:lnTo>
                    <a:lnTo>
                      <a:pt x="30" y="263"/>
                    </a:lnTo>
                    <a:lnTo>
                      <a:pt x="28" y="263"/>
                    </a:lnTo>
                    <a:lnTo>
                      <a:pt x="30" y="262"/>
                    </a:lnTo>
                    <a:lnTo>
                      <a:pt x="33" y="262"/>
                    </a:lnTo>
                    <a:lnTo>
                      <a:pt x="39" y="259"/>
                    </a:lnTo>
                    <a:lnTo>
                      <a:pt x="40" y="257"/>
                    </a:lnTo>
                    <a:lnTo>
                      <a:pt x="42" y="257"/>
                    </a:lnTo>
                    <a:lnTo>
                      <a:pt x="43" y="257"/>
                    </a:lnTo>
                    <a:lnTo>
                      <a:pt x="45" y="257"/>
                    </a:lnTo>
                    <a:lnTo>
                      <a:pt x="43" y="255"/>
                    </a:lnTo>
                    <a:lnTo>
                      <a:pt x="42" y="255"/>
                    </a:lnTo>
                    <a:lnTo>
                      <a:pt x="42" y="254"/>
                    </a:lnTo>
                    <a:lnTo>
                      <a:pt x="42" y="252"/>
                    </a:lnTo>
                    <a:lnTo>
                      <a:pt x="42" y="251"/>
                    </a:lnTo>
                    <a:lnTo>
                      <a:pt x="43" y="249"/>
                    </a:lnTo>
                    <a:lnTo>
                      <a:pt x="45" y="249"/>
                    </a:lnTo>
                    <a:lnTo>
                      <a:pt x="48" y="249"/>
                    </a:lnTo>
                    <a:lnTo>
                      <a:pt x="51" y="249"/>
                    </a:lnTo>
                    <a:lnTo>
                      <a:pt x="53" y="249"/>
                    </a:lnTo>
                    <a:lnTo>
                      <a:pt x="54" y="249"/>
                    </a:lnTo>
                    <a:lnTo>
                      <a:pt x="59" y="249"/>
                    </a:lnTo>
                    <a:lnTo>
                      <a:pt x="60" y="249"/>
                    </a:lnTo>
                    <a:lnTo>
                      <a:pt x="64" y="249"/>
                    </a:lnTo>
                    <a:lnTo>
                      <a:pt x="65" y="248"/>
                    </a:lnTo>
                    <a:lnTo>
                      <a:pt x="67" y="248"/>
                    </a:lnTo>
                    <a:lnTo>
                      <a:pt x="68" y="246"/>
                    </a:lnTo>
                    <a:lnTo>
                      <a:pt x="74" y="244"/>
                    </a:lnTo>
                    <a:lnTo>
                      <a:pt x="76" y="244"/>
                    </a:lnTo>
                    <a:lnTo>
                      <a:pt x="77" y="244"/>
                    </a:lnTo>
                    <a:lnTo>
                      <a:pt x="79" y="244"/>
                    </a:lnTo>
                    <a:lnTo>
                      <a:pt x="79" y="243"/>
                    </a:lnTo>
                    <a:lnTo>
                      <a:pt x="79" y="241"/>
                    </a:lnTo>
                    <a:lnTo>
                      <a:pt x="88" y="241"/>
                    </a:lnTo>
                    <a:lnTo>
                      <a:pt x="91" y="240"/>
                    </a:lnTo>
                    <a:lnTo>
                      <a:pt x="90" y="240"/>
                    </a:lnTo>
                    <a:lnTo>
                      <a:pt x="86" y="238"/>
                    </a:lnTo>
                    <a:lnTo>
                      <a:pt x="85" y="238"/>
                    </a:lnTo>
                    <a:lnTo>
                      <a:pt x="80" y="240"/>
                    </a:lnTo>
                    <a:lnTo>
                      <a:pt x="80" y="238"/>
                    </a:lnTo>
                    <a:lnTo>
                      <a:pt x="79" y="238"/>
                    </a:lnTo>
                    <a:lnTo>
                      <a:pt x="80" y="237"/>
                    </a:lnTo>
                    <a:lnTo>
                      <a:pt x="80" y="235"/>
                    </a:lnTo>
                    <a:lnTo>
                      <a:pt x="80" y="234"/>
                    </a:lnTo>
                    <a:lnTo>
                      <a:pt x="79" y="234"/>
                    </a:lnTo>
                    <a:lnTo>
                      <a:pt x="80" y="232"/>
                    </a:lnTo>
                    <a:lnTo>
                      <a:pt x="79" y="232"/>
                    </a:lnTo>
                    <a:lnTo>
                      <a:pt x="77" y="232"/>
                    </a:lnTo>
                    <a:lnTo>
                      <a:pt x="76" y="234"/>
                    </a:lnTo>
                    <a:lnTo>
                      <a:pt x="76" y="235"/>
                    </a:lnTo>
                    <a:lnTo>
                      <a:pt x="74" y="238"/>
                    </a:lnTo>
                    <a:lnTo>
                      <a:pt x="70" y="244"/>
                    </a:lnTo>
                    <a:lnTo>
                      <a:pt x="65" y="246"/>
                    </a:lnTo>
                    <a:lnTo>
                      <a:pt x="64" y="246"/>
                    </a:lnTo>
                    <a:lnTo>
                      <a:pt x="64" y="248"/>
                    </a:lnTo>
                    <a:lnTo>
                      <a:pt x="62" y="248"/>
                    </a:lnTo>
                    <a:lnTo>
                      <a:pt x="60" y="248"/>
                    </a:lnTo>
                    <a:lnTo>
                      <a:pt x="60" y="246"/>
                    </a:lnTo>
                    <a:lnTo>
                      <a:pt x="62" y="246"/>
                    </a:lnTo>
                    <a:lnTo>
                      <a:pt x="64" y="244"/>
                    </a:lnTo>
                    <a:lnTo>
                      <a:pt x="64" y="243"/>
                    </a:lnTo>
                    <a:lnTo>
                      <a:pt x="62" y="244"/>
                    </a:lnTo>
                    <a:lnTo>
                      <a:pt x="57" y="246"/>
                    </a:lnTo>
                    <a:lnTo>
                      <a:pt x="54" y="246"/>
                    </a:lnTo>
                    <a:lnTo>
                      <a:pt x="53" y="244"/>
                    </a:lnTo>
                    <a:lnTo>
                      <a:pt x="53" y="243"/>
                    </a:lnTo>
                    <a:lnTo>
                      <a:pt x="50" y="243"/>
                    </a:lnTo>
                    <a:lnTo>
                      <a:pt x="50" y="241"/>
                    </a:lnTo>
                    <a:lnTo>
                      <a:pt x="48" y="241"/>
                    </a:lnTo>
                    <a:lnTo>
                      <a:pt x="48" y="243"/>
                    </a:lnTo>
                    <a:lnTo>
                      <a:pt x="45" y="244"/>
                    </a:lnTo>
                    <a:lnTo>
                      <a:pt x="42" y="246"/>
                    </a:lnTo>
                    <a:lnTo>
                      <a:pt x="40" y="248"/>
                    </a:lnTo>
                    <a:lnTo>
                      <a:pt x="40" y="249"/>
                    </a:lnTo>
                    <a:lnTo>
                      <a:pt x="40" y="248"/>
                    </a:lnTo>
                    <a:lnTo>
                      <a:pt x="39" y="248"/>
                    </a:lnTo>
                    <a:lnTo>
                      <a:pt x="39" y="249"/>
                    </a:lnTo>
                    <a:lnTo>
                      <a:pt x="30" y="251"/>
                    </a:lnTo>
                    <a:lnTo>
                      <a:pt x="30" y="249"/>
                    </a:lnTo>
                    <a:lnTo>
                      <a:pt x="33" y="248"/>
                    </a:lnTo>
                    <a:lnTo>
                      <a:pt x="34" y="248"/>
                    </a:lnTo>
                    <a:lnTo>
                      <a:pt x="45" y="237"/>
                    </a:lnTo>
                    <a:lnTo>
                      <a:pt x="45" y="235"/>
                    </a:lnTo>
                    <a:lnTo>
                      <a:pt x="46" y="235"/>
                    </a:lnTo>
                    <a:lnTo>
                      <a:pt x="48" y="234"/>
                    </a:lnTo>
                    <a:lnTo>
                      <a:pt x="50" y="235"/>
                    </a:lnTo>
                    <a:lnTo>
                      <a:pt x="50" y="234"/>
                    </a:lnTo>
                    <a:lnTo>
                      <a:pt x="51" y="234"/>
                    </a:lnTo>
                    <a:lnTo>
                      <a:pt x="51" y="232"/>
                    </a:lnTo>
                    <a:lnTo>
                      <a:pt x="53" y="232"/>
                    </a:lnTo>
                    <a:lnTo>
                      <a:pt x="53" y="231"/>
                    </a:lnTo>
                    <a:lnTo>
                      <a:pt x="53" y="229"/>
                    </a:lnTo>
                    <a:lnTo>
                      <a:pt x="53" y="228"/>
                    </a:lnTo>
                    <a:lnTo>
                      <a:pt x="54" y="228"/>
                    </a:lnTo>
                    <a:lnTo>
                      <a:pt x="54" y="226"/>
                    </a:lnTo>
                    <a:lnTo>
                      <a:pt x="54" y="225"/>
                    </a:lnTo>
                    <a:lnTo>
                      <a:pt x="56" y="225"/>
                    </a:lnTo>
                    <a:lnTo>
                      <a:pt x="56" y="223"/>
                    </a:lnTo>
                    <a:lnTo>
                      <a:pt x="59" y="220"/>
                    </a:lnTo>
                    <a:lnTo>
                      <a:pt x="59" y="218"/>
                    </a:lnTo>
                    <a:lnTo>
                      <a:pt x="54" y="218"/>
                    </a:lnTo>
                    <a:lnTo>
                      <a:pt x="53" y="217"/>
                    </a:lnTo>
                    <a:lnTo>
                      <a:pt x="54" y="215"/>
                    </a:lnTo>
                    <a:lnTo>
                      <a:pt x="56" y="212"/>
                    </a:lnTo>
                    <a:lnTo>
                      <a:pt x="57" y="212"/>
                    </a:lnTo>
                    <a:lnTo>
                      <a:pt x="57" y="211"/>
                    </a:lnTo>
                    <a:lnTo>
                      <a:pt x="60" y="206"/>
                    </a:lnTo>
                    <a:lnTo>
                      <a:pt x="60" y="204"/>
                    </a:lnTo>
                    <a:lnTo>
                      <a:pt x="62" y="203"/>
                    </a:lnTo>
                    <a:lnTo>
                      <a:pt x="62" y="201"/>
                    </a:lnTo>
                    <a:lnTo>
                      <a:pt x="64" y="200"/>
                    </a:lnTo>
                    <a:lnTo>
                      <a:pt x="65" y="198"/>
                    </a:lnTo>
                    <a:lnTo>
                      <a:pt x="65" y="200"/>
                    </a:lnTo>
                    <a:lnTo>
                      <a:pt x="68" y="201"/>
                    </a:lnTo>
                    <a:lnTo>
                      <a:pt x="70" y="203"/>
                    </a:lnTo>
                    <a:lnTo>
                      <a:pt x="71" y="201"/>
                    </a:lnTo>
                    <a:lnTo>
                      <a:pt x="73" y="201"/>
                    </a:lnTo>
                    <a:lnTo>
                      <a:pt x="74" y="201"/>
                    </a:lnTo>
                    <a:lnTo>
                      <a:pt x="74" y="200"/>
                    </a:lnTo>
                    <a:lnTo>
                      <a:pt x="73" y="200"/>
                    </a:lnTo>
                    <a:lnTo>
                      <a:pt x="71" y="198"/>
                    </a:lnTo>
                    <a:lnTo>
                      <a:pt x="74" y="198"/>
                    </a:lnTo>
                    <a:lnTo>
                      <a:pt x="76" y="200"/>
                    </a:lnTo>
                    <a:lnTo>
                      <a:pt x="77" y="200"/>
                    </a:lnTo>
                    <a:lnTo>
                      <a:pt x="77" y="198"/>
                    </a:lnTo>
                    <a:lnTo>
                      <a:pt x="76" y="198"/>
                    </a:lnTo>
                    <a:lnTo>
                      <a:pt x="76" y="197"/>
                    </a:lnTo>
                    <a:lnTo>
                      <a:pt x="76" y="198"/>
                    </a:lnTo>
                    <a:lnTo>
                      <a:pt x="77" y="198"/>
                    </a:lnTo>
                    <a:lnTo>
                      <a:pt x="77" y="197"/>
                    </a:lnTo>
                    <a:lnTo>
                      <a:pt x="79" y="197"/>
                    </a:lnTo>
                    <a:lnTo>
                      <a:pt x="79" y="198"/>
                    </a:lnTo>
                    <a:lnTo>
                      <a:pt x="79" y="200"/>
                    </a:lnTo>
                    <a:lnTo>
                      <a:pt x="80" y="200"/>
                    </a:lnTo>
                    <a:lnTo>
                      <a:pt x="80" y="198"/>
                    </a:lnTo>
                    <a:lnTo>
                      <a:pt x="80" y="197"/>
                    </a:lnTo>
                    <a:lnTo>
                      <a:pt x="80" y="195"/>
                    </a:lnTo>
                    <a:lnTo>
                      <a:pt x="82" y="194"/>
                    </a:lnTo>
                    <a:lnTo>
                      <a:pt x="83" y="194"/>
                    </a:lnTo>
                    <a:lnTo>
                      <a:pt x="82" y="194"/>
                    </a:lnTo>
                    <a:lnTo>
                      <a:pt x="80" y="194"/>
                    </a:lnTo>
                    <a:lnTo>
                      <a:pt x="76" y="194"/>
                    </a:lnTo>
                    <a:lnTo>
                      <a:pt x="76" y="192"/>
                    </a:lnTo>
                    <a:lnTo>
                      <a:pt x="79" y="192"/>
                    </a:lnTo>
                    <a:lnTo>
                      <a:pt x="79" y="191"/>
                    </a:lnTo>
                    <a:lnTo>
                      <a:pt x="77" y="191"/>
                    </a:lnTo>
                    <a:lnTo>
                      <a:pt x="79" y="191"/>
                    </a:lnTo>
                    <a:lnTo>
                      <a:pt x="80" y="191"/>
                    </a:lnTo>
                    <a:lnTo>
                      <a:pt x="80" y="189"/>
                    </a:lnTo>
                    <a:lnTo>
                      <a:pt x="76" y="189"/>
                    </a:lnTo>
                    <a:lnTo>
                      <a:pt x="74" y="189"/>
                    </a:lnTo>
                    <a:lnTo>
                      <a:pt x="57" y="191"/>
                    </a:lnTo>
                    <a:lnTo>
                      <a:pt x="56" y="192"/>
                    </a:lnTo>
                    <a:lnTo>
                      <a:pt x="54" y="192"/>
                    </a:lnTo>
                    <a:lnTo>
                      <a:pt x="53" y="192"/>
                    </a:lnTo>
                    <a:lnTo>
                      <a:pt x="51" y="192"/>
                    </a:lnTo>
                    <a:lnTo>
                      <a:pt x="50" y="192"/>
                    </a:lnTo>
                    <a:lnTo>
                      <a:pt x="50" y="191"/>
                    </a:lnTo>
                    <a:lnTo>
                      <a:pt x="48" y="191"/>
                    </a:lnTo>
                    <a:lnTo>
                      <a:pt x="48" y="189"/>
                    </a:lnTo>
                    <a:lnTo>
                      <a:pt x="50" y="188"/>
                    </a:lnTo>
                    <a:lnTo>
                      <a:pt x="48" y="188"/>
                    </a:lnTo>
                    <a:lnTo>
                      <a:pt x="48" y="189"/>
                    </a:lnTo>
                    <a:lnTo>
                      <a:pt x="46" y="191"/>
                    </a:lnTo>
                    <a:lnTo>
                      <a:pt x="46" y="192"/>
                    </a:lnTo>
                    <a:lnTo>
                      <a:pt x="45" y="192"/>
                    </a:lnTo>
                    <a:lnTo>
                      <a:pt x="45" y="191"/>
                    </a:lnTo>
                    <a:lnTo>
                      <a:pt x="46" y="188"/>
                    </a:lnTo>
                    <a:lnTo>
                      <a:pt x="45" y="185"/>
                    </a:lnTo>
                    <a:lnTo>
                      <a:pt x="46" y="183"/>
                    </a:lnTo>
                    <a:lnTo>
                      <a:pt x="46" y="185"/>
                    </a:lnTo>
                    <a:lnTo>
                      <a:pt x="48" y="185"/>
                    </a:lnTo>
                    <a:lnTo>
                      <a:pt x="48" y="183"/>
                    </a:lnTo>
                    <a:lnTo>
                      <a:pt x="46" y="180"/>
                    </a:lnTo>
                    <a:lnTo>
                      <a:pt x="48" y="178"/>
                    </a:lnTo>
                    <a:lnTo>
                      <a:pt x="46" y="178"/>
                    </a:lnTo>
                    <a:lnTo>
                      <a:pt x="45" y="180"/>
                    </a:lnTo>
                    <a:lnTo>
                      <a:pt x="46" y="180"/>
                    </a:lnTo>
                    <a:lnTo>
                      <a:pt x="46" y="181"/>
                    </a:lnTo>
                    <a:lnTo>
                      <a:pt x="45" y="183"/>
                    </a:lnTo>
                    <a:lnTo>
                      <a:pt x="43" y="183"/>
                    </a:lnTo>
                    <a:lnTo>
                      <a:pt x="43" y="181"/>
                    </a:lnTo>
                    <a:lnTo>
                      <a:pt x="45" y="180"/>
                    </a:lnTo>
                    <a:lnTo>
                      <a:pt x="45" y="178"/>
                    </a:lnTo>
                    <a:lnTo>
                      <a:pt x="43" y="178"/>
                    </a:lnTo>
                    <a:lnTo>
                      <a:pt x="42" y="180"/>
                    </a:lnTo>
                    <a:lnTo>
                      <a:pt x="40" y="181"/>
                    </a:lnTo>
                    <a:lnTo>
                      <a:pt x="40" y="185"/>
                    </a:lnTo>
                    <a:lnTo>
                      <a:pt x="39" y="185"/>
                    </a:lnTo>
                    <a:lnTo>
                      <a:pt x="36" y="186"/>
                    </a:lnTo>
                    <a:lnTo>
                      <a:pt x="34" y="185"/>
                    </a:lnTo>
                    <a:lnTo>
                      <a:pt x="31" y="185"/>
                    </a:lnTo>
                    <a:lnTo>
                      <a:pt x="31" y="183"/>
                    </a:lnTo>
                    <a:lnTo>
                      <a:pt x="31" y="181"/>
                    </a:lnTo>
                    <a:lnTo>
                      <a:pt x="33" y="181"/>
                    </a:lnTo>
                    <a:lnTo>
                      <a:pt x="33" y="180"/>
                    </a:lnTo>
                    <a:lnTo>
                      <a:pt x="34" y="180"/>
                    </a:lnTo>
                    <a:lnTo>
                      <a:pt x="36" y="178"/>
                    </a:lnTo>
                    <a:lnTo>
                      <a:pt x="37" y="178"/>
                    </a:lnTo>
                    <a:lnTo>
                      <a:pt x="34" y="178"/>
                    </a:lnTo>
                    <a:lnTo>
                      <a:pt x="34" y="177"/>
                    </a:lnTo>
                    <a:lnTo>
                      <a:pt x="36" y="177"/>
                    </a:lnTo>
                    <a:lnTo>
                      <a:pt x="36" y="175"/>
                    </a:lnTo>
                    <a:lnTo>
                      <a:pt x="34" y="177"/>
                    </a:lnTo>
                    <a:lnTo>
                      <a:pt x="34" y="178"/>
                    </a:lnTo>
                    <a:lnTo>
                      <a:pt x="33" y="178"/>
                    </a:lnTo>
                    <a:lnTo>
                      <a:pt x="31" y="177"/>
                    </a:lnTo>
                    <a:lnTo>
                      <a:pt x="33" y="177"/>
                    </a:lnTo>
                    <a:lnTo>
                      <a:pt x="33" y="175"/>
                    </a:lnTo>
                    <a:lnTo>
                      <a:pt x="34" y="175"/>
                    </a:lnTo>
                    <a:lnTo>
                      <a:pt x="33" y="175"/>
                    </a:lnTo>
                    <a:lnTo>
                      <a:pt x="31" y="175"/>
                    </a:lnTo>
                    <a:lnTo>
                      <a:pt x="30" y="175"/>
                    </a:lnTo>
                    <a:lnTo>
                      <a:pt x="30" y="177"/>
                    </a:lnTo>
                    <a:lnTo>
                      <a:pt x="30" y="178"/>
                    </a:lnTo>
                    <a:lnTo>
                      <a:pt x="28" y="178"/>
                    </a:lnTo>
                    <a:lnTo>
                      <a:pt x="28" y="180"/>
                    </a:lnTo>
                    <a:lnTo>
                      <a:pt x="25" y="180"/>
                    </a:lnTo>
                    <a:lnTo>
                      <a:pt x="25" y="178"/>
                    </a:lnTo>
                    <a:lnTo>
                      <a:pt x="23" y="178"/>
                    </a:lnTo>
                    <a:lnTo>
                      <a:pt x="23" y="177"/>
                    </a:lnTo>
                    <a:lnTo>
                      <a:pt x="22" y="177"/>
                    </a:lnTo>
                    <a:lnTo>
                      <a:pt x="20" y="177"/>
                    </a:lnTo>
                    <a:lnTo>
                      <a:pt x="19" y="177"/>
                    </a:lnTo>
                    <a:lnTo>
                      <a:pt x="19" y="175"/>
                    </a:lnTo>
                    <a:lnTo>
                      <a:pt x="17" y="177"/>
                    </a:lnTo>
                    <a:lnTo>
                      <a:pt x="16" y="177"/>
                    </a:lnTo>
                    <a:lnTo>
                      <a:pt x="17" y="175"/>
                    </a:lnTo>
                    <a:lnTo>
                      <a:pt x="17" y="174"/>
                    </a:lnTo>
                    <a:lnTo>
                      <a:pt x="19" y="174"/>
                    </a:lnTo>
                    <a:lnTo>
                      <a:pt x="22" y="174"/>
                    </a:lnTo>
                    <a:lnTo>
                      <a:pt x="23" y="172"/>
                    </a:lnTo>
                    <a:lnTo>
                      <a:pt x="22" y="172"/>
                    </a:lnTo>
                    <a:lnTo>
                      <a:pt x="22" y="170"/>
                    </a:lnTo>
                    <a:lnTo>
                      <a:pt x="20" y="170"/>
                    </a:lnTo>
                    <a:lnTo>
                      <a:pt x="22" y="170"/>
                    </a:lnTo>
                    <a:lnTo>
                      <a:pt x="23" y="170"/>
                    </a:lnTo>
                    <a:lnTo>
                      <a:pt x="25" y="172"/>
                    </a:lnTo>
                    <a:lnTo>
                      <a:pt x="25" y="170"/>
                    </a:lnTo>
                    <a:lnTo>
                      <a:pt x="23" y="170"/>
                    </a:lnTo>
                    <a:lnTo>
                      <a:pt x="22" y="170"/>
                    </a:lnTo>
                    <a:lnTo>
                      <a:pt x="20" y="169"/>
                    </a:lnTo>
                    <a:lnTo>
                      <a:pt x="19" y="167"/>
                    </a:lnTo>
                    <a:lnTo>
                      <a:pt x="19" y="166"/>
                    </a:lnTo>
                    <a:lnTo>
                      <a:pt x="17" y="164"/>
                    </a:lnTo>
                    <a:lnTo>
                      <a:pt x="16" y="166"/>
                    </a:lnTo>
                    <a:lnTo>
                      <a:pt x="16" y="164"/>
                    </a:lnTo>
                    <a:lnTo>
                      <a:pt x="17" y="164"/>
                    </a:lnTo>
                    <a:lnTo>
                      <a:pt x="19" y="164"/>
                    </a:lnTo>
                    <a:lnTo>
                      <a:pt x="20" y="164"/>
                    </a:lnTo>
                    <a:lnTo>
                      <a:pt x="20" y="163"/>
                    </a:lnTo>
                    <a:lnTo>
                      <a:pt x="19" y="163"/>
                    </a:lnTo>
                    <a:lnTo>
                      <a:pt x="22" y="163"/>
                    </a:lnTo>
                    <a:lnTo>
                      <a:pt x="25" y="163"/>
                    </a:lnTo>
                    <a:lnTo>
                      <a:pt x="25" y="164"/>
                    </a:lnTo>
                    <a:lnTo>
                      <a:pt x="27" y="164"/>
                    </a:lnTo>
                    <a:lnTo>
                      <a:pt x="27" y="163"/>
                    </a:lnTo>
                    <a:lnTo>
                      <a:pt x="23" y="161"/>
                    </a:lnTo>
                    <a:lnTo>
                      <a:pt x="23" y="160"/>
                    </a:lnTo>
                    <a:lnTo>
                      <a:pt x="25" y="160"/>
                    </a:lnTo>
                    <a:lnTo>
                      <a:pt x="30" y="160"/>
                    </a:lnTo>
                    <a:lnTo>
                      <a:pt x="31" y="160"/>
                    </a:lnTo>
                    <a:lnTo>
                      <a:pt x="33" y="158"/>
                    </a:lnTo>
                    <a:lnTo>
                      <a:pt x="34" y="158"/>
                    </a:lnTo>
                    <a:lnTo>
                      <a:pt x="34" y="160"/>
                    </a:lnTo>
                    <a:lnTo>
                      <a:pt x="37" y="160"/>
                    </a:lnTo>
                    <a:lnTo>
                      <a:pt x="42" y="160"/>
                    </a:lnTo>
                    <a:lnTo>
                      <a:pt x="40" y="160"/>
                    </a:lnTo>
                    <a:lnTo>
                      <a:pt x="37" y="160"/>
                    </a:lnTo>
                    <a:lnTo>
                      <a:pt x="34" y="158"/>
                    </a:lnTo>
                    <a:lnTo>
                      <a:pt x="30" y="157"/>
                    </a:lnTo>
                    <a:lnTo>
                      <a:pt x="30" y="152"/>
                    </a:lnTo>
                    <a:lnTo>
                      <a:pt x="30" y="151"/>
                    </a:lnTo>
                    <a:lnTo>
                      <a:pt x="31" y="149"/>
                    </a:lnTo>
                    <a:lnTo>
                      <a:pt x="31" y="148"/>
                    </a:lnTo>
                    <a:lnTo>
                      <a:pt x="30" y="146"/>
                    </a:lnTo>
                    <a:lnTo>
                      <a:pt x="31" y="146"/>
                    </a:lnTo>
                    <a:lnTo>
                      <a:pt x="33" y="144"/>
                    </a:lnTo>
                    <a:lnTo>
                      <a:pt x="34" y="144"/>
                    </a:lnTo>
                    <a:lnTo>
                      <a:pt x="36" y="144"/>
                    </a:lnTo>
                    <a:lnTo>
                      <a:pt x="37" y="143"/>
                    </a:lnTo>
                    <a:lnTo>
                      <a:pt x="37" y="144"/>
                    </a:lnTo>
                    <a:lnTo>
                      <a:pt x="39" y="144"/>
                    </a:lnTo>
                    <a:lnTo>
                      <a:pt x="48" y="143"/>
                    </a:lnTo>
                    <a:lnTo>
                      <a:pt x="46" y="141"/>
                    </a:lnTo>
                    <a:lnTo>
                      <a:pt x="45" y="141"/>
                    </a:lnTo>
                    <a:lnTo>
                      <a:pt x="46" y="140"/>
                    </a:lnTo>
                    <a:lnTo>
                      <a:pt x="46" y="138"/>
                    </a:lnTo>
                    <a:lnTo>
                      <a:pt x="48" y="137"/>
                    </a:lnTo>
                    <a:lnTo>
                      <a:pt x="46" y="137"/>
                    </a:lnTo>
                    <a:lnTo>
                      <a:pt x="48" y="135"/>
                    </a:lnTo>
                    <a:lnTo>
                      <a:pt x="48" y="133"/>
                    </a:lnTo>
                    <a:lnTo>
                      <a:pt x="46" y="133"/>
                    </a:lnTo>
                    <a:lnTo>
                      <a:pt x="45" y="133"/>
                    </a:lnTo>
                    <a:lnTo>
                      <a:pt x="39" y="133"/>
                    </a:lnTo>
                    <a:lnTo>
                      <a:pt x="33" y="137"/>
                    </a:lnTo>
                    <a:lnTo>
                      <a:pt x="30" y="137"/>
                    </a:lnTo>
                    <a:lnTo>
                      <a:pt x="28" y="135"/>
                    </a:lnTo>
                    <a:lnTo>
                      <a:pt x="30" y="135"/>
                    </a:lnTo>
                    <a:lnTo>
                      <a:pt x="30" y="132"/>
                    </a:lnTo>
                    <a:lnTo>
                      <a:pt x="30" y="130"/>
                    </a:lnTo>
                    <a:lnTo>
                      <a:pt x="30" y="129"/>
                    </a:lnTo>
                    <a:lnTo>
                      <a:pt x="33" y="129"/>
                    </a:lnTo>
                    <a:lnTo>
                      <a:pt x="34" y="129"/>
                    </a:lnTo>
                    <a:lnTo>
                      <a:pt x="36" y="130"/>
                    </a:lnTo>
                    <a:lnTo>
                      <a:pt x="36" y="132"/>
                    </a:lnTo>
                    <a:lnTo>
                      <a:pt x="37" y="132"/>
                    </a:lnTo>
                    <a:lnTo>
                      <a:pt x="36" y="130"/>
                    </a:lnTo>
                    <a:lnTo>
                      <a:pt x="37" y="129"/>
                    </a:lnTo>
                    <a:lnTo>
                      <a:pt x="36" y="129"/>
                    </a:lnTo>
                    <a:lnTo>
                      <a:pt x="36" y="127"/>
                    </a:lnTo>
                    <a:lnTo>
                      <a:pt x="34" y="127"/>
                    </a:lnTo>
                    <a:lnTo>
                      <a:pt x="34" y="129"/>
                    </a:lnTo>
                    <a:lnTo>
                      <a:pt x="34" y="127"/>
                    </a:lnTo>
                    <a:lnTo>
                      <a:pt x="33" y="126"/>
                    </a:lnTo>
                    <a:lnTo>
                      <a:pt x="33" y="124"/>
                    </a:lnTo>
                    <a:lnTo>
                      <a:pt x="31" y="124"/>
                    </a:lnTo>
                    <a:lnTo>
                      <a:pt x="31" y="123"/>
                    </a:lnTo>
                    <a:lnTo>
                      <a:pt x="31" y="121"/>
                    </a:lnTo>
                    <a:lnTo>
                      <a:pt x="31" y="120"/>
                    </a:lnTo>
                    <a:lnTo>
                      <a:pt x="33" y="120"/>
                    </a:lnTo>
                    <a:lnTo>
                      <a:pt x="33" y="118"/>
                    </a:lnTo>
                    <a:lnTo>
                      <a:pt x="33" y="117"/>
                    </a:lnTo>
                    <a:lnTo>
                      <a:pt x="34" y="115"/>
                    </a:lnTo>
                    <a:lnTo>
                      <a:pt x="33" y="115"/>
                    </a:lnTo>
                    <a:lnTo>
                      <a:pt x="31" y="115"/>
                    </a:lnTo>
                    <a:lnTo>
                      <a:pt x="31" y="117"/>
                    </a:lnTo>
                    <a:lnTo>
                      <a:pt x="30" y="118"/>
                    </a:lnTo>
                    <a:lnTo>
                      <a:pt x="28" y="118"/>
                    </a:lnTo>
                    <a:lnTo>
                      <a:pt x="27" y="118"/>
                    </a:lnTo>
                    <a:lnTo>
                      <a:pt x="27" y="115"/>
                    </a:lnTo>
                    <a:lnTo>
                      <a:pt x="30" y="115"/>
                    </a:lnTo>
                    <a:lnTo>
                      <a:pt x="30" y="114"/>
                    </a:lnTo>
                    <a:lnTo>
                      <a:pt x="28" y="114"/>
                    </a:lnTo>
                    <a:lnTo>
                      <a:pt x="28" y="112"/>
                    </a:lnTo>
                    <a:lnTo>
                      <a:pt x="28" y="111"/>
                    </a:lnTo>
                    <a:lnTo>
                      <a:pt x="28" y="112"/>
                    </a:lnTo>
                    <a:lnTo>
                      <a:pt x="30" y="112"/>
                    </a:lnTo>
                    <a:lnTo>
                      <a:pt x="28" y="111"/>
                    </a:lnTo>
                    <a:lnTo>
                      <a:pt x="27" y="109"/>
                    </a:lnTo>
                    <a:lnTo>
                      <a:pt x="28" y="109"/>
                    </a:lnTo>
                    <a:lnTo>
                      <a:pt x="30" y="109"/>
                    </a:lnTo>
                    <a:lnTo>
                      <a:pt x="27" y="106"/>
                    </a:lnTo>
                    <a:lnTo>
                      <a:pt x="25" y="106"/>
                    </a:lnTo>
                    <a:lnTo>
                      <a:pt x="25" y="107"/>
                    </a:lnTo>
                    <a:lnTo>
                      <a:pt x="23" y="109"/>
                    </a:lnTo>
                    <a:lnTo>
                      <a:pt x="23" y="111"/>
                    </a:lnTo>
                    <a:lnTo>
                      <a:pt x="22" y="111"/>
                    </a:lnTo>
                    <a:lnTo>
                      <a:pt x="20" y="111"/>
                    </a:lnTo>
                    <a:lnTo>
                      <a:pt x="22" y="112"/>
                    </a:lnTo>
                    <a:lnTo>
                      <a:pt x="22" y="114"/>
                    </a:lnTo>
                    <a:lnTo>
                      <a:pt x="20" y="114"/>
                    </a:lnTo>
                    <a:lnTo>
                      <a:pt x="22" y="115"/>
                    </a:lnTo>
                    <a:lnTo>
                      <a:pt x="22" y="117"/>
                    </a:lnTo>
                    <a:lnTo>
                      <a:pt x="20" y="117"/>
                    </a:lnTo>
                    <a:lnTo>
                      <a:pt x="19" y="117"/>
                    </a:lnTo>
                    <a:lnTo>
                      <a:pt x="19" y="115"/>
                    </a:lnTo>
                    <a:lnTo>
                      <a:pt x="19" y="114"/>
                    </a:lnTo>
                    <a:lnTo>
                      <a:pt x="19" y="112"/>
                    </a:lnTo>
                    <a:lnTo>
                      <a:pt x="20" y="111"/>
                    </a:lnTo>
                    <a:lnTo>
                      <a:pt x="20" y="109"/>
                    </a:lnTo>
                    <a:lnTo>
                      <a:pt x="20" y="107"/>
                    </a:lnTo>
                    <a:lnTo>
                      <a:pt x="22" y="107"/>
                    </a:lnTo>
                    <a:lnTo>
                      <a:pt x="22" y="106"/>
                    </a:lnTo>
                    <a:lnTo>
                      <a:pt x="20" y="104"/>
                    </a:lnTo>
                    <a:lnTo>
                      <a:pt x="19" y="104"/>
                    </a:lnTo>
                    <a:lnTo>
                      <a:pt x="20" y="104"/>
                    </a:lnTo>
                    <a:lnTo>
                      <a:pt x="20" y="103"/>
                    </a:lnTo>
                    <a:lnTo>
                      <a:pt x="22" y="101"/>
                    </a:lnTo>
                    <a:lnTo>
                      <a:pt x="22" y="100"/>
                    </a:lnTo>
                    <a:lnTo>
                      <a:pt x="25" y="100"/>
                    </a:lnTo>
                    <a:lnTo>
                      <a:pt x="25" y="98"/>
                    </a:lnTo>
                    <a:lnTo>
                      <a:pt x="27" y="98"/>
                    </a:lnTo>
                    <a:lnTo>
                      <a:pt x="27" y="100"/>
                    </a:lnTo>
                    <a:lnTo>
                      <a:pt x="28" y="101"/>
                    </a:lnTo>
                    <a:lnTo>
                      <a:pt x="30" y="101"/>
                    </a:lnTo>
                    <a:lnTo>
                      <a:pt x="30" y="100"/>
                    </a:lnTo>
                    <a:lnTo>
                      <a:pt x="30" y="101"/>
                    </a:lnTo>
                    <a:lnTo>
                      <a:pt x="31" y="101"/>
                    </a:lnTo>
                    <a:lnTo>
                      <a:pt x="31" y="104"/>
                    </a:lnTo>
                    <a:lnTo>
                      <a:pt x="30" y="104"/>
                    </a:lnTo>
                    <a:lnTo>
                      <a:pt x="28" y="104"/>
                    </a:lnTo>
                    <a:lnTo>
                      <a:pt x="27" y="103"/>
                    </a:lnTo>
                    <a:lnTo>
                      <a:pt x="27" y="104"/>
                    </a:lnTo>
                    <a:lnTo>
                      <a:pt x="27" y="106"/>
                    </a:lnTo>
                    <a:lnTo>
                      <a:pt x="28" y="106"/>
                    </a:lnTo>
                    <a:lnTo>
                      <a:pt x="30" y="106"/>
                    </a:lnTo>
                    <a:lnTo>
                      <a:pt x="30" y="107"/>
                    </a:lnTo>
                    <a:lnTo>
                      <a:pt x="31" y="106"/>
                    </a:lnTo>
                    <a:lnTo>
                      <a:pt x="31" y="104"/>
                    </a:lnTo>
                    <a:lnTo>
                      <a:pt x="33" y="104"/>
                    </a:lnTo>
                    <a:lnTo>
                      <a:pt x="31" y="103"/>
                    </a:lnTo>
                    <a:lnTo>
                      <a:pt x="33" y="103"/>
                    </a:lnTo>
                    <a:lnTo>
                      <a:pt x="33" y="101"/>
                    </a:lnTo>
                    <a:lnTo>
                      <a:pt x="34" y="100"/>
                    </a:lnTo>
                    <a:lnTo>
                      <a:pt x="34" y="101"/>
                    </a:lnTo>
                    <a:lnTo>
                      <a:pt x="37" y="101"/>
                    </a:lnTo>
                    <a:lnTo>
                      <a:pt x="37" y="103"/>
                    </a:lnTo>
                    <a:lnTo>
                      <a:pt x="37" y="101"/>
                    </a:lnTo>
                    <a:lnTo>
                      <a:pt x="36" y="100"/>
                    </a:lnTo>
                    <a:lnTo>
                      <a:pt x="37" y="100"/>
                    </a:lnTo>
                    <a:lnTo>
                      <a:pt x="39" y="100"/>
                    </a:lnTo>
                    <a:lnTo>
                      <a:pt x="37" y="100"/>
                    </a:lnTo>
                    <a:lnTo>
                      <a:pt x="34" y="98"/>
                    </a:lnTo>
                    <a:lnTo>
                      <a:pt x="34" y="97"/>
                    </a:lnTo>
                    <a:lnTo>
                      <a:pt x="34" y="95"/>
                    </a:lnTo>
                    <a:lnTo>
                      <a:pt x="37" y="95"/>
                    </a:lnTo>
                    <a:lnTo>
                      <a:pt x="40" y="97"/>
                    </a:lnTo>
                    <a:lnTo>
                      <a:pt x="50" y="97"/>
                    </a:lnTo>
                    <a:lnTo>
                      <a:pt x="51" y="97"/>
                    </a:lnTo>
                    <a:lnTo>
                      <a:pt x="53" y="97"/>
                    </a:lnTo>
                    <a:lnTo>
                      <a:pt x="53" y="98"/>
                    </a:lnTo>
                    <a:lnTo>
                      <a:pt x="57" y="98"/>
                    </a:lnTo>
                    <a:lnTo>
                      <a:pt x="59" y="98"/>
                    </a:lnTo>
                    <a:lnTo>
                      <a:pt x="60" y="97"/>
                    </a:lnTo>
                    <a:lnTo>
                      <a:pt x="64" y="98"/>
                    </a:lnTo>
                    <a:lnTo>
                      <a:pt x="65" y="100"/>
                    </a:lnTo>
                    <a:lnTo>
                      <a:pt x="67" y="100"/>
                    </a:lnTo>
                    <a:lnTo>
                      <a:pt x="67" y="101"/>
                    </a:lnTo>
                    <a:lnTo>
                      <a:pt x="67" y="103"/>
                    </a:lnTo>
                    <a:lnTo>
                      <a:pt x="68" y="103"/>
                    </a:lnTo>
                    <a:lnTo>
                      <a:pt x="68" y="104"/>
                    </a:lnTo>
                    <a:lnTo>
                      <a:pt x="67" y="104"/>
                    </a:lnTo>
                    <a:lnTo>
                      <a:pt x="67" y="106"/>
                    </a:lnTo>
                    <a:lnTo>
                      <a:pt x="70" y="107"/>
                    </a:lnTo>
                    <a:lnTo>
                      <a:pt x="70" y="109"/>
                    </a:lnTo>
                    <a:lnTo>
                      <a:pt x="70" y="111"/>
                    </a:lnTo>
                    <a:lnTo>
                      <a:pt x="70" y="112"/>
                    </a:lnTo>
                    <a:lnTo>
                      <a:pt x="71" y="112"/>
                    </a:lnTo>
                    <a:lnTo>
                      <a:pt x="71" y="111"/>
                    </a:lnTo>
                    <a:lnTo>
                      <a:pt x="71" y="109"/>
                    </a:lnTo>
                    <a:lnTo>
                      <a:pt x="71" y="107"/>
                    </a:lnTo>
                    <a:lnTo>
                      <a:pt x="71" y="106"/>
                    </a:lnTo>
                    <a:lnTo>
                      <a:pt x="73" y="104"/>
                    </a:lnTo>
                    <a:lnTo>
                      <a:pt x="74" y="103"/>
                    </a:lnTo>
                    <a:lnTo>
                      <a:pt x="74" y="101"/>
                    </a:lnTo>
                    <a:lnTo>
                      <a:pt x="74" y="100"/>
                    </a:lnTo>
                    <a:lnTo>
                      <a:pt x="77" y="98"/>
                    </a:lnTo>
                    <a:lnTo>
                      <a:pt x="80" y="100"/>
                    </a:lnTo>
                    <a:lnTo>
                      <a:pt x="82" y="100"/>
                    </a:lnTo>
                    <a:lnTo>
                      <a:pt x="83" y="100"/>
                    </a:lnTo>
                    <a:lnTo>
                      <a:pt x="83" y="101"/>
                    </a:lnTo>
                    <a:lnTo>
                      <a:pt x="85" y="101"/>
                    </a:lnTo>
                    <a:lnTo>
                      <a:pt x="88" y="101"/>
                    </a:lnTo>
                    <a:lnTo>
                      <a:pt x="90" y="100"/>
                    </a:lnTo>
                    <a:lnTo>
                      <a:pt x="91" y="101"/>
                    </a:lnTo>
                    <a:lnTo>
                      <a:pt x="94" y="101"/>
                    </a:lnTo>
                    <a:lnTo>
                      <a:pt x="96" y="101"/>
                    </a:lnTo>
                    <a:lnTo>
                      <a:pt x="96" y="103"/>
                    </a:lnTo>
                    <a:lnTo>
                      <a:pt x="97" y="104"/>
                    </a:lnTo>
                    <a:lnTo>
                      <a:pt x="99" y="106"/>
                    </a:lnTo>
                    <a:lnTo>
                      <a:pt x="101" y="107"/>
                    </a:lnTo>
                    <a:lnTo>
                      <a:pt x="101" y="106"/>
                    </a:lnTo>
                    <a:lnTo>
                      <a:pt x="102" y="106"/>
                    </a:lnTo>
                    <a:lnTo>
                      <a:pt x="104" y="106"/>
                    </a:lnTo>
                    <a:lnTo>
                      <a:pt x="102" y="106"/>
                    </a:lnTo>
                    <a:lnTo>
                      <a:pt x="101" y="104"/>
                    </a:lnTo>
                    <a:lnTo>
                      <a:pt x="101" y="103"/>
                    </a:lnTo>
                    <a:lnTo>
                      <a:pt x="99" y="103"/>
                    </a:lnTo>
                    <a:lnTo>
                      <a:pt x="97" y="103"/>
                    </a:lnTo>
                    <a:lnTo>
                      <a:pt x="97" y="101"/>
                    </a:lnTo>
                    <a:lnTo>
                      <a:pt x="99" y="100"/>
                    </a:lnTo>
                    <a:lnTo>
                      <a:pt x="101" y="100"/>
                    </a:lnTo>
                    <a:lnTo>
                      <a:pt x="102" y="100"/>
                    </a:lnTo>
                    <a:lnTo>
                      <a:pt x="105" y="100"/>
                    </a:lnTo>
                    <a:lnTo>
                      <a:pt x="104" y="100"/>
                    </a:lnTo>
                    <a:lnTo>
                      <a:pt x="104" y="98"/>
                    </a:lnTo>
                    <a:lnTo>
                      <a:pt x="102" y="98"/>
                    </a:lnTo>
                    <a:lnTo>
                      <a:pt x="101" y="98"/>
                    </a:lnTo>
                    <a:lnTo>
                      <a:pt x="101" y="97"/>
                    </a:lnTo>
                    <a:lnTo>
                      <a:pt x="102" y="97"/>
                    </a:lnTo>
                    <a:lnTo>
                      <a:pt x="104" y="97"/>
                    </a:lnTo>
                    <a:lnTo>
                      <a:pt x="102" y="95"/>
                    </a:lnTo>
                    <a:lnTo>
                      <a:pt x="101" y="95"/>
                    </a:lnTo>
                    <a:lnTo>
                      <a:pt x="96" y="95"/>
                    </a:lnTo>
                    <a:lnTo>
                      <a:pt x="94" y="95"/>
                    </a:lnTo>
                    <a:lnTo>
                      <a:pt x="94" y="94"/>
                    </a:lnTo>
                    <a:lnTo>
                      <a:pt x="96" y="92"/>
                    </a:lnTo>
                    <a:lnTo>
                      <a:pt x="97" y="92"/>
                    </a:lnTo>
                    <a:lnTo>
                      <a:pt x="104" y="88"/>
                    </a:lnTo>
                    <a:lnTo>
                      <a:pt x="105" y="88"/>
                    </a:lnTo>
                    <a:lnTo>
                      <a:pt x="105" y="86"/>
                    </a:lnTo>
                    <a:lnTo>
                      <a:pt x="105" y="84"/>
                    </a:lnTo>
                    <a:lnTo>
                      <a:pt x="105" y="83"/>
                    </a:lnTo>
                    <a:lnTo>
                      <a:pt x="107" y="84"/>
                    </a:lnTo>
                    <a:lnTo>
                      <a:pt x="108" y="84"/>
                    </a:lnTo>
                    <a:lnTo>
                      <a:pt x="110" y="83"/>
                    </a:lnTo>
                    <a:lnTo>
                      <a:pt x="114" y="83"/>
                    </a:lnTo>
                    <a:lnTo>
                      <a:pt x="117" y="81"/>
                    </a:lnTo>
                    <a:lnTo>
                      <a:pt x="119" y="80"/>
                    </a:lnTo>
                    <a:lnTo>
                      <a:pt x="117" y="80"/>
                    </a:lnTo>
                    <a:lnTo>
                      <a:pt x="116" y="80"/>
                    </a:lnTo>
                    <a:lnTo>
                      <a:pt x="116" y="78"/>
                    </a:lnTo>
                    <a:lnTo>
                      <a:pt x="119" y="75"/>
                    </a:lnTo>
                    <a:lnTo>
                      <a:pt x="117" y="74"/>
                    </a:lnTo>
                    <a:lnTo>
                      <a:pt x="120" y="72"/>
                    </a:lnTo>
                    <a:lnTo>
                      <a:pt x="120" y="69"/>
                    </a:lnTo>
                    <a:lnTo>
                      <a:pt x="120" y="70"/>
                    </a:lnTo>
                    <a:lnTo>
                      <a:pt x="122" y="70"/>
                    </a:lnTo>
                    <a:lnTo>
                      <a:pt x="123" y="67"/>
                    </a:lnTo>
                    <a:lnTo>
                      <a:pt x="122" y="67"/>
                    </a:lnTo>
                    <a:lnTo>
                      <a:pt x="120" y="67"/>
                    </a:lnTo>
                    <a:lnTo>
                      <a:pt x="117" y="69"/>
                    </a:lnTo>
                    <a:lnTo>
                      <a:pt x="116" y="70"/>
                    </a:lnTo>
                    <a:lnTo>
                      <a:pt x="114" y="70"/>
                    </a:lnTo>
                    <a:lnTo>
                      <a:pt x="114" y="69"/>
                    </a:lnTo>
                    <a:lnTo>
                      <a:pt x="114" y="67"/>
                    </a:lnTo>
                    <a:lnTo>
                      <a:pt x="113" y="69"/>
                    </a:lnTo>
                    <a:lnTo>
                      <a:pt x="111" y="70"/>
                    </a:lnTo>
                    <a:lnTo>
                      <a:pt x="110" y="70"/>
                    </a:lnTo>
                    <a:lnTo>
                      <a:pt x="108" y="74"/>
                    </a:lnTo>
                    <a:lnTo>
                      <a:pt x="107" y="74"/>
                    </a:lnTo>
                    <a:lnTo>
                      <a:pt x="107" y="75"/>
                    </a:lnTo>
                    <a:lnTo>
                      <a:pt x="105" y="75"/>
                    </a:lnTo>
                    <a:lnTo>
                      <a:pt x="105" y="74"/>
                    </a:lnTo>
                    <a:lnTo>
                      <a:pt x="107" y="72"/>
                    </a:lnTo>
                    <a:lnTo>
                      <a:pt x="108" y="72"/>
                    </a:lnTo>
                    <a:lnTo>
                      <a:pt x="110" y="70"/>
                    </a:lnTo>
                    <a:lnTo>
                      <a:pt x="110" y="69"/>
                    </a:lnTo>
                    <a:lnTo>
                      <a:pt x="108" y="69"/>
                    </a:lnTo>
                    <a:lnTo>
                      <a:pt x="108" y="67"/>
                    </a:lnTo>
                    <a:lnTo>
                      <a:pt x="107" y="67"/>
                    </a:lnTo>
                    <a:lnTo>
                      <a:pt x="107" y="69"/>
                    </a:lnTo>
                    <a:lnTo>
                      <a:pt x="105" y="70"/>
                    </a:lnTo>
                    <a:lnTo>
                      <a:pt x="104" y="69"/>
                    </a:lnTo>
                    <a:lnTo>
                      <a:pt x="102" y="69"/>
                    </a:lnTo>
                    <a:lnTo>
                      <a:pt x="101" y="69"/>
                    </a:lnTo>
                    <a:lnTo>
                      <a:pt x="101" y="70"/>
                    </a:lnTo>
                    <a:lnTo>
                      <a:pt x="99" y="70"/>
                    </a:lnTo>
                    <a:lnTo>
                      <a:pt x="99" y="69"/>
                    </a:lnTo>
                    <a:lnTo>
                      <a:pt x="94" y="69"/>
                    </a:lnTo>
                    <a:lnTo>
                      <a:pt x="94" y="67"/>
                    </a:lnTo>
                    <a:lnTo>
                      <a:pt x="90" y="66"/>
                    </a:lnTo>
                    <a:lnTo>
                      <a:pt x="88" y="66"/>
                    </a:lnTo>
                    <a:lnTo>
                      <a:pt x="88" y="64"/>
                    </a:lnTo>
                    <a:lnTo>
                      <a:pt x="90" y="64"/>
                    </a:lnTo>
                    <a:lnTo>
                      <a:pt x="88" y="64"/>
                    </a:lnTo>
                    <a:lnTo>
                      <a:pt x="88" y="63"/>
                    </a:lnTo>
                    <a:lnTo>
                      <a:pt x="90" y="63"/>
                    </a:lnTo>
                    <a:lnTo>
                      <a:pt x="90" y="61"/>
                    </a:lnTo>
                    <a:lnTo>
                      <a:pt x="91" y="61"/>
                    </a:lnTo>
                    <a:lnTo>
                      <a:pt x="91" y="60"/>
                    </a:lnTo>
                    <a:lnTo>
                      <a:pt x="96" y="57"/>
                    </a:lnTo>
                    <a:lnTo>
                      <a:pt x="102" y="57"/>
                    </a:lnTo>
                    <a:lnTo>
                      <a:pt x="105" y="57"/>
                    </a:lnTo>
                    <a:lnTo>
                      <a:pt x="102" y="57"/>
                    </a:lnTo>
                    <a:lnTo>
                      <a:pt x="101" y="55"/>
                    </a:lnTo>
                    <a:lnTo>
                      <a:pt x="102" y="55"/>
                    </a:lnTo>
                    <a:lnTo>
                      <a:pt x="105" y="55"/>
                    </a:lnTo>
                    <a:lnTo>
                      <a:pt x="107" y="57"/>
                    </a:lnTo>
                    <a:lnTo>
                      <a:pt x="108" y="57"/>
                    </a:lnTo>
                    <a:lnTo>
                      <a:pt x="105" y="54"/>
                    </a:lnTo>
                    <a:lnTo>
                      <a:pt x="104" y="54"/>
                    </a:lnTo>
                    <a:lnTo>
                      <a:pt x="102" y="52"/>
                    </a:lnTo>
                    <a:lnTo>
                      <a:pt x="101" y="52"/>
                    </a:lnTo>
                    <a:lnTo>
                      <a:pt x="101" y="51"/>
                    </a:lnTo>
                    <a:lnTo>
                      <a:pt x="102" y="51"/>
                    </a:lnTo>
                    <a:lnTo>
                      <a:pt x="104" y="49"/>
                    </a:lnTo>
                    <a:lnTo>
                      <a:pt x="105" y="51"/>
                    </a:lnTo>
                    <a:lnTo>
                      <a:pt x="107" y="51"/>
                    </a:lnTo>
                    <a:lnTo>
                      <a:pt x="108" y="49"/>
                    </a:lnTo>
                    <a:lnTo>
                      <a:pt x="111" y="51"/>
                    </a:lnTo>
                    <a:lnTo>
                      <a:pt x="113" y="51"/>
                    </a:lnTo>
                    <a:lnTo>
                      <a:pt x="111" y="51"/>
                    </a:lnTo>
                    <a:lnTo>
                      <a:pt x="111" y="49"/>
                    </a:lnTo>
                    <a:lnTo>
                      <a:pt x="110" y="49"/>
                    </a:lnTo>
                    <a:lnTo>
                      <a:pt x="110" y="47"/>
                    </a:lnTo>
                    <a:lnTo>
                      <a:pt x="110" y="46"/>
                    </a:lnTo>
                    <a:lnTo>
                      <a:pt x="113" y="46"/>
                    </a:lnTo>
                    <a:lnTo>
                      <a:pt x="111" y="44"/>
                    </a:lnTo>
                    <a:lnTo>
                      <a:pt x="110" y="44"/>
                    </a:lnTo>
                    <a:lnTo>
                      <a:pt x="110" y="46"/>
                    </a:lnTo>
                    <a:lnTo>
                      <a:pt x="108" y="46"/>
                    </a:lnTo>
                    <a:lnTo>
                      <a:pt x="107" y="44"/>
                    </a:lnTo>
                    <a:lnTo>
                      <a:pt x="107" y="43"/>
                    </a:lnTo>
                    <a:lnTo>
                      <a:pt x="105" y="41"/>
                    </a:lnTo>
                    <a:lnTo>
                      <a:pt x="107" y="40"/>
                    </a:lnTo>
                    <a:lnTo>
                      <a:pt x="107" y="41"/>
                    </a:lnTo>
                    <a:lnTo>
                      <a:pt x="108" y="41"/>
                    </a:lnTo>
                    <a:lnTo>
                      <a:pt x="110" y="41"/>
                    </a:lnTo>
                    <a:lnTo>
                      <a:pt x="111" y="40"/>
                    </a:lnTo>
                    <a:lnTo>
                      <a:pt x="110" y="40"/>
                    </a:lnTo>
                    <a:lnTo>
                      <a:pt x="108" y="38"/>
                    </a:lnTo>
                    <a:lnTo>
                      <a:pt x="105" y="35"/>
                    </a:lnTo>
                    <a:lnTo>
                      <a:pt x="107" y="35"/>
                    </a:lnTo>
                    <a:lnTo>
                      <a:pt x="108" y="35"/>
                    </a:lnTo>
                    <a:lnTo>
                      <a:pt x="108" y="33"/>
                    </a:lnTo>
                    <a:lnTo>
                      <a:pt x="108" y="32"/>
                    </a:lnTo>
                    <a:lnTo>
                      <a:pt x="110" y="32"/>
                    </a:lnTo>
                    <a:lnTo>
                      <a:pt x="111" y="30"/>
                    </a:lnTo>
                    <a:lnTo>
                      <a:pt x="111" y="29"/>
                    </a:lnTo>
                    <a:lnTo>
                      <a:pt x="111" y="30"/>
                    </a:lnTo>
                    <a:lnTo>
                      <a:pt x="113" y="32"/>
                    </a:lnTo>
                    <a:lnTo>
                      <a:pt x="113" y="30"/>
                    </a:lnTo>
                    <a:lnTo>
                      <a:pt x="114" y="30"/>
                    </a:lnTo>
                    <a:lnTo>
                      <a:pt x="113" y="27"/>
                    </a:lnTo>
                    <a:lnTo>
                      <a:pt x="113" y="26"/>
                    </a:lnTo>
                    <a:lnTo>
                      <a:pt x="114" y="24"/>
                    </a:lnTo>
                    <a:lnTo>
                      <a:pt x="114" y="21"/>
                    </a:lnTo>
                    <a:lnTo>
                      <a:pt x="116" y="21"/>
                    </a:lnTo>
                    <a:lnTo>
                      <a:pt x="119" y="23"/>
                    </a:lnTo>
                    <a:lnTo>
                      <a:pt x="120" y="21"/>
                    </a:lnTo>
                    <a:lnTo>
                      <a:pt x="122" y="21"/>
                    </a:lnTo>
                    <a:lnTo>
                      <a:pt x="122" y="23"/>
                    </a:lnTo>
                    <a:lnTo>
                      <a:pt x="120" y="23"/>
                    </a:lnTo>
                    <a:lnTo>
                      <a:pt x="120" y="24"/>
                    </a:lnTo>
                    <a:lnTo>
                      <a:pt x="122" y="24"/>
                    </a:lnTo>
                    <a:lnTo>
                      <a:pt x="123" y="21"/>
                    </a:lnTo>
                    <a:lnTo>
                      <a:pt x="127" y="20"/>
                    </a:lnTo>
                    <a:lnTo>
                      <a:pt x="128" y="20"/>
                    </a:lnTo>
                    <a:lnTo>
                      <a:pt x="128" y="18"/>
                    </a:lnTo>
                    <a:lnTo>
                      <a:pt x="128" y="17"/>
                    </a:lnTo>
                    <a:lnTo>
                      <a:pt x="130" y="15"/>
                    </a:lnTo>
                    <a:lnTo>
                      <a:pt x="131" y="15"/>
                    </a:lnTo>
                    <a:lnTo>
                      <a:pt x="133" y="17"/>
                    </a:lnTo>
                    <a:lnTo>
                      <a:pt x="131" y="17"/>
                    </a:lnTo>
                    <a:lnTo>
                      <a:pt x="130" y="20"/>
                    </a:lnTo>
                    <a:lnTo>
                      <a:pt x="131" y="18"/>
                    </a:lnTo>
                    <a:lnTo>
                      <a:pt x="133" y="20"/>
                    </a:lnTo>
                    <a:lnTo>
                      <a:pt x="134" y="18"/>
                    </a:lnTo>
                    <a:lnTo>
                      <a:pt x="134" y="20"/>
                    </a:lnTo>
                    <a:lnTo>
                      <a:pt x="134" y="21"/>
                    </a:lnTo>
                    <a:lnTo>
                      <a:pt x="136" y="21"/>
                    </a:lnTo>
                    <a:lnTo>
                      <a:pt x="136" y="20"/>
                    </a:lnTo>
                    <a:lnTo>
                      <a:pt x="137" y="20"/>
                    </a:lnTo>
                    <a:lnTo>
                      <a:pt x="136" y="21"/>
                    </a:lnTo>
                    <a:lnTo>
                      <a:pt x="134" y="23"/>
                    </a:lnTo>
                    <a:lnTo>
                      <a:pt x="136" y="23"/>
                    </a:lnTo>
                    <a:lnTo>
                      <a:pt x="137" y="23"/>
                    </a:lnTo>
                    <a:lnTo>
                      <a:pt x="137" y="20"/>
                    </a:lnTo>
                    <a:lnTo>
                      <a:pt x="137" y="18"/>
                    </a:lnTo>
                    <a:lnTo>
                      <a:pt x="136" y="15"/>
                    </a:lnTo>
                    <a:lnTo>
                      <a:pt x="137" y="15"/>
                    </a:lnTo>
                    <a:lnTo>
                      <a:pt x="139" y="14"/>
                    </a:lnTo>
                    <a:lnTo>
                      <a:pt x="141" y="12"/>
                    </a:lnTo>
                    <a:lnTo>
                      <a:pt x="139" y="17"/>
                    </a:lnTo>
                    <a:lnTo>
                      <a:pt x="139" y="18"/>
                    </a:lnTo>
                    <a:lnTo>
                      <a:pt x="141" y="20"/>
                    </a:lnTo>
                    <a:lnTo>
                      <a:pt x="141" y="18"/>
                    </a:lnTo>
                    <a:lnTo>
                      <a:pt x="142" y="18"/>
                    </a:lnTo>
                    <a:lnTo>
                      <a:pt x="144" y="20"/>
                    </a:lnTo>
                    <a:lnTo>
                      <a:pt x="145" y="21"/>
                    </a:lnTo>
                    <a:lnTo>
                      <a:pt x="145" y="23"/>
                    </a:lnTo>
                    <a:lnTo>
                      <a:pt x="145" y="24"/>
                    </a:lnTo>
                    <a:lnTo>
                      <a:pt x="145" y="26"/>
                    </a:lnTo>
                    <a:lnTo>
                      <a:pt x="147" y="23"/>
                    </a:lnTo>
                    <a:lnTo>
                      <a:pt x="147" y="21"/>
                    </a:lnTo>
                    <a:lnTo>
                      <a:pt x="147" y="20"/>
                    </a:lnTo>
                    <a:lnTo>
                      <a:pt x="145" y="18"/>
                    </a:lnTo>
                    <a:lnTo>
                      <a:pt x="145" y="17"/>
                    </a:lnTo>
                    <a:lnTo>
                      <a:pt x="145" y="15"/>
                    </a:lnTo>
                    <a:lnTo>
                      <a:pt x="144" y="15"/>
                    </a:lnTo>
                    <a:lnTo>
                      <a:pt x="144" y="17"/>
                    </a:lnTo>
                    <a:lnTo>
                      <a:pt x="144" y="18"/>
                    </a:lnTo>
                    <a:lnTo>
                      <a:pt x="145" y="20"/>
                    </a:lnTo>
                    <a:lnTo>
                      <a:pt x="144" y="20"/>
                    </a:lnTo>
                    <a:lnTo>
                      <a:pt x="144" y="18"/>
                    </a:lnTo>
                    <a:lnTo>
                      <a:pt x="142" y="18"/>
                    </a:lnTo>
                    <a:lnTo>
                      <a:pt x="141" y="17"/>
                    </a:lnTo>
                    <a:lnTo>
                      <a:pt x="141" y="15"/>
                    </a:lnTo>
                    <a:lnTo>
                      <a:pt x="142" y="12"/>
                    </a:lnTo>
                    <a:lnTo>
                      <a:pt x="144" y="12"/>
                    </a:lnTo>
                    <a:lnTo>
                      <a:pt x="145" y="12"/>
                    </a:lnTo>
                    <a:lnTo>
                      <a:pt x="147" y="10"/>
                    </a:lnTo>
                    <a:lnTo>
                      <a:pt x="148" y="10"/>
                    </a:lnTo>
                    <a:lnTo>
                      <a:pt x="148" y="12"/>
                    </a:lnTo>
                    <a:lnTo>
                      <a:pt x="150" y="12"/>
                    </a:lnTo>
                    <a:lnTo>
                      <a:pt x="150" y="14"/>
                    </a:lnTo>
                    <a:lnTo>
                      <a:pt x="150" y="15"/>
                    </a:lnTo>
                    <a:lnTo>
                      <a:pt x="150" y="17"/>
                    </a:lnTo>
                    <a:lnTo>
                      <a:pt x="150" y="18"/>
                    </a:lnTo>
                    <a:lnTo>
                      <a:pt x="151" y="20"/>
                    </a:lnTo>
                    <a:lnTo>
                      <a:pt x="153" y="21"/>
                    </a:lnTo>
                    <a:lnTo>
                      <a:pt x="153" y="23"/>
                    </a:lnTo>
                    <a:lnTo>
                      <a:pt x="154" y="23"/>
                    </a:lnTo>
                    <a:lnTo>
                      <a:pt x="154" y="24"/>
                    </a:lnTo>
                    <a:lnTo>
                      <a:pt x="154" y="26"/>
                    </a:lnTo>
                    <a:lnTo>
                      <a:pt x="153" y="27"/>
                    </a:lnTo>
                    <a:lnTo>
                      <a:pt x="151" y="27"/>
                    </a:lnTo>
                    <a:lnTo>
                      <a:pt x="151" y="29"/>
                    </a:lnTo>
                    <a:lnTo>
                      <a:pt x="148" y="30"/>
                    </a:lnTo>
                    <a:lnTo>
                      <a:pt x="148" y="32"/>
                    </a:lnTo>
                    <a:lnTo>
                      <a:pt x="151" y="30"/>
                    </a:lnTo>
                    <a:lnTo>
                      <a:pt x="153" y="32"/>
                    </a:lnTo>
                    <a:lnTo>
                      <a:pt x="151" y="33"/>
                    </a:lnTo>
                    <a:lnTo>
                      <a:pt x="148" y="35"/>
                    </a:lnTo>
                    <a:lnTo>
                      <a:pt x="147" y="38"/>
                    </a:lnTo>
                    <a:lnTo>
                      <a:pt x="147" y="40"/>
                    </a:lnTo>
                    <a:lnTo>
                      <a:pt x="148" y="38"/>
                    </a:lnTo>
                    <a:lnTo>
                      <a:pt x="153" y="33"/>
                    </a:lnTo>
                    <a:lnTo>
                      <a:pt x="154" y="32"/>
                    </a:lnTo>
                    <a:lnTo>
                      <a:pt x="156" y="32"/>
                    </a:lnTo>
                    <a:lnTo>
                      <a:pt x="157" y="32"/>
                    </a:lnTo>
                    <a:lnTo>
                      <a:pt x="157" y="30"/>
                    </a:lnTo>
                    <a:lnTo>
                      <a:pt x="157" y="29"/>
                    </a:lnTo>
                    <a:lnTo>
                      <a:pt x="157" y="27"/>
                    </a:lnTo>
                    <a:lnTo>
                      <a:pt x="157" y="26"/>
                    </a:lnTo>
                    <a:lnTo>
                      <a:pt x="157" y="24"/>
                    </a:lnTo>
                    <a:lnTo>
                      <a:pt x="157" y="23"/>
                    </a:lnTo>
                    <a:lnTo>
                      <a:pt x="154" y="20"/>
                    </a:lnTo>
                    <a:lnTo>
                      <a:pt x="154" y="18"/>
                    </a:lnTo>
                    <a:lnTo>
                      <a:pt x="153" y="17"/>
                    </a:lnTo>
                    <a:lnTo>
                      <a:pt x="153" y="15"/>
                    </a:lnTo>
                    <a:lnTo>
                      <a:pt x="154" y="14"/>
                    </a:lnTo>
                    <a:lnTo>
                      <a:pt x="154" y="12"/>
                    </a:lnTo>
                    <a:lnTo>
                      <a:pt x="154" y="10"/>
                    </a:lnTo>
                    <a:lnTo>
                      <a:pt x="154" y="9"/>
                    </a:lnTo>
                    <a:lnTo>
                      <a:pt x="156" y="9"/>
                    </a:lnTo>
                    <a:lnTo>
                      <a:pt x="157" y="9"/>
                    </a:lnTo>
                    <a:lnTo>
                      <a:pt x="157" y="7"/>
                    </a:lnTo>
                    <a:lnTo>
                      <a:pt x="157" y="9"/>
                    </a:lnTo>
                    <a:lnTo>
                      <a:pt x="159" y="9"/>
                    </a:lnTo>
                    <a:lnTo>
                      <a:pt x="160" y="9"/>
                    </a:lnTo>
                    <a:lnTo>
                      <a:pt x="162" y="7"/>
                    </a:lnTo>
                    <a:lnTo>
                      <a:pt x="164" y="7"/>
                    </a:lnTo>
                    <a:lnTo>
                      <a:pt x="165" y="7"/>
                    </a:lnTo>
                    <a:lnTo>
                      <a:pt x="165" y="9"/>
                    </a:lnTo>
                    <a:lnTo>
                      <a:pt x="164" y="9"/>
                    </a:lnTo>
                    <a:lnTo>
                      <a:pt x="165" y="10"/>
                    </a:lnTo>
                    <a:lnTo>
                      <a:pt x="167" y="10"/>
                    </a:lnTo>
                    <a:lnTo>
                      <a:pt x="168" y="9"/>
                    </a:lnTo>
                    <a:lnTo>
                      <a:pt x="165" y="7"/>
                    </a:lnTo>
                    <a:lnTo>
                      <a:pt x="164" y="4"/>
                    </a:lnTo>
                    <a:lnTo>
                      <a:pt x="164" y="3"/>
                    </a:lnTo>
                    <a:lnTo>
                      <a:pt x="162" y="1"/>
                    </a:lnTo>
                    <a:lnTo>
                      <a:pt x="160" y="1"/>
                    </a:lnTo>
                    <a:lnTo>
                      <a:pt x="162" y="0"/>
                    </a:lnTo>
                    <a:lnTo>
                      <a:pt x="164" y="1"/>
                    </a:lnTo>
                    <a:lnTo>
                      <a:pt x="168" y="3"/>
                    </a:lnTo>
                    <a:lnTo>
                      <a:pt x="171" y="4"/>
                    </a:lnTo>
                    <a:lnTo>
                      <a:pt x="174" y="9"/>
                    </a:lnTo>
                    <a:lnTo>
                      <a:pt x="178" y="10"/>
                    </a:lnTo>
                    <a:lnTo>
                      <a:pt x="179" y="10"/>
                    </a:lnTo>
                    <a:lnTo>
                      <a:pt x="182" y="12"/>
                    </a:lnTo>
                    <a:lnTo>
                      <a:pt x="184" y="12"/>
                    </a:lnTo>
                    <a:lnTo>
                      <a:pt x="185" y="14"/>
                    </a:lnTo>
                    <a:lnTo>
                      <a:pt x="185" y="15"/>
                    </a:lnTo>
                    <a:lnTo>
                      <a:pt x="184" y="17"/>
                    </a:lnTo>
                    <a:lnTo>
                      <a:pt x="182" y="17"/>
                    </a:lnTo>
                    <a:lnTo>
                      <a:pt x="179" y="18"/>
                    </a:lnTo>
                    <a:lnTo>
                      <a:pt x="178" y="18"/>
                    </a:lnTo>
                    <a:lnTo>
                      <a:pt x="176" y="20"/>
                    </a:lnTo>
                    <a:lnTo>
                      <a:pt x="174" y="21"/>
                    </a:lnTo>
                    <a:lnTo>
                      <a:pt x="173" y="21"/>
                    </a:lnTo>
                    <a:lnTo>
                      <a:pt x="173" y="23"/>
                    </a:lnTo>
                    <a:lnTo>
                      <a:pt x="170" y="26"/>
                    </a:lnTo>
                    <a:lnTo>
                      <a:pt x="170" y="27"/>
                    </a:lnTo>
                    <a:lnTo>
                      <a:pt x="168" y="29"/>
                    </a:lnTo>
                    <a:close/>
                  </a:path>
                </a:pathLst>
              </a:custGeom>
              <a:solidFill>
                <a:srgbClr val="494949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FFFFFF"/>
                  </a:solidFill>
                  <a:latin typeface="Arial" panose="020B0604020202020204"/>
                </a:endParaRPr>
              </a:p>
            </p:txBody>
          </p:sp>
          <p:grpSp>
            <p:nvGrpSpPr>
              <p:cNvPr id="149" name="Group 783">
                <a:extLst>
                  <a:ext uri="{FF2B5EF4-FFF2-40B4-BE49-F238E27FC236}">
                    <a16:creationId xmlns:a16="http://schemas.microsoft.com/office/drawing/2014/main" id="{D077685A-E55C-9DC4-D32D-3FA8C9C780F3}"/>
                  </a:ext>
                </a:extLst>
              </p:cNvPr>
              <p:cNvGrpSpPr/>
              <p:nvPr/>
            </p:nvGrpSpPr>
            <p:grpSpPr>
              <a:xfrm>
                <a:off x="6203066" y="3892694"/>
                <a:ext cx="669633" cy="1127125"/>
                <a:chOff x="4435476" y="4744518"/>
                <a:chExt cx="736600" cy="1239838"/>
              </a:xfrm>
            </p:grpSpPr>
            <p:grpSp>
              <p:nvGrpSpPr>
                <p:cNvPr id="150" name="Group 784">
                  <a:extLst>
                    <a:ext uri="{FF2B5EF4-FFF2-40B4-BE49-F238E27FC236}">
                      <a16:creationId xmlns:a16="http://schemas.microsoft.com/office/drawing/2014/main" id="{129D2E28-ADAB-E76C-61FD-B4601E786A39}"/>
                    </a:ext>
                  </a:extLst>
                </p:cNvPr>
                <p:cNvGrpSpPr/>
                <p:nvPr/>
              </p:nvGrpSpPr>
              <p:grpSpPr>
                <a:xfrm>
                  <a:off x="4435476" y="4771506"/>
                  <a:ext cx="122237" cy="414337"/>
                  <a:chOff x="4435476" y="4771506"/>
                  <a:chExt cx="122237" cy="414337"/>
                </a:xfrm>
              </p:grpSpPr>
              <p:sp>
                <p:nvSpPr>
                  <p:cNvPr id="154" name="Freeform 286">
                    <a:extLst>
                      <a:ext uri="{FF2B5EF4-FFF2-40B4-BE49-F238E27FC236}">
                        <a16:creationId xmlns:a16="http://schemas.microsoft.com/office/drawing/2014/main" id="{CBBCFD57-19D8-55B1-E911-CF38D305707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435476" y="4771506"/>
                    <a:ext cx="80963" cy="122238"/>
                  </a:xfrm>
                  <a:custGeom>
                    <a:avLst/>
                    <a:gdLst>
                      <a:gd name="T0" fmla="*/ 7 w 51"/>
                      <a:gd name="T1" fmla="*/ 73 h 77"/>
                      <a:gd name="T2" fmla="*/ 0 w 51"/>
                      <a:gd name="T3" fmla="*/ 67 h 77"/>
                      <a:gd name="T4" fmla="*/ 4 w 51"/>
                      <a:gd name="T5" fmla="*/ 70 h 77"/>
                      <a:gd name="T6" fmla="*/ 13 w 51"/>
                      <a:gd name="T7" fmla="*/ 64 h 77"/>
                      <a:gd name="T8" fmla="*/ 14 w 51"/>
                      <a:gd name="T9" fmla="*/ 59 h 77"/>
                      <a:gd name="T10" fmla="*/ 14 w 51"/>
                      <a:gd name="T11" fmla="*/ 59 h 77"/>
                      <a:gd name="T12" fmla="*/ 10 w 51"/>
                      <a:gd name="T13" fmla="*/ 54 h 77"/>
                      <a:gd name="T14" fmla="*/ 4 w 51"/>
                      <a:gd name="T15" fmla="*/ 53 h 77"/>
                      <a:gd name="T16" fmla="*/ 5 w 51"/>
                      <a:gd name="T17" fmla="*/ 48 h 77"/>
                      <a:gd name="T18" fmla="*/ 7 w 51"/>
                      <a:gd name="T19" fmla="*/ 46 h 77"/>
                      <a:gd name="T20" fmla="*/ 5 w 51"/>
                      <a:gd name="T21" fmla="*/ 45 h 77"/>
                      <a:gd name="T22" fmla="*/ 2 w 51"/>
                      <a:gd name="T23" fmla="*/ 42 h 77"/>
                      <a:gd name="T24" fmla="*/ 0 w 51"/>
                      <a:gd name="T25" fmla="*/ 37 h 77"/>
                      <a:gd name="T26" fmla="*/ 5 w 51"/>
                      <a:gd name="T27" fmla="*/ 33 h 77"/>
                      <a:gd name="T28" fmla="*/ 5 w 51"/>
                      <a:gd name="T29" fmla="*/ 28 h 77"/>
                      <a:gd name="T30" fmla="*/ 13 w 51"/>
                      <a:gd name="T31" fmla="*/ 30 h 77"/>
                      <a:gd name="T32" fmla="*/ 13 w 51"/>
                      <a:gd name="T33" fmla="*/ 34 h 77"/>
                      <a:gd name="T34" fmla="*/ 14 w 51"/>
                      <a:gd name="T35" fmla="*/ 40 h 77"/>
                      <a:gd name="T36" fmla="*/ 13 w 51"/>
                      <a:gd name="T37" fmla="*/ 34 h 77"/>
                      <a:gd name="T38" fmla="*/ 19 w 51"/>
                      <a:gd name="T39" fmla="*/ 31 h 77"/>
                      <a:gd name="T40" fmla="*/ 22 w 51"/>
                      <a:gd name="T41" fmla="*/ 31 h 77"/>
                      <a:gd name="T42" fmla="*/ 19 w 51"/>
                      <a:gd name="T43" fmla="*/ 28 h 77"/>
                      <a:gd name="T44" fmla="*/ 19 w 51"/>
                      <a:gd name="T45" fmla="*/ 23 h 77"/>
                      <a:gd name="T46" fmla="*/ 22 w 51"/>
                      <a:gd name="T47" fmla="*/ 17 h 77"/>
                      <a:gd name="T48" fmla="*/ 31 w 51"/>
                      <a:gd name="T49" fmla="*/ 14 h 77"/>
                      <a:gd name="T50" fmla="*/ 45 w 51"/>
                      <a:gd name="T51" fmla="*/ 0 h 77"/>
                      <a:gd name="T52" fmla="*/ 50 w 51"/>
                      <a:gd name="T53" fmla="*/ 5 h 77"/>
                      <a:gd name="T54" fmla="*/ 50 w 51"/>
                      <a:gd name="T55" fmla="*/ 10 h 77"/>
                      <a:gd name="T56" fmla="*/ 51 w 51"/>
                      <a:gd name="T57" fmla="*/ 16 h 77"/>
                      <a:gd name="T58" fmla="*/ 47 w 51"/>
                      <a:gd name="T59" fmla="*/ 22 h 77"/>
                      <a:gd name="T60" fmla="*/ 44 w 51"/>
                      <a:gd name="T61" fmla="*/ 25 h 77"/>
                      <a:gd name="T62" fmla="*/ 42 w 51"/>
                      <a:gd name="T63" fmla="*/ 28 h 77"/>
                      <a:gd name="T64" fmla="*/ 50 w 51"/>
                      <a:gd name="T65" fmla="*/ 27 h 77"/>
                      <a:gd name="T66" fmla="*/ 51 w 51"/>
                      <a:gd name="T67" fmla="*/ 28 h 77"/>
                      <a:gd name="T68" fmla="*/ 48 w 51"/>
                      <a:gd name="T69" fmla="*/ 31 h 77"/>
                      <a:gd name="T70" fmla="*/ 44 w 51"/>
                      <a:gd name="T71" fmla="*/ 31 h 77"/>
                      <a:gd name="T72" fmla="*/ 41 w 51"/>
                      <a:gd name="T73" fmla="*/ 34 h 77"/>
                      <a:gd name="T74" fmla="*/ 36 w 51"/>
                      <a:gd name="T75" fmla="*/ 37 h 77"/>
                      <a:gd name="T76" fmla="*/ 28 w 51"/>
                      <a:gd name="T77" fmla="*/ 42 h 77"/>
                      <a:gd name="T78" fmla="*/ 36 w 51"/>
                      <a:gd name="T79" fmla="*/ 42 h 77"/>
                      <a:gd name="T80" fmla="*/ 41 w 51"/>
                      <a:gd name="T81" fmla="*/ 43 h 77"/>
                      <a:gd name="T82" fmla="*/ 41 w 51"/>
                      <a:gd name="T83" fmla="*/ 48 h 77"/>
                      <a:gd name="T84" fmla="*/ 31 w 51"/>
                      <a:gd name="T85" fmla="*/ 50 h 77"/>
                      <a:gd name="T86" fmla="*/ 36 w 51"/>
                      <a:gd name="T87" fmla="*/ 54 h 77"/>
                      <a:gd name="T88" fmla="*/ 31 w 51"/>
                      <a:gd name="T89" fmla="*/ 57 h 77"/>
                      <a:gd name="T90" fmla="*/ 28 w 51"/>
                      <a:gd name="T91" fmla="*/ 56 h 77"/>
                      <a:gd name="T92" fmla="*/ 26 w 51"/>
                      <a:gd name="T93" fmla="*/ 57 h 77"/>
                      <a:gd name="T94" fmla="*/ 25 w 51"/>
                      <a:gd name="T95" fmla="*/ 56 h 77"/>
                      <a:gd name="T96" fmla="*/ 23 w 51"/>
                      <a:gd name="T97" fmla="*/ 48 h 77"/>
                      <a:gd name="T98" fmla="*/ 23 w 51"/>
                      <a:gd name="T99" fmla="*/ 45 h 77"/>
                      <a:gd name="T100" fmla="*/ 20 w 51"/>
                      <a:gd name="T101" fmla="*/ 51 h 77"/>
                      <a:gd name="T102" fmla="*/ 25 w 51"/>
                      <a:gd name="T103" fmla="*/ 57 h 77"/>
                      <a:gd name="T104" fmla="*/ 25 w 51"/>
                      <a:gd name="T105" fmla="*/ 60 h 77"/>
                      <a:gd name="T106" fmla="*/ 17 w 51"/>
                      <a:gd name="T107" fmla="*/ 62 h 77"/>
                      <a:gd name="T108" fmla="*/ 20 w 51"/>
                      <a:gd name="T109" fmla="*/ 65 h 77"/>
                      <a:gd name="T110" fmla="*/ 19 w 51"/>
                      <a:gd name="T111" fmla="*/ 68 h 77"/>
                      <a:gd name="T112" fmla="*/ 14 w 51"/>
                      <a:gd name="T113" fmla="*/ 68 h 77"/>
                      <a:gd name="T114" fmla="*/ 13 w 51"/>
                      <a:gd name="T115" fmla="*/ 71 h 77"/>
                      <a:gd name="T116" fmla="*/ 10 w 51"/>
                      <a:gd name="T117" fmla="*/ 76 h 7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  <a:cxn ang="0">
                        <a:pos x="T112" y="T113"/>
                      </a:cxn>
                      <a:cxn ang="0">
                        <a:pos x="T114" y="T115"/>
                      </a:cxn>
                      <a:cxn ang="0">
                        <a:pos x="T116" y="T117"/>
                      </a:cxn>
                    </a:cxnLst>
                    <a:rect l="0" t="0" r="r" b="b"/>
                    <a:pathLst>
                      <a:path w="51" h="77">
                        <a:moveTo>
                          <a:pt x="10" y="76"/>
                        </a:moveTo>
                        <a:lnTo>
                          <a:pt x="10" y="77"/>
                        </a:lnTo>
                        <a:lnTo>
                          <a:pt x="8" y="76"/>
                        </a:lnTo>
                        <a:lnTo>
                          <a:pt x="7" y="73"/>
                        </a:lnTo>
                        <a:lnTo>
                          <a:pt x="5" y="73"/>
                        </a:lnTo>
                        <a:lnTo>
                          <a:pt x="2" y="70"/>
                        </a:lnTo>
                        <a:lnTo>
                          <a:pt x="2" y="68"/>
                        </a:lnTo>
                        <a:lnTo>
                          <a:pt x="0" y="67"/>
                        </a:lnTo>
                        <a:lnTo>
                          <a:pt x="2" y="67"/>
                        </a:lnTo>
                        <a:lnTo>
                          <a:pt x="4" y="67"/>
                        </a:lnTo>
                        <a:lnTo>
                          <a:pt x="4" y="68"/>
                        </a:lnTo>
                        <a:lnTo>
                          <a:pt x="4" y="70"/>
                        </a:lnTo>
                        <a:lnTo>
                          <a:pt x="8" y="65"/>
                        </a:lnTo>
                        <a:lnTo>
                          <a:pt x="8" y="64"/>
                        </a:lnTo>
                        <a:lnTo>
                          <a:pt x="10" y="64"/>
                        </a:lnTo>
                        <a:lnTo>
                          <a:pt x="13" y="64"/>
                        </a:lnTo>
                        <a:lnTo>
                          <a:pt x="10" y="62"/>
                        </a:lnTo>
                        <a:lnTo>
                          <a:pt x="10" y="60"/>
                        </a:lnTo>
                        <a:lnTo>
                          <a:pt x="13" y="59"/>
                        </a:lnTo>
                        <a:lnTo>
                          <a:pt x="14" y="59"/>
                        </a:lnTo>
                        <a:lnTo>
                          <a:pt x="16" y="59"/>
                        </a:lnTo>
                        <a:lnTo>
                          <a:pt x="16" y="60"/>
                        </a:lnTo>
                        <a:lnTo>
                          <a:pt x="16" y="59"/>
                        </a:lnTo>
                        <a:lnTo>
                          <a:pt x="14" y="59"/>
                        </a:lnTo>
                        <a:lnTo>
                          <a:pt x="16" y="57"/>
                        </a:lnTo>
                        <a:lnTo>
                          <a:pt x="13" y="57"/>
                        </a:lnTo>
                        <a:lnTo>
                          <a:pt x="11" y="56"/>
                        </a:lnTo>
                        <a:lnTo>
                          <a:pt x="10" y="54"/>
                        </a:lnTo>
                        <a:lnTo>
                          <a:pt x="7" y="54"/>
                        </a:lnTo>
                        <a:lnTo>
                          <a:pt x="5" y="54"/>
                        </a:lnTo>
                        <a:lnTo>
                          <a:pt x="5" y="53"/>
                        </a:lnTo>
                        <a:lnTo>
                          <a:pt x="4" y="53"/>
                        </a:lnTo>
                        <a:lnTo>
                          <a:pt x="2" y="51"/>
                        </a:lnTo>
                        <a:lnTo>
                          <a:pt x="4" y="50"/>
                        </a:lnTo>
                        <a:lnTo>
                          <a:pt x="5" y="50"/>
                        </a:lnTo>
                        <a:lnTo>
                          <a:pt x="5" y="48"/>
                        </a:lnTo>
                        <a:lnTo>
                          <a:pt x="7" y="48"/>
                        </a:lnTo>
                        <a:lnTo>
                          <a:pt x="8" y="46"/>
                        </a:lnTo>
                        <a:lnTo>
                          <a:pt x="11" y="45"/>
                        </a:lnTo>
                        <a:lnTo>
                          <a:pt x="7" y="46"/>
                        </a:lnTo>
                        <a:lnTo>
                          <a:pt x="5" y="46"/>
                        </a:lnTo>
                        <a:lnTo>
                          <a:pt x="5" y="45"/>
                        </a:lnTo>
                        <a:lnTo>
                          <a:pt x="7" y="45"/>
                        </a:lnTo>
                        <a:lnTo>
                          <a:pt x="5" y="45"/>
                        </a:lnTo>
                        <a:lnTo>
                          <a:pt x="5" y="43"/>
                        </a:lnTo>
                        <a:lnTo>
                          <a:pt x="7" y="43"/>
                        </a:lnTo>
                        <a:lnTo>
                          <a:pt x="4" y="45"/>
                        </a:lnTo>
                        <a:lnTo>
                          <a:pt x="2" y="42"/>
                        </a:lnTo>
                        <a:lnTo>
                          <a:pt x="2" y="40"/>
                        </a:lnTo>
                        <a:lnTo>
                          <a:pt x="2" y="39"/>
                        </a:lnTo>
                        <a:lnTo>
                          <a:pt x="0" y="39"/>
                        </a:lnTo>
                        <a:lnTo>
                          <a:pt x="0" y="37"/>
                        </a:lnTo>
                        <a:lnTo>
                          <a:pt x="2" y="36"/>
                        </a:lnTo>
                        <a:lnTo>
                          <a:pt x="2" y="34"/>
                        </a:lnTo>
                        <a:lnTo>
                          <a:pt x="2" y="33"/>
                        </a:lnTo>
                        <a:lnTo>
                          <a:pt x="5" y="33"/>
                        </a:lnTo>
                        <a:lnTo>
                          <a:pt x="7" y="33"/>
                        </a:lnTo>
                        <a:lnTo>
                          <a:pt x="5" y="31"/>
                        </a:lnTo>
                        <a:lnTo>
                          <a:pt x="5" y="30"/>
                        </a:lnTo>
                        <a:lnTo>
                          <a:pt x="5" y="28"/>
                        </a:lnTo>
                        <a:lnTo>
                          <a:pt x="7" y="27"/>
                        </a:lnTo>
                        <a:lnTo>
                          <a:pt x="8" y="28"/>
                        </a:lnTo>
                        <a:lnTo>
                          <a:pt x="10" y="28"/>
                        </a:lnTo>
                        <a:lnTo>
                          <a:pt x="13" y="30"/>
                        </a:lnTo>
                        <a:lnTo>
                          <a:pt x="11" y="30"/>
                        </a:lnTo>
                        <a:lnTo>
                          <a:pt x="11" y="31"/>
                        </a:lnTo>
                        <a:lnTo>
                          <a:pt x="13" y="33"/>
                        </a:lnTo>
                        <a:lnTo>
                          <a:pt x="13" y="34"/>
                        </a:lnTo>
                        <a:lnTo>
                          <a:pt x="13" y="36"/>
                        </a:lnTo>
                        <a:lnTo>
                          <a:pt x="13" y="37"/>
                        </a:lnTo>
                        <a:lnTo>
                          <a:pt x="14" y="39"/>
                        </a:lnTo>
                        <a:lnTo>
                          <a:pt x="14" y="40"/>
                        </a:lnTo>
                        <a:lnTo>
                          <a:pt x="14" y="39"/>
                        </a:lnTo>
                        <a:lnTo>
                          <a:pt x="14" y="37"/>
                        </a:lnTo>
                        <a:lnTo>
                          <a:pt x="14" y="34"/>
                        </a:lnTo>
                        <a:lnTo>
                          <a:pt x="13" y="34"/>
                        </a:lnTo>
                        <a:lnTo>
                          <a:pt x="14" y="34"/>
                        </a:lnTo>
                        <a:lnTo>
                          <a:pt x="14" y="33"/>
                        </a:lnTo>
                        <a:lnTo>
                          <a:pt x="17" y="31"/>
                        </a:lnTo>
                        <a:lnTo>
                          <a:pt x="19" y="31"/>
                        </a:lnTo>
                        <a:lnTo>
                          <a:pt x="20" y="33"/>
                        </a:lnTo>
                        <a:lnTo>
                          <a:pt x="22" y="34"/>
                        </a:lnTo>
                        <a:lnTo>
                          <a:pt x="22" y="33"/>
                        </a:lnTo>
                        <a:lnTo>
                          <a:pt x="22" y="31"/>
                        </a:lnTo>
                        <a:lnTo>
                          <a:pt x="20" y="31"/>
                        </a:lnTo>
                        <a:lnTo>
                          <a:pt x="20" y="30"/>
                        </a:lnTo>
                        <a:lnTo>
                          <a:pt x="20" y="28"/>
                        </a:lnTo>
                        <a:lnTo>
                          <a:pt x="19" y="28"/>
                        </a:lnTo>
                        <a:lnTo>
                          <a:pt x="19" y="27"/>
                        </a:lnTo>
                        <a:lnTo>
                          <a:pt x="17" y="25"/>
                        </a:lnTo>
                        <a:lnTo>
                          <a:pt x="17" y="23"/>
                        </a:lnTo>
                        <a:lnTo>
                          <a:pt x="19" y="23"/>
                        </a:lnTo>
                        <a:lnTo>
                          <a:pt x="17" y="23"/>
                        </a:lnTo>
                        <a:lnTo>
                          <a:pt x="17" y="22"/>
                        </a:lnTo>
                        <a:lnTo>
                          <a:pt x="20" y="19"/>
                        </a:lnTo>
                        <a:lnTo>
                          <a:pt x="22" y="17"/>
                        </a:lnTo>
                        <a:lnTo>
                          <a:pt x="23" y="17"/>
                        </a:lnTo>
                        <a:lnTo>
                          <a:pt x="23" y="16"/>
                        </a:lnTo>
                        <a:lnTo>
                          <a:pt x="26" y="16"/>
                        </a:lnTo>
                        <a:lnTo>
                          <a:pt x="31" y="14"/>
                        </a:lnTo>
                        <a:lnTo>
                          <a:pt x="33" y="13"/>
                        </a:lnTo>
                        <a:lnTo>
                          <a:pt x="42" y="5"/>
                        </a:lnTo>
                        <a:lnTo>
                          <a:pt x="44" y="2"/>
                        </a:lnTo>
                        <a:lnTo>
                          <a:pt x="45" y="0"/>
                        </a:lnTo>
                        <a:lnTo>
                          <a:pt x="47" y="0"/>
                        </a:lnTo>
                        <a:lnTo>
                          <a:pt x="48" y="2"/>
                        </a:lnTo>
                        <a:lnTo>
                          <a:pt x="48" y="4"/>
                        </a:lnTo>
                        <a:lnTo>
                          <a:pt x="50" y="5"/>
                        </a:lnTo>
                        <a:lnTo>
                          <a:pt x="50" y="7"/>
                        </a:lnTo>
                        <a:lnTo>
                          <a:pt x="51" y="8"/>
                        </a:lnTo>
                        <a:lnTo>
                          <a:pt x="51" y="10"/>
                        </a:lnTo>
                        <a:lnTo>
                          <a:pt x="50" y="10"/>
                        </a:lnTo>
                        <a:lnTo>
                          <a:pt x="48" y="14"/>
                        </a:lnTo>
                        <a:lnTo>
                          <a:pt x="48" y="16"/>
                        </a:lnTo>
                        <a:lnTo>
                          <a:pt x="50" y="16"/>
                        </a:lnTo>
                        <a:lnTo>
                          <a:pt x="51" y="16"/>
                        </a:lnTo>
                        <a:lnTo>
                          <a:pt x="50" y="17"/>
                        </a:lnTo>
                        <a:lnTo>
                          <a:pt x="47" y="19"/>
                        </a:lnTo>
                        <a:lnTo>
                          <a:pt x="47" y="20"/>
                        </a:lnTo>
                        <a:lnTo>
                          <a:pt x="47" y="22"/>
                        </a:lnTo>
                        <a:lnTo>
                          <a:pt x="45" y="22"/>
                        </a:lnTo>
                        <a:lnTo>
                          <a:pt x="45" y="23"/>
                        </a:lnTo>
                        <a:lnTo>
                          <a:pt x="44" y="23"/>
                        </a:lnTo>
                        <a:lnTo>
                          <a:pt x="44" y="25"/>
                        </a:lnTo>
                        <a:lnTo>
                          <a:pt x="44" y="27"/>
                        </a:lnTo>
                        <a:lnTo>
                          <a:pt x="42" y="27"/>
                        </a:lnTo>
                        <a:lnTo>
                          <a:pt x="41" y="27"/>
                        </a:lnTo>
                        <a:lnTo>
                          <a:pt x="42" y="28"/>
                        </a:lnTo>
                        <a:lnTo>
                          <a:pt x="44" y="30"/>
                        </a:lnTo>
                        <a:lnTo>
                          <a:pt x="45" y="30"/>
                        </a:lnTo>
                        <a:lnTo>
                          <a:pt x="47" y="28"/>
                        </a:lnTo>
                        <a:lnTo>
                          <a:pt x="50" y="27"/>
                        </a:lnTo>
                        <a:lnTo>
                          <a:pt x="50" y="25"/>
                        </a:lnTo>
                        <a:lnTo>
                          <a:pt x="51" y="25"/>
                        </a:lnTo>
                        <a:lnTo>
                          <a:pt x="51" y="27"/>
                        </a:lnTo>
                        <a:lnTo>
                          <a:pt x="51" y="28"/>
                        </a:lnTo>
                        <a:lnTo>
                          <a:pt x="51" y="30"/>
                        </a:lnTo>
                        <a:lnTo>
                          <a:pt x="50" y="30"/>
                        </a:lnTo>
                        <a:lnTo>
                          <a:pt x="50" y="31"/>
                        </a:lnTo>
                        <a:lnTo>
                          <a:pt x="48" y="31"/>
                        </a:lnTo>
                        <a:lnTo>
                          <a:pt x="48" y="33"/>
                        </a:lnTo>
                        <a:lnTo>
                          <a:pt x="47" y="33"/>
                        </a:lnTo>
                        <a:lnTo>
                          <a:pt x="45" y="31"/>
                        </a:lnTo>
                        <a:lnTo>
                          <a:pt x="44" y="31"/>
                        </a:lnTo>
                        <a:lnTo>
                          <a:pt x="42" y="31"/>
                        </a:lnTo>
                        <a:lnTo>
                          <a:pt x="41" y="31"/>
                        </a:lnTo>
                        <a:lnTo>
                          <a:pt x="39" y="30"/>
                        </a:lnTo>
                        <a:lnTo>
                          <a:pt x="41" y="34"/>
                        </a:lnTo>
                        <a:lnTo>
                          <a:pt x="41" y="36"/>
                        </a:lnTo>
                        <a:lnTo>
                          <a:pt x="41" y="37"/>
                        </a:lnTo>
                        <a:lnTo>
                          <a:pt x="39" y="37"/>
                        </a:lnTo>
                        <a:lnTo>
                          <a:pt x="36" y="37"/>
                        </a:lnTo>
                        <a:lnTo>
                          <a:pt x="34" y="40"/>
                        </a:lnTo>
                        <a:lnTo>
                          <a:pt x="33" y="40"/>
                        </a:lnTo>
                        <a:lnTo>
                          <a:pt x="31" y="42"/>
                        </a:lnTo>
                        <a:lnTo>
                          <a:pt x="28" y="42"/>
                        </a:lnTo>
                        <a:lnTo>
                          <a:pt x="26" y="42"/>
                        </a:lnTo>
                        <a:lnTo>
                          <a:pt x="26" y="43"/>
                        </a:lnTo>
                        <a:lnTo>
                          <a:pt x="30" y="43"/>
                        </a:lnTo>
                        <a:lnTo>
                          <a:pt x="36" y="42"/>
                        </a:lnTo>
                        <a:lnTo>
                          <a:pt x="37" y="40"/>
                        </a:lnTo>
                        <a:lnTo>
                          <a:pt x="39" y="40"/>
                        </a:lnTo>
                        <a:lnTo>
                          <a:pt x="39" y="42"/>
                        </a:lnTo>
                        <a:lnTo>
                          <a:pt x="41" y="43"/>
                        </a:lnTo>
                        <a:lnTo>
                          <a:pt x="41" y="45"/>
                        </a:lnTo>
                        <a:lnTo>
                          <a:pt x="39" y="46"/>
                        </a:lnTo>
                        <a:lnTo>
                          <a:pt x="41" y="46"/>
                        </a:lnTo>
                        <a:lnTo>
                          <a:pt x="41" y="48"/>
                        </a:lnTo>
                        <a:lnTo>
                          <a:pt x="39" y="50"/>
                        </a:lnTo>
                        <a:lnTo>
                          <a:pt x="37" y="50"/>
                        </a:lnTo>
                        <a:lnTo>
                          <a:pt x="33" y="50"/>
                        </a:lnTo>
                        <a:lnTo>
                          <a:pt x="31" y="50"/>
                        </a:lnTo>
                        <a:lnTo>
                          <a:pt x="33" y="51"/>
                        </a:lnTo>
                        <a:lnTo>
                          <a:pt x="36" y="51"/>
                        </a:lnTo>
                        <a:lnTo>
                          <a:pt x="36" y="53"/>
                        </a:lnTo>
                        <a:lnTo>
                          <a:pt x="36" y="54"/>
                        </a:lnTo>
                        <a:lnTo>
                          <a:pt x="34" y="56"/>
                        </a:lnTo>
                        <a:lnTo>
                          <a:pt x="33" y="57"/>
                        </a:lnTo>
                        <a:lnTo>
                          <a:pt x="31" y="56"/>
                        </a:lnTo>
                        <a:lnTo>
                          <a:pt x="31" y="57"/>
                        </a:lnTo>
                        <a:lnTo>
                          <a:pt x="31" y="59"/>
                        </a:lnTo>
                        <a:lnTo>
                          <a:pt x="30" y="59"/>
                        </a:lnTo>
                        <a:lnTo>
                          <a:pt x="28" y="57"/>
                        </a:lnTo>
                        <a:lnTo>
                          <a:pt x="28" y="56"/>
                        </a:lnTo>
                        <a:lnTo>
                          <a:pt x="26" y="56"/>
                        </a:lnTo>
                        <a:lnTo>
                          <a:pt x="26" y="54"/>
                        </a:lnTo>
                        <a:lnTo>
                          <a:pt x="26" y="56"/>
                        </a:lnTo>
                        <a:lnTo>
                          <a:pt x="26" y="57"/>
                        </a:lnTo>
                        <a:lnTo>
                          <a:pt x="28" y="59"/>
                        </a:lnTo>
                        <a:lnTo>
                          <a:pt x="26" y="59"/>
                        </a:lnTo>
                        <a:lnTo>
                          <a:pt x="25" y="57"/>
                        </a:lnTo>
                        <a:lnTo>
                          <a:pt x="25" y="56"/>
                        </a:lnTo>
                        <a:lnTo>
                          <a:pt x="23" y="53"/>
                        </a:lnTo>
                        <a:lnTo>
                          <a:pt x="22" y="51"/>
                        </a:lnTo>
                        <a:lnTo>
                          <a:pt x="22" y="50"/>
                        </a:lnTo>
                        <a:lnTo>
                          <a:pt x="23" y="48"/>
                        </a:lnTo>
                        <a:lnTo>
                          <a:pt x="25" y="46"/>
                        </a:lnTo>
                        <a:lnTo>
                          <a:pt x="26" y="45"/>
                        </a:lnTo>
                        <a:lnTo>
                          <a:pt x="28" y="45"/>
                        </a:lnTo>
                        <a:lnTo>
                          <a:pt x="23" y="45"/>
                        </a:lnTo>
                        <a:lnTo>
                          <a:pt x="23" y="46"/>
                        </a:lnTo>
                        <a:lnTo>
                          <a:pt x="22" y="48"/>
                        </a:lnTo>
                        <a:lnTo>
                          <a:pt x="20" y="50"/>
                        </a:lnTo>
                        <a:lnTo>
                          <a:pt x="20" y="51"/>
                        </a:lnTo>
                        <a:lnTo>
                          <a:pt x="22" y="54"/>
                        </a:lnTo>
                        <a:lnTo>
                          <a:pt x="23" y="56"/>
                        </a:lnTo>
                        <a:lnTo>
                          <a:pt x="23" y="57"/>
                        </a:lnTo>
                        <a:lnTo>
                          <a:pt x="25" y="57"/>
                        </a:lnTo>
                        <a:lnTo>
                          <a:pt x="23" y="57"/>
                        </a:lnTo>
                        <a:lnTo>
                          <a:pt x="23" y="59"/>
                        </a:lnTo>
                        <a:lnTo>
                          <a:pt x="25" y="59"/>
                        </a:lnTo>
                        <a:lnTo>
                          <a:pt x="25" y="60"/>
                        </a:lnTo>
                        <a:lnTo>
                          <a:pt x="25" y="62"/>
                        </a:lnTo>
                        <a:lnTo>
                          <a:pt x="20" y="62"/>
                        </a:lnTo>
                        <a:lnTo>
                          <a:pt x="19" y="60"/>
                        </a:lnTo>
                        <a:lnTo>
                          <a:pt x="17" y="62"/>
                        </a:lnTo>
                        <a:lnTo>
                          <a:pt x="19" y="62"/>
                        </a:lnTo>
                        <a:lnTo>
                          <a:pt x="19" y="64"/>
                        </a:lnTo>
                        <a:lnTo>
                          <a:pt x="20" y="64"/>
                        </a:lnTo>
                        <a:lnTo>
                          <a:pt x="20" y="65"/>
                        </a:lnTo>
                        <a:lnTo>
                          <a:pt x="22" y="67"/>
                        </a:lnTo>
                        <a:lnTo>
                          <a:pt x="20" y="67"/>
                        </a:lnTo>
                        <a:lnTo>
                          <a:pt x="20" y="68"/>
                        </a:lnTo>
                        <a:lnTo>
                          <a:pt x="19" y="68"/>
                        </a:lnTo>
                        <a:lnTo>
                          <a:pt x="19" y="70"/>
                        </a:lnTo>
                        <a:lnTo>
                          <a:pt x="17" y="68"/>
                        </a:lnTo>
                        <a:lnTo>
                          <a:pt x="16" y="67"/>
                        </a:lnTo>
                        <a:lnTo>
                          <a:pt x="14" y="68"/>
                        </a:lnTo>
                        <a:lnTo>
                          <a:pt x="16" y="68"/>
                        </a:lnTo>
                        <a:lnTo>
                          <a:pt x="16" y="70"/>
                        </a:lnTo>
                        <a:lnTo>
                          <a:pt x="14" y="71"/>
                        </a:lnTo>
                        <a:lnTo>
                          <a:pt x="13" y="71"/>
                        </a:lnTo>
                        <a:lnTo>
                          <a:pt x="14" y="71"/>
                        </a:lnTo>
                        <a:lnTo>
                          <a:pt x="14" y="73"/>
                        </a:lnTo>
                        <a:lnTo>
                          <a:pt x="13" y="73"/>
                        </a:lnTo>
                        <a:lnTo>
                          <a:pt x="10" y="76"/>
                        </a:lnTo>
                        <a:close/>
                      </a:path>
                    </a:pathLst>
                  </a:custGeom>
                  <a:solidFill>
                    <a:srgbClr val="007855"/>
                  </a:solidFill>
                  <a:ln w="3175" cap="flat" cmpd="sng" algn="ctr">
                    <a:solidFill>
                      <a:srgbClr val="FFFFFF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177792" indent="-177792" defTabSz="711165">
                      <a:defRPr/>
                    </a:pPr>
                    <a:endParaRPr lang="en-US" sz="2000" kern="0">
                      <a:solidFill>
                        <a:srgbClr val="FFFFFF"/>
                      </a:solidFill>
                      <a:latin typeface="Arial" panose="020B0604020202020204"/>
                    </a:endParaRPr>
                  </a:p>
                </p:txBody>
              </p:sp>
              <p:sp>
                <p:nvSpPr>
                  <p:cNvPr id="155" name="Freeform 287">
                    <a:extLst>
                      <a:ext uri="{FF2B5EF4-FFF2-40B4-BE49-F238E27FC236}">
                        <a16:creationId xmlns:a16="http://schemas.microsoft.com/office/drawing/2014/main" id="{28E0E9AB-8D0C-7298-A768-152D69F5623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465638" y="4896918"/>
                    <a:ext cx="92075" cy="104775"/>
                  </a:xfrm>
                  <a:custGeom>
                    <a:avLst/>
                    <a:gdLst>
                      <a:gd name="T0" fmla="*/ 3 w 58"/>
                      <a:gd name="T1" fmla="*/ 32 h 66"/>
                      <a:gd name="T2" fmla="*/ 0 w 58"/>
                      <a:gd name="T3" fmla="*/ 25 h 66"/>
                      <a:gd name="T4" fmla="*/ 1 w 58"/>
                      <a:gd name="T5" fmla="*/ 22 h 66"/>
                      <a:gd name="T6" fmla="*/ 4 w 58"/>
                      <a:gd name="T7" fmla="*/ 20 h 66"/>
                      <a:gd name="T8" fmla="*/ 9 w 58"/>
                      <a:gd name="T9" fmla="*/ 26 h 66"/>
                      <a:gd name="T10" fmla="*/ 7 w 58"/>
                      <a:gd name="T11" fmla="*/ 22 h 66"/>
                      <a:gd name="T12" fmla="*/ 11 w 58"/>
                      <a:gd name="T13" fmla="*/ 20 h 66"/>
                      <a:gd name="T14" fmla="*/ 6 w 58"/>
                      <a:gd name="T15" fmla="*/ 15 h 66"/>
                      <a:gd name="T16" fmla="*/ 7 w 58"/>
                      <a:gd name="T17" fmla="*/ 9 h 66"/>
                      <a:gd name="T18" fmla="*/ 11 w 58"/>
                      <a:gd name="T19" fmla="*/ 12 h 66"/>
                      <a:gd name="T20" fmla="*/ 14 w 58"/>
                      <a:gd name="T21" fmla="*/ 17 h 66"/>
                      <a:gd name="T22" fmla="*/ 18 w 58"/>
                      <a:gd name="T23" fmla="*/ 18 h 66"/>
                      <a:gd name="T24" fmla="*/ 20 w 58"/>
                      <a:gd name="T25" fmla="*/ 18 h 66"/>
                      <a:gd name="T26" fmla="*/ 23 w 58"/>
                      <a:gd name="T27" fmla="*/ 20 h 66"/>
                      <a:gd name="T28" fmla="*/ 22 w 58"/>
                      <a:gd name="T29" fmla="*/ 14 h 66"/>
                      <a:gd name="T30" fmla="*/ 20 w 58"/>
                      <a:gd name="T31" fmla="*/ 7 h 66"/>
                      <a:gd name="T32" fmla="*/ 22 w 58"/>
                      <a:gd name="T33" fmla="*/ 4 h 66"/>
                      <a:gd name="T34" fmla="*/ 25 w 58"/>
                      <a:gd name="T35" fmla="*/ 0 h 66"/>
                      <a:gd name="T36" fmla="*/ 28 w 58"/>
                      <a:gd name="T37" fmla="*/ 4 h 66"/>
                      <a:gd name="T38" fmla="*/ 32 w 58"/>
                      <a:gd name="T39" fmla="*/ 9 h 66"/>
                      <a:gd name="T40" fmla="*/ 34 w 58"/>
                      <a:gd name="T41" fmla="*/ 22 h 66"/>
                      <a:gd name="T42" fmla="*/ 32 w 58"/>
                      <a:gd name="T43" fmla="*/ 28 h 66"/>
                      <a:gd name="T44" fmla="*/ 32 w 58"/>
                      <a:gd name="T45" fmla="*/ 29 h 66"/>
                      <a:gd name="T46" fmla="*/ 34 w 58"/>
                      <a:gd name="T47" fmla="*/ 34 h 66"/>
                      <a:gd name="T48" fmla="*/ 34 w 58"/>
                      <a:gd name="T49" fmla="*/ 38 h 66"/>
                      <a:gd name="T50" fmla="*/ 38 w 58"/>
                      <a:gd name="T51" fmla="*/ 40 h 66"/>
                      <a:gd name="T52" fmla="*/ 41 w 58"/>
                      <a:gd name="T53" fmla="*/ 41 h 66"/>
                      <a:gd name="T54" fmla="*/ 46 w 58"/>
                      <a:gd name="T55" fmla="*/ 44 h 66"/>
                      <a:gd name="T56" fmla="*/ 51 w 58"/>
                      <a:gd name="T57" fmla="*/ 43 h 66"/>
                      <a:gd name="T58" fmla="*/ 58 w 58"/>
                      <a:gd name="T59" fmla="*/ 43 h 66"/>
                      <a:gd name="T60" fmla="*/ 57 w 58"/>
                      <a:gd name="T61" fmla="*/ 51 h 66"/>
                      <a:gd name="T62" fmla="*/ 51 w 58"/>
                      <a:gd name="T63" fmla="*/ 54 h 66"/>
                      <a:gd name="T64" fmla="*/ 49 w 58"/>
                      <a:gd name="T65" fmla="*/ 59 h 66"/>
                      <a:gd name="T66" fmla="*/ 44 w 58"/>
                      <a:gd name="T67" fmla="*/ 65 h 66"/>
                      <a:gd name="T68" fmla="*/ 38 w 58"/>
                      <a:gd name="T69" fmla="*/ 65 h 66"/>
                      <a:gd name="T70" fmla="*/ 41 w 58"/>
                      <a:gd name="T71" fmla="*/ 59 h 66"/>
                      <a:gd name="T72" fmla="*/ 49 w 58"/>
                      <a:gd name="T73" fmla="*/ 51 h 66"/>
                      <a:gd name="T74" fmla="*/ 41 w 58"/>
                      <a:gd name="T75" fmla="*/ 51 h 66"/>
                      <a:gd name="T76" fmla="*/ 38 w 58"/>
                      <a:gd name="T77" fmla="*/ 48 h 66"/>
                      <a:gd name="T78" fmla="*/ 37 w 58"/>
                      <a:gd name="T79" fmla="*/ 54 h 66"/>
                      <a:gd name="T80" fmla="*/ 35 w 58"/>
                      <a:gd name="T81" fmla="*/ 54 h 66"/>
                      <a:gd name="T82" fmla="*/ 34 w 58"/>
                      <a:gd name="T83" fmla="*/ 51 h 66"/>
                      <a:gd name="T84" fmla="*/ 31 w 58"/>
                      <a:gd name="T85" fmla="*/ 51 h 66"/>
                      <a:gd name="T86" fmla="*/ 23 w 58"/>
                      <a:gd name="T87" fmla="*/ 49 h 66"/>
                      <a:gd name="T88" fmla="*/ 22 w 58"/>
                      <a:gd name="T89" fmla="*/ 46 h 66"/>
                      <a:gd name="T90" fmla="*/ 17 w 58"/>
                      <a:gd name="T91" fmla="*/ 41 h 66"/>
                      <a:gd name="T92" fmla="*/ 18 w 58"/>
                      <a:gd name="T93" fmla="*/ 37 h 66"/>
                      <a:gd name="T94" fmla="*/ 23 w 58"/>
                      <a:gd name="T95" fmla="*/ 40 h 66"/>
                      <a:gd name="T96" fmla="*/ 18 w 58"/>
                      <a:gd name="T97" fmla="*/ 34 h 66"/>
                      <a:gd name="T98" fmla="*/ 15 w 58"/>
                      <a:gd name="T99" fmla="*/ 34 h 66"/>
                      <a:gd name="T100" fmla="*/ 15 w 58"/>
                      <a:gd name="T101" fmla="*/ 29 h 66"/>
                      <a:gd name="T102" fmla="*/ 14 w 58"/>
                      <a:gd name="T103" fmla="*/ 31 h 66"/>
                      <a:gd name="T104" fmla="*/ 11 w 58"/>
                      <a:gd name="T105" fmla="*/ 31 h 6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</a:cxnLst>
                    <a:rect l="0" t="0" r="r" b="b"/>
                    <a:pathLst>
                      <a:path w="58" h="66">
                        <a:moveTo>
                          <a:pt x="11" y="35"/>
                        </a:moveTo>
                        <a:lnTo>
                          <a:pt x="6" y="34"/>
                        </a:lnTo>
                        <a:lnTo>
                          <a:pt x="4" y="34"/>
                        </a:lnTo>
                        <a:lnTo>
                          <a:pt x="3" y="32"/>
                        </a:lnTo>
                        <a:lnTo>
                          <a:pt x="3" y="31"/>
                        </a:lnTo>
                        <a:lnTo>
                          <a:pt x="3" y="28"/>
                        </a:lnTo>
                        <a:lnTo>
                          <a:pt x="0" y="26"/>
                        </a:lnTo>
                        <a:lnTo>
                          <a:pt x="0" y="25"/>
                        </a:lnTo>
                        <a:lnTo>
                          <a:pt x="3" y="25"/>
                        </a:lnTo>
                        <a:lnTo>
                          <a:pt x="3" y="23"/>
                        </a:lnTo>
                        <a:lnTo>
                          <a:pt x="1" y="23"/>
                        </a:lnTo>
                        <a:lnTo>
                          <a:pt x="1" y="22"/>
                        </a:lnTo>
                        <a:lnTo>
                          <a:pt x="1" y="20"/>
                        </a:lnTo>
                        <a:lnTo>
                          <a:pt x="3" y="20"/>
                        </a:lnTo>
                        <a:lnTo>
                          <a:pt x="3" y="18"/>
                        </a:lnTo>
                        <a:lnTo>
                          <a:pt x="4" y="20"/>
                        </a:lnTo>
                        <a:lnTo>
                          <a:pt x="6" y="23"/>
                        </a:lnTo>
                        <a:lnTo>
                          <a:pt x="7" y="25"/>
                        </a:lnTo>
                        <a:lnTo>
                          <a:pt x="7" y="26"/>
                        </a:lnTo>
                        <a:lnTo>
                          <a:pt x="9" y="26"/>
                        </a:lnTo>
                        <a:lnTo>
                          <a:pt x="9" y="25"/>
                        </a:lnTo>
                        <a:lnTo>
                          <a:pt x="9" y="23"/>
                        </a:lnTo>
                        <a:lnTo>
                          <a:pt x="9" y="22"/>
                        </a:lnTo>
                        <a:lnTo>
                          <a:pt x="7" y="22"/>
                        </a:lnTo>
                        <a:lnTo>
                          <a:pt x="7" y="20"/>
                        </a:lnTo>
                        <a:lnTo>
                          <a:pt x="9" y="18"/>
                        </a:lnTo>
                        <a:lnTo>
                          <a:pt x="9" y="20"/>
                        </a:lnTo>
                        <a:lnTo>
                          <a:pt x="11" y="20"/>
                        </a:lnTo>
                        <a:lnTo>
                          <a:pt x="11" y="18"/>
                        </a:lnTo>
                        <a:lnTo>
                          <a:pt x="9" y="17"/>
                        </a:lnTo>
                        <a:lnTo>
                          <a:pt x="7" y="15"/>
                        </a:lnTo>
                        <a:lnTo>
                          <a:pt x="6" y="15"/>
                        </a:lnTo>
                        <a:lnTo>
                          <a:pt x="7" y="14"/>
                        </a:lnTo>
                        <a:lnTo>
                          <a:pt x="7" y="12"/>
                        </a:lnTo>
                        <a:lnTo>
                          <a:pt x="7" y="11"/>
                        </a:lnTo>
                        <a:lnTo>
                          <a:pt x="7" y="9"/>
                        </a:lnTo>
                        <a:lnTo>
                          <a:pt x="7" y="11"/>
                        </a:lnTo>
                        <a:lnTo>
                          <a:pt x="9" y="11"/>
                        </a:lnTo>
                        <a:lnTo>
                          <a:pt x="9" y="12"/>
                        </a:lnTo>
                        <a:lnTo>
                          <a:pt x="11" y="12"/>
                        </a:lnTo>
                        <a:lnTo>
                          <a:pt x="11" y="14"/>
                        </a:lnTo>
                        <a:lnTo>
                          <a:pt x="11" y="15"/>
                        </a:lnTo>
                        <a:lnTo>
                          <a:pt x="12" y="15"/>
                        </a:lnTo>
                        <a:lnTo>
                          <a:pt x="14" y="17"/>
                        </a:lnTo>
                        <a:lnTo>
                          <a:pt x="15" y="17"/>
                        </a:lnTo>
                        <a:lnTo>
                          <a:pt x="15" y="18"/>
                        </a:lnTo>
                        <a:lnTo>
                          <a:pt x="17" y="18"/>
                        </a:lnTo>
                        <a:lnTo>
                          <a:pt x="18" y="18"/>
                        </a:lnTo>
                        <a:lnTo>
                          <a:pt x="17" y="22"/>
                        </a:lnTo>
                        <a:lnTo>
                          <a:pt x="18" y="22"/>
                        </a:lnTo>
                        <a:lnTo>
                          <a:pt x="18" y="20"/>
                        </a:lnTo>
                        <a:lnTo>
                          <a:pt x="20" y="18"/>
                        </a:lnTo>
                        <a:lnTo>
                          <a:pt x="25" y="25"/>
                        </a:lnTo>
                        <a:lnTo>
                          <a:pt x="25" y="23"/>
                        </a:lnTo>
                        <a:lnTo>
                          <a:pt x="23" y="22"/>
                        </a:lnTo>
                        <a:lnTo>
                          <a:pt x="23" y="20"/>
                        </a:lnTo>
                        <a:lnTo>
                          <a:pt x="22" y="17"/>
                        </a:lnTo>
                        <a:lnTo>
                          <a:pt x="20" y="15"/>
                        </a:lnTo>
                        <a:lnTo>
                          <a:pt x="20" y="14"/>
                        </a:lnTo>
                        <a:lnTo>
                          <a:pt x="22" y="14"/>
                        </a:lnTo>
                        <a:lnTo>
                          <a:pt x="22" y="11"/>
                        </a:lnTo>
                        <a:lnTo>
                          <a:pt x="20" y="11"/>
                        </a:lnTo>
                        <a:lnTo>
                          <a:pt x="20" y="9"/>
                        </a:lnTo>
                        <a:lnTo>
                          <a:pt x="20" y="7"/>
                        </a:lnTo>
                        <a:lnTo>
                          <a:pt x="18" y="7"/>
                        </a:lnTo>
                        <a:lnTo>
                          <a:pt x="18" y="6"/>
                        </a:lnTo>
                        <a:lnTo>
                          <a:pt x="20" y="6"/>
                        </a:lnTo>
                        <a:lnTo>
                          <a:pt x="22" y="4"/>
                        </a:lnTo>
                        <a:lnTo>
                          <a:pt x="23" y="3"/>
                        </a:lnTo>
                        <a:lnTo>
                          <a:pt x="23" y="1"/>
                        </a:lnTo>
                        <a:lnTo>
                          <a:pt x="25" y="1"/>
                        </a:lnTo>
                        <a:lnTo>
                          <a:pt x="25" y="0"/>
                        </a:lnTo>
                        <a:lnTo>
                          <a:pt x="25" y="1"/>
                        </a:lnTo>
                        <a:lnTo>
                          <a:pt x="25" y="3"/>
                        </a:lnTo>
                        <a:lnTo>
                          <a:pt x="26" y="3"/>
                        </a:lnTo>
                        <a:lnTo>
                          <a:pt x="28" y="4"/>
                        </a:lnTo>
                        <a:lnTo>
                          <a:pt x="28" y="6"/>
                        </a:lnTo>
                        <a:lnTo>
                          <a:pt x="29" y="6"/>
                        </a:lnTo>
                        <a:lnTo>
                          <a:pt x="31" y="9"/>
                        </a:lnTo>
                        <a:lnTo>
                          <a:pt x="32" y="9"/>
                        </a:lnTo>
                        <a:lnTo>
                          <a:pt x="32" y="11"/>
                        </a:lnTo>
                        <a:lnTo>
                          <a:pt x="32" y="12"/>
                        </a:lnTo>
                        <a:lnTo>
                          <a:pt x="32" y="18"/>
                        </a:lnTo>
                        <a:lnTo>
                          <a:pt x="34" y="22"/>
                        </a:lnTo>
                        <a:lnTo>
                          <a:pt x="34" y="23"/>
                        </a:lnTo>
                        <a:lnTo>
                          <a:pt x="34" y="25"/>
                        </a:lnTo>
                        <a:lnTo>
                          <a:pt x="32" y="26"/>
                        </a:lnTo>
                        <a:lnTo>
                          <a:pt x="32" y="28"/>
                        </a:lnTo>
                        <a:lnTo>
                          <a:pt x="31" y="29"/>
                        </a:lnTo>
                        <a:lnTo>
                          <a:pt x="31" y="31"/>
                        </a:lnTo>
                        <a:lnTo>
                          <a:pt x="31" y="29"/>
                        </a:lnTo>
                        <a:lnTo>
                          <a:pt x="32" y="29"/>
                        </a:lnTo>
                        <a:lnTo>
                          <a:pt x="34" y="29"/>
                        </a:lnTo>
                        <a:lnTo>
                          <a:pt x="34" y="31"/>
                        </a:lnTo>
                        <a:lnTo>
                          <a:pt x="34" y="32"/>
                        </a:lnTo>
                        <a:lnTo>
                          <a:pt x="34" y="34"/>
                        </a:lnTo>
                        <a:lnTo>
                          <a:pt x="34" y="35"/>
                        </a:lnTo>
                        <a:lnTo>
                          <a:pt x="35" y="35"/>
                        </a:lnTo>
                        <a:lnTo>
                          <a:pt x="35" y="37"/>
                        </a:lnTo>
                        <a:lnTo>
                          <a:pt x="34" y="38"/>
                        </a:lnTo>
                        <a:lnTo>
                          <a:pt x="32" y="38"/>
                        </a:lnTo>
                        <a:lnTo>
                          <a:pt x="37" y="38"/>
                        </a:lnTo>
                        <a:lnTo>
                          <a:pt x="38" y="38"/>
                        </a:lnTo>
                        <a:lnTo>
                          <a:pt x="38" y="40"/>
                        </a:lnTo>
                        <a:lnTo>
                          <a:pt x="37" y="41"/>
                        </a:lnTo>
                        <a:lnTo>
                          <a:pt x="38" y="41"/>
                        </a:lnTo>
                        <a:lnTo>
                          <a:pt x="40" y="41"/>
                        </a:lnTo>
                        <a:lnTo>
                          <a:pt x="41" y="41"/>
                        </a:lnTo>
                        <a:lnTo>
                          <a:pt x="41" y="43"/>
                        </a:lnTo>
                        <a:lnTo>
                          <a:pt x="43" y="43"/>
                        </a:lnTo>
                        <a:lnTo>
                          <a:pt x="44" y="43"/>
                        </a:lnTo>
                        <a:lnTo>
                          <a:pt x="46" y="44"/>
                        </a:lnTo>
                        <a:lnTo>
                          <a:pt x="48" y="44"/>
                        </a:lnTo>
                        <a:lnTo>
                          <a:pt x="48" y="43"/>
                        </a:lnTo>
                        <a:lnTo>
                          <a:pt x="49" y="44"/>
                        </a:lnTo>
                        <a:lnTo>
                          <a:pt x="51" y="43"/>
                        </a:lnTo>
                        <a:lnTo>
                          <a:pt x="52" y="41"/>
                        </a:lnTo>
                        <a:lnTo>
                          <a:pt x="54" y="41"/>
                        </a:lnTo>
                        <a:lnTo>
                          <a:pt x="55" y="43"/>
                        </a:lnTo>
                        <a:lnTo>
                          <a:pt x="58" y="43"/>
                        </a:lnTo>
                        <a:lnTo>
                          <a:pt x="58" y="46"/>
                        </a:lnTo>
                        <a:lnTo>
                          <a:pt x="58" y="48"/>
                        </a:lnTo>
                        <a:lnTo>
                          <a:pt x="57" y="49"/>
                        </a:lnTo>
                        <a:lnTo>
                          <a:pt x="57" y="51"/>
                        </a:lnTo>
                        <a:lnTo>
                          <a:pt x="55" y="52"/>
                        </a:lnTo>
                        <a:lnTo>
                          <a:pt x="54" y="52"/>
                        </a:lnTo>
                        <a:lnTo>
                          <a:pt x="52" y="52"/>
                        </a:lnTo>
                        <a:lnTo>
                          <a:pt x="51" y="54"/>
                        </a:lnTo>
                        <a:lnTo>
                          <a:pt x="51" y="55"/>
                        </a:lnTo>
                        <a:lnTo>
                          <a:pt x="51" y="57"/>
                        </a:lnTo>
                        <a:lnTo>
                          <a:pt x="49" y="57"/>
                        </a:lnTo>
                        <a:lnTo>
                          <a:pt x="49" y="59"/>
                        </a:lnTo>
                        <a:lnTo>
                          <a:pt x="48" y="59"/>
                        </a:lnTo>
                        <a:lnTo>
                          <a:pt x="48" y="60"/>
                        </a:lnTo>
                        <a:lnTo>
                          <a:pt x="44" y="63"/>
                        </a:lnTo>
                        <a:lnTo>
                          <a:pt x="44" y="65"/>
                        </a:lnTo>
                        <a:lnTo>
                          <a:pt x="43" y="65"/>
                        </a:lnTo>
                        <a:lnTo>
                          <a:pt x="40" y="66"/>
                        </a:lnTo>
                        <a:lnTo>
                          <a:pt x="40" y="65"/>
                        </a:lnTo>
                        <a:lnTo>
                          <a:pt x="38" y="65"/>
                        </a:lnTo>
                        <a:lnTo>
                          <a:pt x="38" y="63"/>
                        </a:lnTo>
                        <a:lnTo>
                          <a:pt x="40" y="60"/>
                        </a:lnTo>
                        <a:lnTo>
                          <a:pt x="40" y="59"/>
                        </a:lnTo>
                        <a:lnTo>
                          <a:pt x="41" y="59"/>
                        </a:lnTo>
                        <a:lnTo>
                          <a:pt x="41" y="57"/>
                        </a:lnTo>
                        <a:lnTo>
                          <a:pt x="43" y="55"/>
                        </a:lnTo>
                        <a:lnTo>
                          <a:pt x="43" y="54"/>
                        </a:lnTo>
                        <a:lnTo>
                          <a:pt x="49" y="51"/>
                        </a:lnTo>
                        <a:lnTo>
                          <a:pt x="48" y="51"/>
                        </a:lnTo>
                        <a:lnTo>
                          <a:pt x="46" y="52"/>
                        </a:lnTo>
                        <a:lnTo>
                          <a:pt x="41" y="52"/>
                        </a:lnTo>
                        <a:lnTo>
                          <a:pt x="41" y="51"/>
                        </a:lnTo>
                        <a:lnTo>
                          <a:pt x="41" y="49"/>
                        </a:lnTo>
                        <a:lnTo>
                          <a:pt x="40" y="48"/>
                        </a:lnTo>
                        <a:lnTo>
                          <a:pt x="38" y="46"/>
                        </a:lnTo>
                        <a:lnTo>
                          <a:pt x="38" y="48"/>
                        </a:lnTo>
                        <a:lnTo>
                          <a:pt x="40" y="49"/>
                        </a:lnTo>
                        <a:lnTo>
                          <a:pt x="38" y="51"/>
                        </a:lnTo>
                        <a:lnTo>
                          <a:pt x="38" y="52"/>
                        </a:lnTo>
                        <a:lnTo>
                          <a:pt x="37" y="54"/>
                        </a:lnTo>
                        <a:lnTo>
                          <a:pt x="37" y="55"/>
                        </a:lnTo>
                        <a:lnTo>
                          <a:pt x="35" y="57"/>
                        </a:lnTo>
                        <a:lnTo>
                          <a:pt x="35" y="55"/>
                        </a:lnTo>
                        <a:lnTo>
                          <a:pt x="35" y="54"/>
                        </a:lnTo>
                        <a:lnTo>
                          <a:pt x="35" y="52"/>
                        </a:lnTo>
                        <a:lnTo>
                          <a:pt x="35" y="51"/>
                        </a:lnTo>
                        <a:lnTo>
                          <a:pt x="34" y="49"/>
                        </a:lnTo>
                        <a:lnTo>
                          <a:pt x="34" y="51"/>
                        </a:lnTo>
                        <a:lnTo>
                          <a:pt x="32" y="49"/>
                        </a:lnTo>
                        <a:lnTo>
                          <a:pt x="31" y="49"/>
                        </a:lnTo>
                        <a:lnTo>
                          <a:pt x="32" y="51"/>
                        </a:lnTo>
                        <a:lnTo>
                          <a:pt x="31" y="51"/>
                        </a:lnTo>
                        <a:lnTo>
                          <a:pt x="25" y="52"/>
                        </a:lnTo>
                        <a:lnTo>
                          <a:pt x="26" y="49"/>
                        </a:lnTo>
                        <a:lnTo>
                          <a:pt x="25" y="49"/>
                        </a:lnTo>
                        <a:lnTo>
                          <a:pt x="23" y="49"/>
                        </a:lnTo>
                        <a:lnTo>
                          <a:pt x="23" y="51"/>
                        </a:lnTo>
                        <a:lnTo>
                          <a:pt x="22" y="49"/>
                        </a:lnTo>
                        <a:lnTo>
                          <a:pt x="22" y="48"/>
                        </a:lnTo>
                        <a:lnTo>
                          <a:pt x="22" y="46"/>
                        </a:lnTo>
                        <a:lnTo>
                          <a:pt x="23" y="46"/>
                        </a:lnTo>
                        <a:lnTo>
                          <a:pt x="23" y="44"/>
                        </a:lnTo>
                        <a:lnTo>
                          <a:pt x="20" y="44"/>
                        </a:lnTo>
                        <a:lnTo>
                          <a:pt x="17" y="41"/>
                        </a:lnTo>
                        <a:lnTo>
                          <a:pt x="17" y="40"/>
                        </a:lnTo>
                        <a:lnTo>
                          <a:pt x="15" y="40"/>
                        </a:lnTo>
                        <a:lnTo>
                          <a:pt x="15" y="38"/>
                        </a:lnTo>
                        <a:lnTo>
                          <a:pt x="18" y="37"/>
                        </a:lnTo>
                        <a:lnTo>
                          <a:pt x="20" y="37"/>
                        </a:lnTo>
                        <a:lnTo>
                          <a:pt x="22" y="37"/>
                        </a:lnTo>
                        <a:lnTo>
                          <a:pt x="22" y="38"/>
                        </a:lnTo>
                        <a:lnTo>
                          <a:pt x="23" y="40"/>
                        </a:lnTo>
                        <a:lnTo>
                          <a:pt x="25" y="40"/>
                        </a:lnTo>
                        <a:lnTo>
                          <a:pt x="23" y="38"/>
                        </a:lnTo>
                        <a:lnTo>
                          <a:pt x="20" y="35"/>
                        </a:lnTo>
                        <a:lnTo>
                          <a:pt x="18" y="34"/>
                        </a:lnTo>
                        <a:lnTo>
                          <a:pt x="18" y="35"/>
                        </a:lnTo>
                        <a:lnTo>
                          <a:pt x="17" y="35"/>
                        </a:lnTo>
                        <a:lnTo>
                          <a:pt x="17" y="34"/>
                        </a:lnTo>
                        <a:lnTo>
                          <a:pt x="15" y="34"/>
                        </a:lnTo>
                        <a:lnTo>
                          <a:pt x="17" y="32"/>
                        </a:lnTo>
                        <a:lnTo>
                          <a:pt x="15" y="32"/>
                        </a:lnTo>
                        <a:lnTo>
                          <a:pt x="15" y="31"/>
                        </a:lnTo>
                        <a:lnTo>
                          <a:pt x="15" y="29"/>
                        </a:lnTo>
                        <a:lnTo>
                          <a:pt x="15" y="31"/>
                        </a:lnTo>
                        <a:lnTo>
                          <a:pt x="14" y="31"/>
                        </a:lnTo>
                        <a:lnTo>
                          <a:pt x="14" y="32"/>
                        </a:lnTo>
                        <a:lnTo>
                          <a:pt x="14" y="31"/>
                        </a:lnTo>
                        <a:lnTo>
                          <a:pt x="14" y="29"/>
                        </a:lnTo>
                        <a:lnTo>
                          <a:pt x="12" y="29"/>
                        </a:lnTo>
                        <a:lnTo>
                          <a:pt x="12" y="31"/>
                        </a:lnTo>
                        <a:lnTo>
                          <a:pt x="11" y="31"/>
                        </a:lnTo>
                        <a:lnTo>
                          <a:pt x="11" y="32"/>
                        </a:lnTo>
                        <a:lnTo>
                          <a:pt x="11" y="34"/>
                        </a:lnTo>
                        <a:lnTo>
                          <a:pt x="11" y="35"/>
                        </a:lnTo>
                        <a:close/>
                      </a:path>
                    </a:pathLst>
                  </a:custGeom>
                  <a:solidFill>
                    <a:srgbClr val="007855"/>
                  </a:solidFill>
                  <a:ln w="3175" cap="flat" cmpd="sng" algn="ctr">
                    <a:solidFill>
                      <a:srgbClr val="FFFFFF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177792" indent="-177792" defTabSz="711165">
                      <a:defRPr/>
                    </a:pPr>
                    <a:endParaRPr lang="en-US" sz="2000" kern="0">
                      <a:solidFill>
                        <a:srgbClr val="FFFFFF"/>
                      </a:solidFill>
                      <a:latin typeface="Arial" panose="020B0604020202020204"/>
                    </a:endParaRPr>
                  </a:p>
                </p:txBody>
              </p:sp>
              <p:sp>
                <p:nvSpPr>
                  <p:cNvPr id="156" name="Freeform 289">
                    <a:extLst>
                      <a:ext uri="{FF2B5EF4-FFF2-40B4-BE49-F238E27FC236}">
                        <a16:creationId xmlns:a16="http://schemas.microsoft.com/office/drawing/2014/main" id="{CDD0BF11-5E30-9DC6-DEFD-6CAB5CB2225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500563" y="5058843"/>
                    <a:ext cx="57150" cy="58738"/>
                  </a:xfrm>
                  <a:custGeom>
                    <a:avLst/>
                    <a:gdLst>
                      <a:gd name="T0" fmla="*/ 35 w 36"/>
                      <a:gd name="T1" fmla="*/ 21 h 37"/>
                      <a:gd name="T2" fmla="*/ 36 w 36"/>
                      <a:gd name="T3" fmla="*/ 23 h 37"/>
                      <a:gd name="T4" fmla="*/ 33 w 36"/>
                      <a:gd name="T5" fmla="*/ 24 h 37"/>
                      <a:gd name="T6" fmla="*/ 33 w 36"/>
                      <a:gd name="T7" fmla="*/ 21 h 37"/>
                      <a:gd name="T8" fmla="*/ 32 w 36"/>
                      <a:gd name="T9" fmla="*/ 23 h 37"/>
                      <a:gd name="T10" fmla="*/ 30 w 36"/>
                      <a:gd name="T11" fmla="*/ 26 h 37"/>
                      <a:gd name="T12" fmla="*/ 33 w 36"/>
                      <a:gd name="T13" fmla="*/ 26 h 37"/>
                      <a:gd name="T14" fmla="*/ 33 w 36"/>
                      <a:gd name="T15" fmla="*/ 26 h 37"/>
                      <a:gd name="T16" fmla="*/ 29 w 36"/>
                      <a:gd name="T17" fmla="*/ 30 h 37"/>
                      <a:gd name="T18" fmla="*/ 24 w 36"/>
                      <a:gd name="T19" fmla="*/ 30 h 37"/>
                      <a:gd name="T20" fmla="*/ 26 w 36"/>
                      <a:gd name="T21" fmla="*/ 29 h 37"/>
                      <a:gd name="T22" fmla="*/ 24 w 36"/>
                      <a:gd name="T23" fmla="*/ 27 h 37"/>
                      <a:gd name="T24" fmla="*/ 21 w 36"/>
                      <a:gd name="T25" fmla="*/ 30 h 37"/>
                      <a:gd name="T26" fmla="*/ 16 w 36"/>
                      <a:gd name="T27" fmla="*/ 34 h 37"/>
                      <a:gd name="T28" fmla="*/ 13 w 36"/>
                      <a:gd name="T29" fmla="*/ 34 h 37"/>
                      <a:gd name="T30" fmla="*/ 10 w 36"/>
                      <a:gd name="T31" fmla="*/ 34 h 37"/>
                      <a:gd name="T32" fmla="*/ 6 w 36"/>
                      <a:gd name="T33" fmla="*/ 35 h 37"/>
                      <a:gd name="T34" fmla="*/ 3 w 36"/>
                      <a:gd name="T35" fmla="*/ 35 h 37"/>
                      <a:gd name="T36" fmla="*/ 1 w 36"/>
                      <a:gd name="T37" fmla="*/ 34 h 37"/>
                      <a:gd name="T38" fmla="*/ 0 w 36"/>
                      <a:gd name="T39" fmla="*/ 30 h 37"/>
                      <a:gd name="T40" fmla="*/ 1 w 36"/>
                      <a:gd name="T41" fmla="*/ 29 h 37"/>
                      <a:gd name="T42" fmla="*/ 4 w 36"/>
                      <a:gd name="T43" fmla="*/ 29 h 37"/>
                      <a:gd name="T44" fmla="*/ 6 w 36"/>
                      <a:gd name="T45" fmla="*/ 32 h 37"/>
                      <a:gd name="T46" fmla="*/ 6 w 36"/>
                      <a:gd name="T47" fmla="*/ 30 h 37"/>
                      <a:gd name="T48" fmla="*/ 7 w 36"/>
                      <a:gd name="T49" fmla="*/ 29 h 37"/>
                      <a:gd name="T50" fmla="*/ 10 w 36"/>
                      <a:gd name="T51" fmla="*/ 29 h 37"/>
                      <a:gd name="T52" fmla="*/ 16 w 36"/>
                      <a:gd name="T53" fmla="*/ 26 h 37"/>
                      <a:gd name="T54" fmla="*/ 16 w 36"/>
                      <a:gd name="T55" fmla="*/ 24 h 37"/>
                      <a:gd name="T56" fmla="*/ 10 w 36"/>
                      <a:gd name="T57" fmla="*/ 27 h 37"/>
                      <a:gd name="T58" fmla="*/ 9 w 36"/>
                      <a:gd name="T59" fmla="*/ 26 h 37"/>
                      <a:gd name="T60" fmla="*/ 9 w 36"/>
                      <a:gd name="T61" fmla="*/ 23 h 37"/>
                      <a:gd name="T62" fmla="*/ 12 w 36"/>
                      <a:gd name="T63" fmla="*/ 21 h 37"/>
                      <a:gd name="T64" fmla="*/ 12 w 36"/>
                      <a:gd name="T65" fmla="*/ 18 h 37"/>
                      <a:gd name="T66" fmla="*/ 18 w 36"/>
                      <a:gd name="T67" fmla="*/ 16 h 37"/>
                      <a:gd name="T68" fmla="*/ 18 w 36"/>
                      <a:gd name="T69" fmla="*/ 13 h 37"/>
                      <a:gd name="T70" fmla="*/ 13 w 36"/>
                      <a:gd name="T71" fmla="*/ 15 h 37"/>
                      <a:gd name="T72" fmla="*/ 12 w 36"/>
                      <a:gd name="T73" fmla="*/ 15 h 37"/>
                      <a:gd name="T74" fmla="*/ 9 w 36"/>
                      <a:gd name="T75" fmla="*/ 12 h 37"/>
                      <a:gd name="T76" fmla="*/ 3 w 36"/>
                      <a:gd name="T77" fmla="*/ 10 h 37"/>
                      <a:gd name="T78" fmla="*/ 1 w 36"/>
                      <a:gd name="T79" fmla="*/ 9 h 37"/>
                      <a:gd name="T80" fmla="*/ 3 w 36"/>
                      <a:gd name="T81" fmla="*/ 6 h 37"/>
                      <a:gd name="T82" fmla="*/ 1 w 36"/>
                      <a:gd name="T83" fmla="*/ 4 h 37"/>
                      <a:gd name="T84" fmla="*/ 4 w 36"/>
                      <a:gd name="T85" fmla="*/ 3 h 37"/>
                      <a:gd name="T86" fmla="*/ 6 w 36"/>
                      <a:gd name="T87" fmla="*/ 4 h 37"/>
                      <a:gd name="T88" fmla="*/ 7 w 36"/>
                      <a:gd name="T89" fmla="*/ 3 h 37"/>
                      <a:gd name="T90" fmla="*/ 9 w 36"/>
                      <a:gd name="T91" fmla="*/ 0 h 37"/>
                      <a:gd name="T92" fmla="*/ 12 w 36"/>
                      <a:gd name="T93" fmla="*/ 0 h 37"/>
                      <a:gd name="T94" fmla="*/ 15 w 36"/>
                      <a:gd name="T95" fmla="*/ 1 h 37"/>
                      <a:gd name="T96" fmla="*/ 16 w 36"/>
                      <a:gd name="T97" fmla="*/ 3 h 37"/>
                      <a:gd name="T98" fmla="*/ 19 w 36"/>
                      <a:gd name="T99" fmla="*/ 9 h 37"/>
                      <a:gd name="T100" fmla="*/ 21 w 36"/>
                      <a:gd name="T101" fmla="*/ 12 h 37"/>
                      <a:gd name="T102" fmla="*/ 27 w 36"/>
                      <a:gd name="T103" fmla="*/ 12 h 37"/>
                      <a:gd name="T104" fmla="*/ 29 w 36"/>
                      <a:gd name="T105" fmla="*/ 12 h 37"/>
                      <a:gd name="T106" fmla="*/ 30 w 36"/>
                      <a:gd name="T107" fmla="*/ 15 h 37"/>
                      <a:gd name="T108" fmla="*/ 33 w 36"/>
                      <a:gd name="T109" fmla="*/ 15 h 37"/>
                      <a:gd name="T110" fmla="*/ 35 w 36"/>
                      <a:gd name="T111" fmla="*/ 18 h 37"/>
                      <a:gd name="T112" fmla="*/ 36 w 36"/>
                      <a:gd name="T113" fmla="*/ 21 h 37"/>
                      <a:gd name="T114" fmla="*/ 35 w 36"/>
                      <a:gd name="T115" fmla="*/ 20 h 3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  <a:cxn ang="0">
                        <a:pos x="T112" y="T113"/>
                      </a:cxn>
                      <a:cxn ang="0">
                        <a:pos x="T114" y="T115"/>
                      </a:cxn>
                    </a:cxnLst>
                    <a:rect l="0" t="0" r="r" b="b"/>
                    <a:pathLst>
                      <a:path w="36" h="37">
                        <a:moveTo>
                          <a:pt x="35" y="20"/>
                        </a:moveTo>
                        <a:lnTo>
                          <a:pt x="35" y="21"/>
                        </a:lnTo>
                        <a:lnTo>
                          <a:pt x="36" y="21"/>
                        </a:lnTo>
                        <a:lnTo>
                          <a:pt x="36" y="23"/>
                        </a:lnTo>
                        <a:lnTo>
                          <a:pt x="35" y="24"/>
                        </a:lnTo>
                        <a:lnTo>
                          <a:pt x="33" y="24"/>
                        </a:lnTo>
                        <a:lnTo>
                          <a:pt x="33" y="23"/>
                        </a:lnTo>
                        <a:lnTo>
                          <a:pt x="33" y="21"/>
                        </a:lnTo>
                        <a:lnTo>
                          <a:pt x="32" y="21"/>
                        </a:lnTo>
                        <a:lnTo>
                          <a:pt x="32" y="23"/>
                        </a:lnTo>
                        <a:lnTo>
                          <a:pt x="32" y="24"/>
                        </a:lnTo>
                        <a:lnTo>
                          <a:pt x="30" y="26"/>
                        </a:lnTo>
                        <a:lnTo>
                          <a:pt x="32" y="26"/>
                        </a:lnTo>
                        <a:lnTo>
                          <a:pt x="33" y="26"/>
                        </a:lnTo>
                        <a:lnTo>
                          <a:pt x="35" y="26"/>
                        </a:lnTo>
                        <a:lnTo>
                          <a:pt x="33" y="26"/>
                        </a:lnTo>
                        <a:lnTo>
                          <a:pt x="33" y="27"/>
                        </a:lnTo>
                        <a:lnTo>
                          <a:pt x="29" y="30"/>
                        </a:lnTo>
                        <a:lnTo>
                          <a:pt x="26" y="32"/>
                        </a:lnTo>
                        <a:lnTo>
                          <a:pt x="24" y="30"/>
                        </a:lnTo>
                        <a:lnTo>
                          <a:pt x="26" y="30"/>
                        </a:lnTo>
                        <a:lnTo>
                          <a:pt x="26" y="29"/>
                        </a:lnTo>
                        <a:lnTo>
                          <a:pt x="26" y="27"/>
                        </a:lnTo>
                        <a:lnTo>
                          <a:pt x="24" y="27"/>
                        </a:lnTo>
                        <a:lnTo>
                          <a:pt x="22" y="29"/>
                        </a:lnTo>
                        <a:lnTo>
                          <a:pt x="21" y="30"/>
                        </a:lnTo>
                        <a:lnTo>
                          <a:pt x="16" y="32"/>
                        </a:lnTo>
                        <a:lnTo>
                          <a:pt x="16" y="34"/>
                        </a:lnTo>
                        <a:lnTo>
                          <a:pt x="15" y="34"/>
                        </a:lnTo>
                        <a:lnTo>
                          <a:pt x="13" y="34"/>
                        </a:lnTo>
                        <a:lnTo>
                          <a:pt x="12" y="34"/>
                        </a:lnTo>
                        <a:lnTo>
                          <a:pt x="10" y="34"/>
                        </a:lnTo>
                        <a:lnTo>
                          <a:pt x="6" y="34"/>
                        </a:lnTo>
                        <a:lnTo>
                          <a:pt x="6" y="35"/>
                        </a:lnTo>
                        <a:lnTo>
                          <a:pt x="4" y="37"/>
                        </a:lnTo>
                        <a:lnTo>
                          <a:pt x="3" y="35"/>
                        </a:lnTo>
                        <a:lnTo>
                          <a:pt x="1" y="35"/>
                        </a:lnTo>
                        <a:lnTo>
                          <a:pt x="1" y="34"/>
                        </a:lnTo>
                        <a:lnTo>
                          <a:pt x="0" y="32"/>
                        </a:lnTo>
                        <a:lnTo>
                          <a:pt x="0" y="30"/>
                        </a:lnTo>
                        <a:lnTo>
                          <a:pt x="0" y="29"/>
                        </a:lnTo>
                        <a:lnTo>
                          <a:pt x="1" y="29"/>
                        </a:lnTo>
                        <a:lnTo>
                          <a:pt x="3" y="29"/>
                        </a:lnTo>
                        <a:lnTo>
                          <a:pt x="4" y="29"/>
                        </a:lnTo>
                        <a:lnTo>
                          <a:pt x="6" y="30"/>
                        </a:lnTo>
                        <a:lnTo>
                          <a:pt x="6" y="32"/>
                        </a:lnTo>
                        <a:lnTo>
                          <a:pt x="7" y="30"/>
                        </a:lnTo>
                        <a:lnTo>
                          <a:pt x="6" y="30"/>
                        </a:lnTo>
                        <a:lnTo>
                          <a:pt x="6" y="29"/>
                        </a:lnTo>
                        <a:lnTo>
                          <a:pt x="7" y="29"/>
                        </a:lnTo>
                        <a:lnTo>
                          <a:pt x="9" y="30"/>
                        </a:lnTo>
                        <a:lnTo>
                          <a:pt x="10" y="29"/>
                        </a:lnTo>
                        <a:lnTo>
                          <a:pt x="15" y="27"/>
                        </a:lnTo>
                        <a:lnTo>
                          <a:pt x="16" y="26"/>
                        </a:lnTo>
                        <a:lnTo>
                          <a:pt x="18" y="24"/>
                        </a:lnTo>
                        <a:lnTo>
                          <a:pt x="16" y="24"/>
                        </a:lnTo>
                        <a:lnTo>
                          <a:pt x="13" y="26"/>
                        </a:lnTo>
                        <a:lnTo>
                          <a:pt x="10" y="27"/>
                        </a:lnTo>
                        <a:lnTo>
                          <a:pt x="9" y="27"/>
                        </a:lnTo>
                        <a:lnTo>
                          <a:pt x="9" y="26"/>
                        </a:lnTo>
                        <a:lnTo>
                          <a:pt x="9" y="24"/>
                        </a:lnTo>
                        <a:lnTo>
                          <a:pt x="9" y="23"/>
                        </a:lnTo>
                        <a:lnTo>
                          <a:pt x="10" y="23"/>
                        </a:lnTo>
                        <a:lnTo>
                          <a:pt x="12" y="21"/>
                        </a:lnTo>
                        <a:lnTo>
                          <a:pt x="12" y="20"/>
                        </a:lnTo>
                        <a:lnTo>
                          <a:pt x="12" y="18"/>
                        </a:lnTo>
                        <a:lnTo>
                          <a:pt x="15" y="18"/>
                        </a:lnTo>
                        <a:lnTo>
                          <a:pt x="18" y="16"/>
                        </a:lnTo>
                        <a:lnTo>
                          <a:pt x="18" y="15"/>
                        </a:lnTo>
                        <a:lnTo>
                          <a:pt x="18" y="13"/>
                        </a:lnTo>
                        <a:lnTo>
                          <a:pt x="15" y="15"/>
                        </a:lnTo>
                        <a:lnTo>
                          <a:pt x="13" y="15"/>
                        </a:lnTo>
                        <a:lnTo>
                          <a:pt x="12" y="16"/>
                        </a:lnTo>
                        <a:lnTo>
                          <a:pt x="12" y="15"/>
                        </a:lnTo>
                        <a:lnTo>
                          <a:pt x="10" y="13"/>
                        </a:lnTo>
                        <a:lnTo>
                          <a:pt x="9" y="12"/>
                        </a:lnTo>
                        <a:lnTo>
                          <a:pt x="4" y="10"/>
                        </a:lnTo>
                        <a:lnTo>
                          <a:pt x="3" y="10"/>
                        </a:lnTo>
                        <a:lnTo>
                          <a:pt x="1" y="10"/>
                        </a:lnTo>
                        <a:lnTo>
                          <a:pt x="1" y="9"/>
                        </a:lnTo>
                        <a:lnTo>
                          <a:pt x="4" y="7"/>
                        </a:lnTo>
                        <a:lnTo>
                          <a:pt x="3" y="6"/>
                        </a:lnTo>
                        <a:lnTo>
                          <a:pt x="3" y="4"/>
                        </a:lnTo>
                        <a:lnTo>
                          <a:pt x="1" y="4"/>
                        </a:lnTo>
                        <a:lnTo>
                          <a:pt x="4" y="4"/>
                        </a:lnTo>
                        <a:lnTo>
                          <a:pt x="4" y="3"/>
                        </a:lnTo>
                        <a:lnTo>
                          <a:pt x="6" y="3"/>
                        </a:lnTo>
                        <a:lnTo>
                          <a:pt x="6" y="4"/>
                        </a:lnTo>
                        <a:lnTo>
                          <a:pt x="7" y="4"/>
                        </a:lnTo>
                        <a:lnTo>
                          <a:pt x="7" y="3"/>
                        </a:lnTo>
                        <a:lnTo>
                          <a:pt x="7" y="1"/>
                        </a:lnTo>
                        <a:lnTo>
                          <a:pt x="9" y="0"/>
                        </a:lnTo>
                        <a:lnTo>
                          <a:pt x="10" y="0"/>
                        </a:lnTo>
                        <a:lnTo>
                          <a:pt x="12" y="0"/>
                        </a:lnTo>
                        <a:lnTo>
                          <a:pt x="13" y="0"/>
                        </a:lnTo>
                        <a:lnTo>
                          <a:pt x="15" y="1"/>
                        </a:lnTo>
                        <a:lnTo>
                          <a:pt x="15" y="3"/>
                        </a:lnTo>
                        <a:lnTo>
                          <a:pt x="16" y="3"/>
                        </a:lnTo>
                        <a:lnTo>
                          <a:pt x="18" y="4"/>
                        </a:lnTo>
                        <a:lnTo>
                          <a:pt x="19" y="9"/>
                        </a:lnTo>
                        <a:lnTo>
                          <a:pt x="21" y="10"/>
                        </a:lnTo>
                        <a:lnTo>
                          <a:pt x="21" y="12"/>
                        </a:lnTo>
                        <a:lnTo>
                          <a:pt x="26" y="12"/>
                        </a:lnTo>
                        <a:lnTo>
                          <a:pt x="27" y="12"/>
                        </a:lnTo>
                        <a:lnTo>
                          <a:pt x="27" y="13"/>
                        </a:lnTo>
                        <a:lnTo>
                          <a:pt x="29" y="12"/>
                        </a:lnTo>
                        <a:lnTo>
                          <a:pt x="30" y="12"/>
                        </a:lnTo>
                        <a:lnTo>
                          <a:pt x="30" y="15"/>
                        </a:lnTo>
                        <a:lnTo>
                          <a:pt x="32" y="15"/>
                        </a:lnTo>
                        <a:lnTo>
                          <a:pt x="33" y="15"/>
                        </a:lnTo>
                        <a:lnTo>
                          <a:pt x="35" y="16"/>
                        </a:lnTo>
                        <a:lnTo>
                          <a:pt x="35" y="18"/>
                        </a:lnTo>
                        <a:lnTo>
                          <a:pt x="36" y="18"/>
                        </a:lnTo>
                        <a:lnTo>
                          <a:pt x="36" y="21"/>
                        </a:lnTo>
                        <a:lnTo>
                          <a:pt x="36" y="20"/>
                        </a:lnTo>
                        <a:lnTo>
                          <a:pt x="35" y="20"/>
                        </a:lnTo>
                        <a:close/>
                      </a:path>
                    </a:pathLst>
                  </a:custGeom>
                  <a:solidFill>
                    <a:srgbClr val="D6D6D6"/>
                  </a:solidFill>
                  <a:ln w="3175" cap="flat" cmpd="sng" algn="ctr">
                    <a:solidFill>
                      <a:srgbClr val="FFFFFF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177792" indent="-177792" defTabSz="711165">
                      <a:defRPr/>
                    </a:pPr>
                    <a:endParaRPr lang="en-US" sz="2000" kern="0">
                      <a:solidFill>
                        <a:srgbClr val="000000"/>
                      </a:solidFill>
                      <a:latin typeface="Arial" panose="020B0604020202020204"/>
                    </a:endParaRPr>
                  </a:p>
                </p:txBody>
              </p:sp>
              <p:sp>
                <p:nvSpPr>
                  <p:cNvPr id="157" name="Freeform 295">
                    <a:extLst>
                      <a:ext uri="{FF2B5EF4-FFF2-40B4-BE49-F238E27FC236}">
                        <a16:creationId xmlns:a16="http://schemas.microsoft.com/office/drawing/2014/main" id="{231E9B30-BFED-9F3B-07DD-2622EFB36A5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521201" y="5131868"/>
                    <a:ext cx="34925" cy="53975"/>
                  </a:xfrm>
                  <a:custGeom>
                    <a:avLst/>
                    <a:gdLst>
                      <a:gd name="T0" fmla="*/ 16 w 22"/>
                      <a:gd name="T1" fmla="*/ 4 h 34"/>
                      <a:gd name="T2" fmla="*/ 19 w 22"/>
                      <a:gd name="T3" fmla="*/ 1 h 34"/>
                      <a:gd name="T4" fmla="*/ 20 w 22"/>
                      <a:gd name="T5" fmla="*/ 0 h 34"/>
                      <a:gd name="T6" fmla="*/ 22 w 22"/>
                      <a:gd name="T7" fmla="*/ 1 h 34"/>
                      <a:gd name="T8" fmla="*/ 22 w 22"/>
                      <a:gd name="T9" fmla="*/ 3 h 34"/>
                      <a:gd name="T10" fmla="*/ 22 w 22"/>
                      <a:gd name="T11" fmla="*/ 4 h 34"/>
                      <a:gd name="T12" fmla="*/ 20 w 22"/>
                      <a:gd name="T13" fmla="*/ 4 h 34"/>
                      <a:gd name="T14" fmla="*/ 20 w 22"/>
                      <a:gd name="T15" fmla="*/ 6 h 34"/>
                      <a:gd name="T16" fmla="*/ 19 w 22"/>
                      <a:gd name="T17" fmla="*/ 7 h 34"/>
                      <a:gd name="T18" fmla="*/ 17 w 22"/>
                      <a:gd name="T19" fmla="*/ 12 h 34"/>
                      <a:gd name="T20" fmla="*/ 13 w 22"/>
                      <a:gd name="T21" fmla="*/ 21 h 34"/>
                      <a:gd name="T22" fmla="*/ 11 w 22"/>
                      <a:gd name="T23" fmla="*/ 24 h 34"/>
                      <a:gd name="T24" fmla="*/ 9 w 22"/>
                      <a:gd name="T25" fmla="*/ 26 h 34"/>
                      <a:gd name="T26" fmla="*/ 8 w 22"/>
                      <a:gd name="T27" fmla="*/ 27 h 34"/>
                      <a:gd name="T28" fmla="*/ 8 w 22"/>
                      <a:gd name="T29" fmla="*/ 30 h 34"/>
                      <a:gd name="T30" fmla="*/ 8 w 22"/>
                      <a:gd name="T31" fmla="*/ 32 h 34"/>
                      <a:gd name="T32" fmla="*/ 6 w 22"/>
                      <a:gd name="T33" fmla="*/ 34 h 34"/>
                      <a:gd name="T34" fmla="*/ 3 w 22"/>
                      <a:gd name="T35" fmla="*/ 34 h 34"/>
                      <a:gd name="T36" fmla="*/ 2 w 22"/>
                      <a:gd name="T37" fmla="*/ 32 h 34"/>
                      <a:gd name="T38" fmla="*/ 2 w 22"/>
                      <a:gd name="T39" fmla="*/ 30 h 34"/>
                      <a:gd name="T40" fmla="*/ 0 w 22"/>
                      <a:gd name="T41" fmla="*/ 26 h 34"/>
                      <a:gd name="T42" fmla="*/ 2 w 22"/>
                      <a:gd name="T43" fmla="*/ 24 h 34"/>
                      <a:gd name="T44" fmla="*/ 2 w 22"/>
                      <a:gd name="T45" fmla="*/ 23 h 34"/>
                      <a:gd name="T46" fmla="*/ 2 w 22"/>
                      <a:gd name="T47" fmla="*/ 21 h 34"/>
                      <a:gd name="T48" fmla="*/ 3 w 22"/>
                      <a:gd name="T49" fmla="*/ 21 h 34"/>
                      <a:gd name="T50" fmla="*/ 3 w 22"/>
                      <a:gd name="T51" fmla="*/ 20 h 34"/>
                      <a:gd name="T52" fmla="*/ 5 w 22"/>
                      <a:gd name="T53" fmla="*/ 18 h 34"/>
                      <a:gd name="T54" fmla="*/ 9 w 22"/>
                      <a:gd name="T55" fmla="*/ 18 h 34"/>
                      <a:gd name="T56" fmla="*/ 11 w 22"/>
                      <a:gd name="T57" fmla="*/ 17 h 34"/>
                      <a:gd name="T58" fmla="*/ 9 w 22"/>
                      <a:gd name="T59" fmla="*/ 17 h 34"/>
                      <a:gd name="T60" fmla="*/ 8 w 22"/>
                      <a:gd name="T61" fmla="*/ 17 h 34"/>
                      <a:gd name="T62" fmla="*/ 6 w 22"/>
                      <a:gd name="T63" fmla="*/ 17 h 34"/>
                      <a:gd name="T64" fmla="*/ 6 w 22"/>
                      <a:gd name="T65" fmla="*/ 15 h 34"/>
                      <a:gd name="T66" fmla="*/ 6 w 22"/>
                      <a:gd name="T67" fmla="*/ 14 h 34"/>
                      <a:gd name="T68" fmla="*/ 8 w 22"/>
                      <a:gd name="T69" fmla="*/ 11 h 34"/>
                      <a:gd name="T70" fmla="*/ 9 w 22"/>
                      <a:gd name="T71" fmla="*/ 9 h 34"/>
                      <a:gd name="T72" fmla="*/ 11 w 22"/>
                      <a:gd name="T73" fmla="*/ 9 h 34"/>
                      <a:gd name="T74" fmla="*/ 13 w 22"/>
                      <a:gd name="T75" fmla="*/ 7 h 34"/>
                      <a:gd name="T76" fmla="*/ 16 w 22"/>
                      <a:gd name="T77" fmla="*/ 4 h 3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</a:cxnLst>
                    <a:rect l="0" t="0" r="r" b="b"/>
                    <a:pathLst>
                      <a:path w="22" h="34">
                        <a:moveTo>
                          <a:pt x="16" y="4"/>
                        </a:moveTo>
                        <a:lnTo>
                          <a:pt x="19" y="1"/>
                        </a:lnTo>
                        <a:lnTo>
                          <a:pt x="20" y="0"/>
                        </a:lnTo>
                        <a:lnTo>
                          <a:pt x="22" y="1"/>
                        </a:lnTo>
                        <a:lnTo>
                          <a:pt x="22" y="3"/>
                        </a:lnTo>
                        <a:lnTo>
                          <a:pt x="22" y="4"/>
                        </a:lnTo>
                        <a:lnTo>
                          <a:pt x="20" y="4"/>
                        </a:lnTo>
                        <a:lnTo>
                          <a:pt x="20" y="6"/>
                        </a:lnTo>
                        <a:lnTo>
                          <a:pt x="19" y="7"/>
                        </a:lnTo>
                        <a:lnTo>
                          <a:pt x="17" y="12"/>
                        </a:lnTo>
                        <a:lnTo>
                          <a:pt x="13" y="21"/>
                        </a:lnTo>
                        <a:lnTo>
                          <a:pt x="11" y="24"/>
                        </a:lnTo>
                        <a:lnTo>
                          <a:pt x="9" y="26"/>
                        </a:lnTo>
                        <a:lnTo>
                          <a:pt x="8" y="27"/>
                        </a:lnTo>
                        <a:lnTo>
                          <a:pt x="8" y="30"/>
                        </a:lnTo>
                        <a:lnTo>
                          <a:pt x="8" y="32"/>
                        </a:lnTo>
                        <a:lnTo>
                          <a:pt x="6" y="34"/>
                        </a:lnTo>
                        <a:lnTo>
                          <a:pt x="3" y="34"/>
                        </a:lnTo>
                        <a:lnTo>
                          <a:pt x="2" y="32"/>
                        </a:lnTo>
                        <a:lnTo>
                          <a:pt x="2" y="30"/>
                        </a:lnTo>
                        <a:lnTo>
                          <a:pt x="0" y="26"/>
                        </a:lnTo>
                        <a:lnTo>
                          <a:pt x="2" y="24"/>
                        </a:lnTo>
                        <a:lnTo>
                          <a:pt x="2" y="23"/>
                        </a:lnTo>
                        <a:lnTo>
                          <a:pt x="2" y="21"/>
                        </a:lnTo>
                        <a:lnTo>
                          <a:pt x="3" y="21"/>
                        </a:lnTo>
                        <a:lnTo>
                          <a:pt x="3" y="20"/>
                        </a:lnTo>
                        <a:lnTo>
                          <a:pt x="5" y="18"/>
                        </a:lnTo>
                        <a:lnTo>
                          <a:pt x="9" y="18"/>
                        </a:lnTo>
                        <a:lnTo>
                          <a:pt x="11" y="17"/>
                        </a:lnTo>
                        <a:lnTo>
                          <a:pt x="9" y="17"/>
                        </a:lnTo>
                        <a:lnTo>
                          <a:pt x="8" y="17"/>
                        </a:lnTo>
                        <a:lnTo>
                          <a:pt x="6" y="17"/>
                        </a:lnTo>
                        <a:lnTo>
                          <a:pt x="6" y="15"/>
                        </a:lnTo>
                        <a:lnTo>
                          <a:pt x="6" y="14"/>
                        </a:lnTo>
                        <a:lnTo>
                          <a:pt x="8" y="11"/>
                        </a:lnTo>
                        <a:lnTo>
                          <a:pt x="9" y="9"/>
                        </a:lnTo>
                        <a:lnTo>
                          <a:pt x="11" y="9"/>
                        </a:lnTo>
                        <a:lnTo>
                          <a:pt x="13" y="7"/>
                        </a:lnTo>
                        <a:lnTo>
                          <a:pt x="16" y="4"/>
                        </a:lnTo>
                        <a:close/>
                      </a:path>
                    </a:pathLst>
                  </a:custGeom>
                  <a:solidFill>
                    <a:srgbClr val="D6D6D6"/>
                  </a:solidFill>
                  <a:ln w="3175" cap="flat" cmpd="sng" algn="ctr">
                    <a:solidFill>
                      <a:srgbClr val="FFFFFF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177792" indent="-177792" defTabSz="711165">
                      <a:defRPr/>
                    </a:pPr>
                    <a:endParaRPr lang="en-US" sz="2000" kern="0">
                      <a:solidFill>
                        <a:srgbClr val="000000"/>
                      </a:solidFill>
                      <a:latin typeface="Arial" panose="020B0604020202020204"/>
                    </a:endParaRPr>
                  </a:p>
                </p:txBody>
              </p:sp>
            </p:grpSp>
            <p:grpSp>
              <p:nvGrpSpPr>
                <p:cNvPr id="151" name="Group 785">
                  <a:extLst>
                    <a:ext uri="{FF2B5EF4-FFF2-40B4-BE49-F238E27FC236}">
                      <a16:creationId xmlns:a16="http://schemas.microsoft.com/office/drawing/2014/main" id="{C985ADAC-B623-3851-D47C-8EED0B6B66E8}"/>
                    </a:ext>
                  </a:extLst>
                </p:cNvPr>
                <p:cNvGrpSpPr/>
                <p:nvPr/>
              </p:nvGrpSpPr>
              <p:grpSpPr>
                <a:xfrm>
                  <a:off x="4510088" y="4744518"/>
                  <a:ext cx="661988" cy="1239838"/>
                  <a:chOff x="4510088" y="4744518"/>
                  <a:chExt cx="661988" cy="1239838"/>
                </a:xfrm>
              </p:grpSpPr>
              <p:sp>
                <p:nvSpPr>
                  <p:cNvPr id="152" name="Freeform 284">
                    <a:extLst>
                      <a:ext uri="{FF2B5EF4-FFF2-40B4-BE49-F238E27FC236}">
                        <a16:creationId xmlns:a16="http://schemas.microsoft.com/office/drawing/2014/main" id="{BE24EECC-B2A2-8626-A3BC-C9EEA1F34AC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510088" y="4744518"/>
                    <a:ext cx="661988" cy="1239838"/>
                  </a:xfrm>
                  <a:custGeom>
                    <a:avLst/>
                    <a:gdLst>
                      <a:gd name="T0" fmla="*/ 124 w 417"/>
                      <a:gd name="T1" fmla="*/ 644 h 781"/>
                      <a:gd name="T2" fmla="*/ 98 w 417"/>
                      <a:gd name="T3" fmla="*/ 638 h 781"/>
                      <a:gd name="T4" fmla="*/ 67 w 417"/>
                      <a:gd name="T5" fmla="*/ 638 h 781"/>
                      <a:gd name="T6" fmla="*/ 58 w 417"/>
                      <a:gd name="T7" fmla="*/ 617 h 781"/>
                      <a:gd name="T8" fmla="*/ 114 w 417"/>
                      <a:gd name="T9" fmla="*/ 567 h 781"/>
                      <a:gd name="T10" fmla="*/ 92 w 417"/>
                      <a:gd name="T11" fmla="*/ 541 h 781"/>
                      <a:gd name="T12" fmla="*/ 118 w 417"/>
                      <a:gd name="T13" fmla="*/ 504 h 781"/>
                      <a:gd name="T14" fmla="*/ 181 w 417"/>
                      <a:gd name="T15" fmla="*/ 500 h 781"/>
                      <a:gd name="T16" fmla="*/ 174 w 417"/>
                      <a:gd name="T17" fmla="*/ 435 h 781"/>
                      <a:gd name="T18" fmla="*/ 155 w 417"/>
                      <a:gd name="T19" fmla="*/ 426 h 781"/>
                      <a:gd name="T20" fmla="*/ 149 w 417"/>
                      <a:gd name="T21" fmla="*/ 359 h 781"/>
                      <a:gd name="T22" fmla="*/ 126 w 417"/>
                      <a:gd name="T23" fmla="*/ 361 h 781"/>
                      <a:gd name="T24" fmla="*/ 97 w 417"/>
                      <a:gd name="T25" fmla="*/ 379 h 781"/>
                      <a:gd name="T26" fmla="*/ 58 w 417"/>
                      <a:gd name="T27" fmla="*/ 364 h 781"/>
                      <a:gd name="T28" fmla="*/ 77 w 417"/>
                      <a:gd name="T29" fmla="*/ 313 h 781"/>
                      <a:gd name="T30" fmla="*/ 77 w 417"/>
                      <a:gd name="T31" fmla="*/ 258 h 781"/>
                      <a:gd name="T32" fmla="*/ 67 w 417"/>
                      <a:gd name="T33" fmla="*/ 267 h 781"/>
                      <a:gd name="T34" fmla="*/ 64 w 417"/>
                      <a:gd name="T35" fmla="*/ 238 h 781"/>
                      <a:gd name="T36" fmla="*/ 41 w 417"/>
                      <a:gd name="T37" fmla="*/ 284 h 781"/>
                      <a:gd name="T38" fmla="*/ 27 w 417"/>
                      <a:gd name="T39" fmla="*/ 307 h 781"/>
                      <a:gd name="T40" fmla="*/ 35 w 417"/>
                      <a:gd name="T41" fmla="*/ 256 h 781"/>
                      <a:gd name="T42" fmla="*/ 37 w 417"/>
                      <a:gd name="T43" fmla="*/ 225 h 781"/>
                      <a:gd name="T44" fmla="*/ 49 w 417"/>
                      <a:gd name="T45" fmla="*/ 207 h 781"/>
                      <a:gd name="T46" fmla="*/ 52 w 417"/>
                      <a:gd name="T47" fmla="*/ 192 h 781"/>
                      <a:gd name="T48" fmla="*/ 32 w 417"/>
                      <a:gd name="T49" fmla="*/ 195 h 781"/>
                      <a:gd name="T50" fmla="*/ 27 w 417"/>
                      <a:gd name="T51" fmla="*/ 176 h 781"/>
                      <a:gd name="T52" fmla="*/ 29 w 417"/>
                      <a:gd name="T53" fmla="*/ 153 h 781"/>
                      <a:gd name="T54" fmla="*/ 30 w 417"/>
                      <a:gd name="T55" fmla="*/ 136 h 781"/>
                      <a:gd name="T56" fmla="*/ 21 w 417"/>
                      <a:gd name="T57" fmla="*/ 110 h 781"/>
                      <a:gd name="T58" fmla="*/ 23 w 417"/>
                      <a:gd name="T59" fmla="*/ 84 h 781"/>
                      <a:gd name="T60" fmla="*/ 50 w 417"/>
                      <a:gd name="T61" fmla="*/ 81 h 781"/>
                      <a:gd name="T62" fmla="*/ 49 w 417"/>
                      <a:gd name="T63" fmla="*/ 56 h 781"/>
                      <a:gd name="T64" fmla="*/ 57 w 417"/>
                      <a:gd name="T65" fmla="*/ 37 h 781"/>
                      <a:gd name="T66" fmla="*/ 77 w 417"/>
                      <a:gd name="T67" fmla="*/ 8 h 781"/>
                      <a:gd name="T68" fmla="*/ 104 w 417"/>
                      <a:gd name="T69" fmla="*/ 13 h 781"/>
                      <a:gd name="T70" fmla="*/ 167 w 417"/>
                      <a:gd name="T71" fmla="*/ 3 h 781"/>
                      <a:gd name="T72" fmla="*/ 117 w 417"/>
                      <a:gd name="T73" fmla="*/ 76 h 781"/>
                      <a:gd name="T74" fmla="*/ 115 w 417"/>
                      <a:gd name="T75" fmla="*/ 96 h 781"/>
                      <a:gd name="T76" fmla="*/ 104 w 417"/>
                      <a:gd name="T77" fmla="*/ 111 h 781"/>
                      <a:gd name="T78" fmla="*/ 166 w 417"/>
                      <a:gd name="T79" fmla="*/ 100 h 781"/>
                      <a:gd name="T80" fmla="*/ 232 w 417"/>
                      <a:gd name="T81" fmla="*/ 118 h 781"/>
                      <a:gd name="T82" fmla="*/ 183 w 417"/>
                      <a:gd name="T83" fmla="*/ 214 h 781"/>
                      <a:gd name="T84" fmla="*/ 174 w 417"/>
                      <a:gd name="T85" fmla="*/ 239 h 781"/>
                      <a:gd name="T86" fmla="*/ 172 w 417"/>
                      <a:gd name="T87" fmla="*/ 261 h 781"/>
                      <a:gd name="T88" fmla="*/ 240 w 417"/>
                      <a:gd name="T89" fmla="*/ 301 h 781"/>
                      <a:gd name="T90" fmla="*/ 260 w 417"/>
                      <a:gd name="T91" fmla="*/ 375 h 781"/>
                      <a:gd name="T92" fmla="*/ 314 w 417"/>
                      <a:gd name="T93" fmla="*/ 435 h 781"/>
                      <a:gd name="T94" fmla="*/ 311 w 417"/>
                      <a:gd name="T95" fmla="*/ 467 h 781"/>
                      <a:gd name="T96" fmla="*/ 345 w 417"/>
                      <a:gd name="T97" fmla="*/ 547 h 781"/>
                      <a:gd name="T98" fmla="*/ 413 w 417"/>
                      <a:gd name="T99" fmla="*/ 586 h 781"/>
                      <a:gd name="T100" fmla="*/ 391 w 417"/>
                      <a:gd name="T101" fmla="*/ 624 h 781"/>
                      <a:gd name="T102" fmla="*/ 373 w 417"/>
                      <a:gd name="T103" fmla="*/ 647 h 781"/>
                      <a:gd name="T104" fmla="*/ 399 w 417"/>
                      <a:gd name="T105" fmla="*/ 664 h 781"/>
                      <a:gd name="T106" fmla="*/ 332 w 417"/>
                      <a:gd name="T107" fmla="*/ 715 h 781"/>
                      <a:gd name="T108" fmla="*/ 265 w 417"/>
                      <a:gd name="T109" fmla="*/ 714 h 781"/>
                      <a:gd name="T110" fmla="*/ 217 w 417"/>
                      <a:gd name="T111" fmla="*/ 721 h 781"/>
                      <a:gd name="T112" fmla="*/ 154 w 417"/>
                      <a:gd name="T113" fmla="*/ 726 h 781"/>
                      <a:gd name="T114" fmla="*/ 127 w 417"/>
                      <a:gd name="T115" fmla="*/ 761 h 781"/>
                      <a:gd name="T116" fmla="*/ 92 w 417"/>
                      <a:gd name="T117" fmla="*/ 751 h 781"/>
                      <a:gd name="T118" fmla="*/ 55 w 417"/>
                      <a:gd name="T119" fmla="*/ 778 h 781"/>
                      <a:gd name="T120" fmla="*/ 57 w 417"/>
                      <a:gd name="T121" fmla="*/ 749 h 781"/>
                      <a:gd name="T122" fmla="*/ 93 w 417"/>
                      <a:gd name="T123" fmla="*/ 695 h 781"/>
                      <a:gd name="T124" fmla="*/ 169 w 417"/>
                      <a:gd name="T125" fmla="*/ 677 h 78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  <a:cxn ang="0">
                        <a:pos x="T112" y="T113"/>
                      </a:cxn>
                      <a:cxn ang="0">
                        <a:pos x="T114" y="T115"/>
                      </a:cxn>
                      <a:cxn ang="0">
                        <a:pos x="T116" y="T117"/>
                      </a:cxn>
                      <a:cxn ang="0">
                        <a:pos x="T118" y="T119"/>
                      </a:cxn>
                      <a:cxn ang="0">
                        <a:pos x="T120" y="T121"/>
                      </a:cxn>
                      <a:cxn ang="0">
                        <a:pos x="T122" y="T123"/>
                      </a:cxn>
                      <a:cxn ang="0">
                        <a:pos x="T124" y="T125"/>
                      </a:cxn>
                    </a:cxnLst>
                    <a:rect l="0" t="0" r="r" b="b"/>
                    <a:pathLst>
                      <a:path w="417" h="781">
                        <a:moveTo>
                          <a:pt x="186" y="644"/>
                        </a:moveTo>
                        <a:lnTo>
                          <a:pt x="185" y="647"/>
                        </a:lnTo>
                        <a:lnTo>
                          <a:pt x="183" y="647"/>
                        </a:lnTo>
                        <a:lnTo>
                          <a:pt x="181" y="647"/>
                        </a:lnTo>
                        <a:lnTo>
                          <a:pt x="178" y="649"/>
                        </a:lnTo>
                        <a:lnTo>
                          <a:pt x="178" y="650"/>
                        </a:lnTo>
                        <a:lnTo>
                          <a:pt x="175" y="650"/>
                        </a:lnTo>
                        <a:lnTo>
                          <a:pt x="172" y="650"/>
                        </a:lnTo>
                        <a:lnTo>
                          <a:pt x="171" y="650"/>
                        </a:lnTo>
                        <a:lnTo>
                          <a:pt x="171" y="649"/>
                        </a:lnTo>
                        <a:lnTo>
                          <a:pt x="169" y="649"/>
                        </a:lnTo>
                        <a:lnTo>
                          <a:pt x="169" y="650"/>
                        </a:lnTo>
                        <a:lnTo>
                          <a:pt x="167" y="652"/>
                        </a:lnTo>
                        <a:lnTo>
                          <a:pt x="164" y="653"/>
                        </a:lnTo>
                        <a:lnTo>
                          <a:pt x="163" y="655"/>
                        </a:lnTo>
                        <a:lnTo>
                          <a:pt x="161" y="656"/>
                        </a:lnTo>
                        <a:lnTo>
                          <a:pt x="161" y="658"/>
                        </a:lnTo>
                        <a:lnTo>
                          <a:pt x="160" y="658"/>
                        </a:lnTo>
                        <a:lnTo>
                          <a:pt x="160" y="660"/>
                        </a:lnTo>
                        <a:lnTo>
                          <a:pt x="160" y="663"/>
                        </a:lnTo>
                        <a:lnTo>
                          <a:pt x="158" y="663"/>
                        </a:lnTo>
                        <a:lnTo>
                          <a:pt x="157" y="663"/>
                        </a:lnTo>
                        <a:lnTo>
                          <a:pt x="154" y="664"/>
                        </a:lnTo>
                        <a:lnTo>
                          <a:pt x="140" y="663"/>
                        </a:lnTo>
                        <a:lnTo>
                          <a:pt x="138" y="661"/>
                        </a:lnTo>
                        <a:lnTo>
                          <a:pt x="137" y="660"/>
                        </a:lnTo>
                        <a:lnTo>
                          <a:pt x="134" y="656"/>
                        </a:lnTo>
                        <a:lnTo>
                          <a:pt x="132" y="656"/>
                        </a:lnTo>
                        <a:lnTo>
                          <a:pt x="130" y="656"/>
                        </a:lnTo>
                        <a:lnTo>
                          <a:pt x="130" y="655"/>
                        </a:lnTo>
                        <a:lnTo>
                          <a:pt x="129" y="655"/>
                        </a:lnTo>
                        <a:lnTo>
                          <a:pt x="129" y="653"/>
                        </a:lnTo>
                        <a:lnTo>
                          <a:pt x="130" y="653"/>
                        </a:lnTo>
                        <a:lnTo>
                          <a:pt x="129" y="652"/>
                        </a:lnTo>
                        <a:lnTo>
                          <a:pt x="129" y="650"/>
                        </a:lnTo>
                        <a:lnTo>
                          <a:pt x="129" y="649"/>
                        </a:lnTo>
                        <a:lnTo>
                          <a:pt x="127" y="649"/>
                        </a:lnTo>
                        <a:lnTo>
                          <a:pt x="127" y="647"/>
                        </a:lnTo>
                        <a:lnTo>
                          <a:pt x="126" y="647"/>
                        </a:lnTo>
                        <a:lnTo>
                          <a:pt x="126" y="646"/>
                        </a:lnTo>
                        <a:lnTo>
                          <a:pt x="126" y="644"/>
                        </a:lnTo>
                        <a:lnTo>
                          <a:pt x="124" y="644"/>
                        </a:lnTo>
                        <a:lnTo>
                          <a:pt x="123" y="644"/>
                        </a:lnTo>
                        <a:lnTo>
                          <a:pt x="118" y="644"/>
                        </a:lnTo>
                        <a:lnTo>
                          <a:pt x="118" y="646"/>
                        </a:lnTo>
                        <a:lnTo>
                          <a:pt x="117" y="646"/>
                        </a:lnTo>
                        <a:lnTo>
                          <a:pt x="117" y="647"/>
                        </a:lnTo>
                        <a:lnTo>
                          <a:pt x="117" y="649"/>
                        </a:lnTo>
                        <a:lnTo>
                          <a:pt x="118" y="649"/>
                        </a:lnTo>
                        <a:lnTo>
                          <a:pt x="115" y="649"/>
                        </a:lnTo>
                        <a:lnTo>
                          <a:pt x="115" y="650"/>
                        </a:lnTo>
                        <a:lnTo>
                          <a:pt x="115" y="649"/>
                        </a:lnTo>
                        <a:lnTo>
                          <a:pt x="114" y="649"/>
                        </a:lnTo>
                        <a:lnTo>
                          <a:pt x="114" y="650"/>
                        </a:lnTo>
                        <a:lnTo>
                          <a:pt x="112" y="650"/>
                        </a:lnTo>
                        <a:lnTo>
                          <a:pt x="112" y="649"/>
                        </a:lnTo>
                        <a:lnTo>
                          <a:pt x="111" y="649"/>
                        </a:lnTo>
                        <a:lnTo>
                          <a:pt x="109" y="649"/>
                        </a:lnTo>
                        <a:lnTo>
                          <a:pt x="109" y="650"/>
                        </a:lnTo>
                        <a:lnTo>
                          <a:pt x="108" y="650"/>
                        </a:lnTo>
                        <a:lnTo>
                          <a:pt x="106" y="650"/>
                        </a:lnTo>
                        <a:lnTo>
                          <a:pt x="106" y="652"/>
                        </a:lnTo>
                        <a:lnTo>
                          <a:pt x="103" y="650"/>
                        </a:lnTo>
                        <a:lnTo>
                          <a:pt x="101" y="650"/>
                        </a:lnTo>
                        <a:lnTo>
                          <a:pt x="101" y="649"/>
                        </a:lnTo>
                        <a:lnTo>
                          <a:pt x="101" y="647"/>
                        </a:lnTo>
                        <a:lnTo>
                          <a:pt x="101" y="646"/>
                        </a:lnTo>
                        <a:lnTo>
                          <a:pt x="101" y="644"/>
                        </a:lnTo>
                        <a:lnTo>
                          <a:pt x="103" y="644"/>
                        </a:lnTo>
                        <a:lnTo>
                          <a:pt x="104" y="643"/>
                        </a:lnTo>
                        <a:lnTo>
                          <a:pt x="104" y="644"/>
                        </a:lnTo>
                        <a:lnTo>
                          <a:pt x="106" y="644"/>
                        </a:lnTo>
                        <a:lnTo>
                          <a:pt x="109" y="644"/>
                        </a:lnTo>
                        <a:lnTo>
                          <a:pt x="112" y="643"/>
                        </a:lnTo>
                        <a:lnTo>
                          <a:pt x="112" y="641"/>
                        </a:lnTo>
                        <a:lnTo>
                          <a:pt x="114" y="641"/>
                        </a:lnTo>
                        <a:lnTo>
                          <a:pt x="112" y="640"/>
                        </a:lnTo>
                        <a:lnTo>
                          <a:pt x="112" y="641"/>
                        </a:lnTo>
                        <a:lnTo>
                          <a:pt x="111" y="641"/>
                        </a:lnTo>
                        <a:lnTo>
                          <a:pt x="109" y="641"/>
                        </a:lnTo>
                        <a:lnTo>
                          <a:pt x="106" y="640"/>
                        </a:lnTo>
                        <a:lnTo>
                          <a:pt x="101" y="640"/>
                        </a:lnTo>
                        <a:lnTo>
                          <a:pt x="100" y="640"/>
                        </a:lnTo>
                        <a:lnTo>
                          <a:pt x="98" y="638"/>
                        </a:lnTo>
                        <a:lnTo>
                          <a:pt x="98" y="637"/>
                        </a:lnTo>
                        <a:lnTo>
                          <a:pt x="97" y="635"/>
                        </a:lnTo>
                        <a:lnTo>
                          <a:pt x="98" y="637"/>
                        </a:lnTo>
                        <a:lnTo>
                          <a:pt x="100" y="637"/>
                        </a:lnTo>
                        <a:lnTo>
                          <a:pt x="100" y="635"/>
                        </a:lnTo>
                        <a:lnTo>
                          <a:pt x="98" y="635"/>
                        </a:lnTo>
                        <a:lnTo>
                          <a:pt x="97" y="633"/>
                        </a:lnTo>
                        <a:lnTo>
                          <a:pt x="98" y="632"/>
                        </a:lnTo>
                        <a:lnTo>
                          <a:pt x="98" y="630"/>
                        </a:lnTo>
                        <a:lnTo>
                          <a:pt x="97" y="630"/>
                        </a:lnTo>
                        <a:lnTo>
                          <a:pt x="97" y="632"/>
                        </a:lnTo>
                        <a:lnTo>
                          <a:pt x="95" y="633"/>
                        </a:lnTo>
                        <a:lnTo>
                          <a:pt x="95" y="632"/>
                        </a:lnTo>
                        <a:lnTo>
                          <a:pt x="93" y="632"/>
                        </a:lnTo>
                        <a:lnTo>
                          <a:pt x="93" y="633"/>
                        </a:lnTo>
                        <a:lnTo>
                          <a:pt x="92" y="635"/>
                        </a:lnTo>
                        <a:lnTo>
                          <a:pt x="90" y="635"/>
                        </a:lnTo>
                        <a:lnTo>
                          <a:pt x="86" y="635"/>
                        </a:lnTo>
                        <a:lnTo>
                          <a:pt x="83" y="635"/>
                        </a:lnTo>
                        <a:lnTo>
                          <a:pt x="81" y="637"/>
                        </a:lnTo>
                        <a:lnTo>
                          <a:pt x="81" y="638"/>
                        </a:lnTo>
                        <a:lnTo>
                          <a:pt x="81" y="640"/>
                        </a:lnTo>
                        <a:lnTo>
                          <a:pt x="80" y="640"/>
                        </a:lnTo>
                        <a:lnTo>
                          <a:pt x="80" y="643"/>
                        </a:lnTo>
                        <a:lnTo>
                          <a:pt x="80" y="641"/>
                        </a:lnTo>
                        <a:lnTo>
                          <a:pt x="78" y="641"/>
                        </a:lnTo>
                        <a:lnTo>
                          <a:pt x="77" y="643"/>
                        </a:lnTo>
                        <a:lnTo>
                          <a:pt x="72" y="643"/>
                        </a:lnTo>
                        <a:lnTo>
                          <a:pt x="71" y="643"/>
                        </a:lnTo>
                        <a:lnTo>
                          <a:pt x="71" y="644"/>
                        </a:lnTo>
                        <a:lnTo>
                          <a:pt x="69" y="646"/>
                        </a:lnTo>
                        <a:lnTo>
                          <a:pt x="67" y="646"/>
                        </a:lnTo>
                        <a:lnTo>
                          <a:pt x="63" y="644"/>
                        </a:lnTo>
                        <a:lnTo>
                          <a:pt x="63" y="643"/>
                        </a:lnTo>
                        <a:lnTo>
                          <a:pt x="61" y="641"/>
                        </a:lnTo>
                        <a:lnTo>
                          <a:pt x="60" y="641"/>
                        </a:lnTo>
                        <a:lnTo>
                          <a:pt x="58" y="640"/>
                        </a:lnTo>
                        <a:lnTo>
                          <a:pt x="63" y="640"/>
                        </a:lnTo>
                        <a:lnTo>
                          <a:pt x="63" y="638"/>
                        </a:lnTo>
                        <a:lnTo>
                          <a:pt x="64" y="640"/>
                        </a:lnTo>
                        <a:lnTo>
                          <a:pt x="66" y="640"/>
                        </a:lnTo>
                        <a:lnTo>
                          <a:pt x="67" y="638"/>
                        </a:lnTo>
                        <a:lnTo>
                          <a:pt x="71" y="638"/>
                        </a:lnTo>
                        <a:lnTo>
                          <a:pt x="72" y="637"/>
                        </a:lnTo>
                        <a:lnTo>
                          <a:pt x="71" y="635"/>
                        </a:lnTo>
                        <a:lnTo>
                          <a:pt x="71" y="632"/>
                        </a:lnTo>
                        <a:lnTo>
                          <a:pt x="72" y="630"/>
                        </a:lnTo>
                        <a:lnTo>
                          <a:pt x="74" y="630"/>
                        </a:lnTo>
                        <a:lnTo>
                          <a:pt x="72" y="630"/>
                        </a:lnTo>
                        <a:lnTo>
                          <a:pt x="69" y="632"/>
                        </a:lnTo>
                        <a:lnTo>
                          <a:pt x="67" y="632"/>
                        </a:lnTo>
                        <a:lnTo>
                          <a:pt x="69" y="632"/>
                        </a:lnTo>
                        <a:lnTo>
                          <a:pt x="69" y="633"/>
                        </a:lnTo>
                        <a:lnTo>
                          <a:pt x="71" y="635"/>
                        </a:lnTo>
                        <a:lnTo>
                          <a:pt x="69" y="637"/>
                        </a:lnTo>
                        <a:lnTo>
                          <a:pt x="66" y="637"/>
                        </a:lnTo>
                        <a:lnTo>
                          <a:pt x="64" y="638"/>
                        </a:lnTo>
                        <a:lnTo>
                          <a:pt x="57" y="637"/>
                        </a:lnTo>
                        <a:lnTo>
                          <a:pt x="55" y="637"/>
                        </a:lnTo>
                        <a:lnTo>
                          <a:pt x="57" y="638"/>
                        </a:lnTo>
                        <a:lnTo>
                          <a:pt x="55" y="638"/>
                        </a:lnTo>
                        <a:lnTo>
                          <a:pt x="52" y="635"/>
                        </a:lnTo>
                        <a:lnTo>
                          <a:pt x="53" y="635"/>
                        </a:lnTo>
                        <a:lnTo>
                          <a:pt x="55" y="633"/>
                        </a:lnTo>
                        <a:lnTo>
                          <a:pt x="57" y="632"/>
                        </a:lnTo>
                        <a:lnTo>
                          <a:pt x="58" y="632"/>
                        </a:lnTo>
                        <a:lnTo>
                          <a:pt x="60" y="630"/>
                        </a:lnTo>
                        <a:lnTo>
                          <a:pt x="58" y="629"/>
                        </a:lnTo>
                        <a:lnTo>
                          <a:pt x="58" y="627"/>
                        </a:lnTo>
                        <a:lnTo>
                          <a:pt x="58" y="626"/>
                        </a:lnTo>
                        <a:lnTo>
                          <a:pt x="58" y="624"/>
                        </a:lnTo>
                        <a:lnTo>
                          <a:pt x="57" y="624"/>
                        </a:lnTo>
                        <a:lnTo>
                          <a:pt x="53" y="624"/>
                        </a:lnTo>
                        <a:lnTo>
                          <a:pt x="53" y="623"/>
                        </a:lnTo>
                        <a:lnTo>
                          <a:pt x="52" y="624"/>
                        </a:lnTo>
                        <a:lnTo>
                          <a:pt x="49" y="624"/>
                        </a:lnTo>
                        <a:lnTo>
                          <a:pt x="49" y="623"/>
                        </a:lnTo>
                        <a:lnTo>
                          <a:pt x="49" y="621"/>
                        </a:lnTo>
                        <a:lnTo>
                          <a:pt x="49" y="620"/>
                        </a:lnTo>
                        <a:lnTo>
                          <a:pt x="52" y="620"/>
                        </a:lnTo>
                        <a:lnTo>
                          <a:pt x="53" y="618"/>
                        </a:lnTo>
                        <a:lnTo>
                          <a:pt x="55" y="617"/>
                        </a:lnTo>
                        <a:lnTo>
                          <a:pt x="57" y="617"/>
                        </a:lnTo>
                        <a:lnTo>
                          <a:pt x="58" y="617"/>
                        </a:lnTo>
                        <a:lnTo>
                          <a:pt x="60" y="615"/>
                        </a:lnTo>
                        <a:lnTo>
                          <a:pt x="60" y="612"/>
                        </a:lnTo>
                        <a:lnTo>
                          <a:pt x="61" y="612"/>
                        </a:lnTo>
                        <a:lnTo>
                          <a:pt x="60" y="612"/>
                        </a:lnTo>
                        <a:lnTo>
                          <a:pt x="60" y="610"/>
                        </a:lnTo>
                        <a:lnTo>
                          <a:pt x="61" y="610"/>
                        </a:lnTo>
                        <a:lnTo>
                          <a:pt x="63" y="610"/>
                        </a:lnTo>
                        <a:lnTo>
                          <a:pt x="64" y="610"/>
                        </a:lnTo>
                        <a:lnTo>
                          <a:pt x="66" y="612"/>
                        </a:lnTo>
                        <a:lnTo>
                          <a:pt x="67" y="612"/>
                        </a:lnTo>
                        <a:lnTo>
                          <a:pt x="69" y="612"/>
                        </a:lnTo>
                        <a:lnTo>
                          <a:pt x="69" y="610"/>
                        </a:lnTo>
                        <a:lnTo>
                          <a:pt x="72" y="612"/>
                        </a:lnTo>
                        <a:lnTo>
                          <a:pt x="74" y="610"/>
                        </a:lnTo>
                        <a:lnTo>
                          <a:pt x="74" y="609"/>
                        </a:lnTo>
                        <a:lnTo>
                          <a:pt x="75" y="607"/>
                        </a:lnTo>
                        <a:lnTo>
                          <a:pt x="77" y="607"/>
                        </a:lnTo>
                        <a:lnTo>
                          <a:pt x="77" y="606"/>
                        </a:lnTo>
                        <a:lnTo>
                          <a:pt x="78" y="604"/>
                        </a:lnTo>
                        <a:lnTo>
                          <a:pt x="80" y="603"/>
                        </a:lnTo>
                        <a:lnTo>
                          <a:pt x="81" y="604"/>
                        </a:lnTo>
                        <a:lnTo>
                          <a:pt x="81" y="603"/>
                        </a:lnTo>
                        <a:lnTo>
                          <a:pt x="83" y="601"/>
                        </a:lnTo>
                        <a:lnTo>
                          <a:pt x="90" y="601"/>
                        </a:lnTo>
                        <a:lnTo>
                          <a:pt x="90" y="600"/>
                        </a:lnTo>
                        <a:lnTo>
                          <a:pt x="92" y="600"/>
                        </a:lnTo>
                        <a:lnTo>
                          <a:pt x="93" y="600"/>
                        </a:lnTo>
                        <a:lnTo>
                          <a:pt x="93" y="598"/>
                        </a:lnTo>
                        <a:lnTo>
                          <a:pt x="95" y="598"/>
                        </a:lnTo>
                        <a:lnTo>
                          <a:pt x="97" y="595"/>
                        </a:lnTo>
                        <a:lnTo>
                          <a:pt x="98" y="595"/>
                        </a:lnTo>
                        <a:lnTo>
                          <a:pt x="100" y="595"/>
                        </a:lnTo>
                        <a:lnTo>
                          <a:pt x="106" y="589"/>
                        </a:lnTo>
                        <a:lnTo>
                          <a:pt x="109" y="584"/>
                        </a:lnTo>
                        <a:lnTo>
                          <a:pt x="111" y="581"/>
                        </a:lnTo>
                        <a:lnTo>
                          <a:pt x="112" y="580"/>
                        </a:lnTo>
                        <a:lnTo>
                          <a:pt x="112" y="577"/>
                        </a:lnTo>
                        <a:lnTo>
                          <a:pt x="112" y="575"/>
                        </a:lnTo>
                        <a:lnTo>
                          <a:pt x="114" y="572"/>
                        </a:lnTo>
                        <a:lnTo>
                          <a:pt x="114" y="570"/>
                        </a:lnTo>
                        <a:lnTo>
                          <a:pt x="114" y="569"/>
                        </a:lnTo>
                        <a:lnTo>
                          <a:pt x="114" y="567"/>
                        </a:lnTo>
                        <a:lnTo>
                          <a:pt x="115" y="569"/>
                        </a:lnTo>
                        <a:lnTo>
                          <a:pt x="117" y="567"/>
                        </a:lnTo>
                        <a:lnTo>
                          <a:pt x="120" y="566"/>
                        </a:lnTo>
                        <a:lnTo>
                          <a:pt x="118" y="566"/>
                        </a:lnTo>
                        <a:lnTo>
                          <a:pt x="115" y="566"/>
                        </a:lnTo>
                        <a:lnTo>
                          <a:pt x="114" y="567"/>
                        </a:lnTo>
                        <a:lnTo>
                          <a:pt x="114" y="566"/>
                        </a:lnTo>
                        <a:lnTo>
                          <a:pt x="111" y="563"/>
                        </a:lnTo>
                        <a:lnTo>
                          <a:pt x="111" y="561"/>
                        </a:lnTo>
                        <a:lnTo>
                          <a:pt x="111" y="559"/>
                        </a:lnTo>
                        <a:lnTo>
                          <a:pt x="111" y="556"/>
                        </a:lnTo>
                        <a:lnTo>
                          <a:pt x="112" y="555"/>
                        </a:lnTo>
                        <a:lnTo>
                          <a:pt x="114" y="555"/>
                        </a:lnTo>
                        <a:lnTo>
                          <a:pt x="114" y="553"/>
                        </a:lnTo>
                        <a:lnTo>
                          <a:pt x="117" y="550"/>
                        </a:lnTo>
                        <a:lnTo>
                          <a:pt x="115" y="550"/>
                        </a:lnTo>
                        <a:lnTo>
                          <a:pt x="114" y="552"/>
                        </a:lnTo>
                        <a:lnTo>
                          <a:pt x="111" y="546"/>
                        </a:lnTo>
                        <a:lnTo>
                          <a:pt x="109" y="544"/>
                        </a:lnTo>
                        <a:lnTo>
                          <a:pt x="109" y="543"/>
                        </a:lnTo>
                        <a:lnTo>
                          <a:pt x="111" y="543"/>
                        </a:lnTo>
                        <a:lnTo>
                          <a:pt x="111" y="541"/>
                        </a:lnTo>
                        <a:lnTo>
                          <a:pt x="111" y="540"/>
                        </a:lnTo>
                        <a:lnTo>
                          <a:pt x="109" y="538"/>
                        </a:lnTo>
                        <a:lnTo>
                          <a:pt x="109" y="537"/>
                        </a:lnTo>
                        <a:lnTo>
                          <a:pt x="111" y="537"/>
                        </a:lnTo>
                        <a:lnTo>
                          <a:pt x="114" y="535"/>
                        </a:lnTo>
                        <a:lnTo>
                          <a:pt x="112" y="533"/>
                        </a:lnTo>
                        <a:lnTo>
                          <a:pt x="112" y="535"/>
                        </a:lnTo>
                        <a:lnTo>
                          <a:pt x="111" y="535"/>
                        </a:lnTo>
                        <a:lnTo>
                          <a:pt x="111" y="533"/>
                        </a:lnTo>
                        <a:lnTo>
                          <a:pt x="109" y="535"/>
                        </a:lnTo>
                        <a:lnTo>
                          <a:pt x="108" y="535"/>
                        </a:lnTo>
                        <a:lnTo>
                          <a:pt x="104" y="535"/>
                        </a:lnTo>
                        <a:lnTo>
                          <a:pt x="101" y="535"/>
                        </a:lnTo>
                        <a:lnTo>
                          <a:pt x="100" y="537"/>
                        </a:lnTo>
                        <a:lnTo>
                          <a:pt x="98" y="537"/>
                        </a:lnTo>
                        <a:lnTo>
                          <a:pt x="95" y="537"/>
                        </a:lnTo>
                        <a:lnTo>
                          <a:pt x="93" y="537"/>
                        </a:lnTo>
                        <a:lnTo>
                          <a:pt x="93" y="538"/>
                        </a:lnTo>
                        <a:lnTo>
                          <a:pt x="92" y="540"/>
                        </a:lnTo>
                        <a:lnTo>
                          <a:pt x="92" y="541"/>
                        </a:lnTo>
                        <a:lnTo>
                          <a:pt x="90" y="541"/>
                        </a:lnTo>
                        <a:lnTo>
                          <a:pt x="90" y="543"/>
                        </a:lnTo>
                        <a:lnTo>
                          <a:pt x="90" y="544"/>
                        </a:lnTo>
                        <a:lnTo>
                          <a:pt x="90" y="546"/>
                        </a:lnTo>
                        <a:lnTo>
                          <a:pt x="89" y="546"/>
                        </a:lnTo>
                        <a:lnTo>
                          <a:pt x="89" y="544"/>
                        </a:lnTo>
                        <a:lnTo>
                          <a:pt x="87" y="544"/>
                        </a:lnTo>
                        <a:lnTo>
                          <a:pt x="86" y="543"/>
                        </a:lnTo>
                        <a:lnTo>
                          <a:pt x="84" y="543"/>
                        </a:lnTo>
                        <a:lnTo>
                          <a:pt x="84" y="544"/>
                        </a:lnTo>
                        <a:lnTo>
                          <a:pt x="83" y="544"/>
                        </a:lnTo>
                        <a:lnTo>
                          <a:pt x="80" y="544"/>
                        </a:lnTo>
                        <a:lnTo>
                          <a:pt x="78" y="546"/>
                        </a:lnTo>
                        <a:lnTo>
                          <a:pt x="77" y="546"/>
                        </a:lnTo>
                        <a:lnTo>
                          <a:pt x="77" y="544"/>
                        </a:lnTo>
                        <a:lnTo>
                          <a:pt x="78" y="544"/>
                        </a:lnTo>
                        <a:lnTo>
                          <a:pt x="77" y="544"/>
                        </a:lnTo>
                        <a:lnTo>
                          <a:pt x="78" y="543"/>
                        </a:lnTo>
                        <a:lnTo>
                          <a:pt x="86" y="533"/>
                        </a:lnTo>
                        <a:lnTo>
                          <a:pt x="87" y="533"/>
                        </a:lnTo>
                        <a:lnTo>
                          <a:pt x="89" y="533"/>
                        </a:lnTo>
                        <a:lnTo>
                          <a:pt x="89" y="532"/>
                        </a:lnTo>
                        <a:lnTo>
                          <a:pt x="93" y="529"/>
                        </a:lnTo>
                        <a:lnTo>
                          <a:pt x="95" y="527"/>
                        </a:lnTo>
                        <a:lnTo>
                          <a:pt x="98" y="524"/>
                        </a:lnTo>
                        <a:lnTo>
                          <a:pt x="98" y="522"/>
                        </a:lnTo>
                        <a:lnTo>
                          <a:pt x="98" y="518"/>
                        </a:lnTo>
                        <a:lnTo>
                          <a:pt x="100" y="516"/>
                        </a:lnTo>
                        <a:lnTo>
                          <a:pt x="100" y="518"/>
                        </a:lnTo>
                        <a:lnTo>
                          <a:pt x="101" y="516"/>
                        </a:lnTo>
                        <a:lnTo>
                          <a:pt x="103" y="513"/>
                        </a:lnTo>
                        <a:lnTo>
                          <a:pt x="104" y="513"/>
                        </a:lnTo>
                        <a:lnTo>
                          <a:pt x="104" y="512"/>
                        </a:lnTo>
                        <a:lnTo>
                          <a:pt x="106" y="510"/>
                        </a:lnTo>
                        <a:lnTo>
                          <a:pt x="108" y="509"/>
                        </a:lnTo>
                        <a:lnTo>
                          <a:pt x="109" y="507"/>
                        </a:lnTo>
                        <a:lnTo>
                          <a:pt x="111" y="507"/>
                        </a:lnTo>
                        <a:lnTo>
                          <a:pt x="112" y="507"/>
                        </a:lnTo>
                        <a:lnTo>
                          <a:pt x="114" y="507"/>
                        </a:lnTo>
                        <a:lnTo>
                          <a:pt x="115" y="506"/>
                        </a:lnTo>
                        <a:lnTo>
                          <a:pt x="117" y="506"/>
                        </a:lnTo>
                        <a:lnTo>
                          <a:pt x="118" y="504"/>
                        </a:lnTo>
                        <a:lnTo>
                          <a:pt x="123" y="503"/>
                        </a:lnTo>
                        <a:lnTo>
                          <a:pt x="126" y="503"/>
                        </a:lnTo>
                        <a:lnTo>
                          <a:pt x="124" y="501"/>
                        </a:lnTo>
                        <a:lnTo>
                          <a:pt x="123" y="500"/>
                        </a:lnTo>
                        <a:lnTo>
                          <a:pt x="123" y="498"/>
                        </a:lnTo>
                        <a:lnTo>
                          <a:pt x="124" y="498"/>
                        </a:lnTo>
                        <a:lnTo>
                          <a:pt x="126" y="500"/>
                        </a:lnTo>
                        <a:lnTo>
                          <a:pt x="127" y="500"/>
                        </a:lnTo>
                        <a:lnTo>
                          <a:pt x="129" y="500"/>
                        </a:lnTo>
                        <a:lnTo>
                          <a:pt x="129" y="501"/>
                        </a:lnTo>
                        <a:lnTo>
                          <a:pt x="130" y="503"/>
                        </a:lnTo>
                        <a:lnTo>
                          <a:pt x="137" y="503"/>
                        </a:lnTo>
                        <a:lnTo>
                          <a:pt x="140" y="501"/>
                        </a:lnTo>
                        <a:lnTo>
                          <a:pt x="149" y="496"/>
                        </a:lnTo>
                        <a:lnTo>
                          <a:pt x="151" y="496"/>
                        </a:lnTo>
                        <a:lnTo>
                          <a:pt x="154" y="498"/>
                        </a:lnTo>
                        <a:lnTo>
                          <a:pt x="155" y="500"/>
                        </a:lnTo>
                        <a:lnTo>
                          <a:pt x="161" y="504"/>
                        </a:lnTo>
                        <a:lnTo>
                          <a:pt x="163" y="506"/>
                        </a:lnTo>
                        <a:lnTo>
                          <a:pt x="163" y="507"/>
                        </a:lnTo>
                        <a:lnTo>
                          <a:pt x="164" y="507"/>
                        </a:lnTo>
                        <a:lnTo>
                          <a:pt x="164" y="504"/>
                        </a:lnTo>
                        <a:lnTo>
                          <a:pt x="163" y="503"/>
                        </a:lnTo>
                        <a:lnTo>
                          <a:pt x="163" y="501"/>
                        </a:lnTo>
                        <a:lnTo>
                          <a:pt x="161" y="498"/>
                        </a:lnTo>
                        <a:lnTo>
                          <a:pt x="160" y="496"/>
                        </a:lnTo>
                        <a:lnTo>
                          <a:pt x="158" y="495"/>
                        </a:lnTo>
                        <a:lnTo>
                          <a:pt x="158" y="493"/>
                        </a:lnTo>
                        <a:lnTo>
                          <a:pt x="160" y="492"/>
                        </a:lnTo>
                        <a:lnTo>
                          <a:pt x="163" y="492"/>
                        </a:lnTo>
                        <a:lnTo>
                          <a:pt x="166" y="490"/>
                        </a:lnTo>
                        <a:lnTo>
                          <a:pt x="167" y="492"/>
                        </a:lnTo>
                        <a:lnTo>
                          <a:pt x="171" y="500"/>
                        </a:lnTo>
                        <a:lnTo>
                          <a:pt x="172" y="501"/>
                        </a:lnTo>
                        <a:lnTo>
                          <a:pt x="174" y="501"/>
                        </a:lnTo>
                        <a:lnTo>
                          <a:pt x="175" y="503"/>
                        </a:lnTo>
                        <a:lnTo>
                          <a:pt x="177" y="503"/>
                        </a:lnTo>
                        <a:lnTo>
                          <a:pt x="177" y="501"/>
                        </a:lnTo>
                        <a:lnTo>
                          <a:pt x="178" y="501"/>
                        </a:lnTo>
                        <a:lnTo>
                          <a:pt x="180" y="501"/>
                        </a:lnTo>
                        <a:lnTo>
                          <a:pt x="181" y="501"/>
                        </a:lnTo>
                        <a:lnTo>
                          <a:pt x="181" y="500"/>
                        </a:lnTo>
                        <a:lnTo>
                          <a:pt x="181" y="498"/>
                        </a:lnTo>
                        <a:lnTo>
                          <a:pt x="183" y="498"/>
                        </a:lnTo>
                        <a:lnTo>
                          <a:pt x="185" y="496"/>
                        </a:lnTo>
                        <a:lnTo>
                          <a:pt x="183" y="496"/>
                        </a:lnTo>
                        <a:lnTo>
                          <a:pt x="181" y="498"/>
                        </a:lnTo>
                        <a:lnTo>
                          <a:pt x="180" y="498"/>
                        </a:lnTo>
                        <a:lnTo>
                          <a:pt x="180" y="500"/>
                        </a:lnTo>
                        <a:lnTo>
                          <a:pt x="178" y="500"/>
                        </a:lnTo>
                        <a:lnTo>
                          <a:pt x="177" y="500"/>
                        </a:lnTo>
                        <a:lnTo>
                          <a:pt x="174" y="498"/>
                        </a:lnTo>
                        <a:lnTo>
                          <a:pt x="172" y="496"/>
                        </a:lnTo>
                        <a:lnTo>
                          <a:pt x="171" y="495"/>
                        </a:lnTo>
                        <a:lnTo>
                          <a:pt x="169" y="493"/>
                        </a:lnTo>
                        <a:lnTo>
                          <a:pt x="163" y="479"/>
                        </a:lnTo>
                        <a:lnTo>
                          <a:pt x="163" y="478"/>
                        </a:lnTo>
                        <a:lnTo>
                          <a:pt x="164" y="476"/>
                        </a:lnTo>
                        <a:lnTo>
                          <a:pt x="167" y="470"/>
                        </a:lnTo>
                        <a:lnTo>
                          <a:pt x="171" y="467"/>
                        </a:lnTo>
                        <a:lnTo>
                          <a:pt x="171" y="466"/>
                        </a:lnTo>
                        <a:lnTo>
                          <a:pt x="174" y="464"/>
                        </a:lnTo>
                        <a:lnTo>
                          <a:pt x="174" y="463"/>
                        </a:lnTo>
                        <a:lnTo>
                          <a:pt x="169" y="463"/>
                        </a:lnTo>
                        <a:lnTo>
                          <a:pt x="167" y="463"/>
                        </a:lnTo>
                        <a:lnTo>
                          <a:pt x="166" y="459"/>
                        </a:lnTo>
                        <a:lnTo>
                          <a:pt x="166" y="458"/>
                        </a:lnTo>
                        <a:lnTo>
                          <a:pt x="166" y="450"/>
                        </a:lnTo>
                        <a:lnTo>
                          <a:pt x="166" y="448"/>
                        </a:lnTo>
                        <a:lnTo>
                          <a:pt x="166" y="447"/>
                        </a:lnTo>
                        <a:lnTo>
                          <a:pt x="167" y="445"/>
                        </a:lnTo>
                        <a:lnTo>
                          <a:pt x="172" y="444"/>
                        </a:lnTo>
                        <a:lnTo>
                          <a:pt x="174" y="444"/>
                        </a:lnTo>
                        <a:lnTo>
                          <a:pt x="175" y="444"/>
                        </a:lnTo>
                        <a:lnTo>
                          <a:pt x="175" y="442"/>
                        </a:lnTo>
                        <a:lnTo>
                          <a:pt x="177" y="439"/>
                        </a:lnTo>
                        <a:lnTo>
                          <a:pt x="177" y="438"/>
                        </a:lnTo>
                        <a:lnTo>
                          <a:pt x="177" y="439"/>
                        </a:lnTo>
                        <a:lnTo>
                          <a:pt x="175" y="439"/>
                        </a:lnTo>
                        <a:lnTo>
                          <a:pt x="174" y="439"/>
                        </a:lnTo>
                        <a:lnTo>
                          <a:pt x="172" y="438"/>
                        </a:lnTo>
                        <a:lnTo>
                          <a:pt x="172" y="436"/>
                        </a:lnTo>
                        <a:lnTo>
                          <a:pt x="174" y="436"/>
                        </a:lnTo>
                        <a:lnTo>
                          <a:pt x="174" y="435"/>
                        </a:lnTo>
                        <a:lnTo>
                          <a:pt x="175" y="433"/>
                        </a:lnTo>
                        <a:lnTo>
                          <a:pt x="177" y="432"/>
                        </a:lnTo>
                        <a:lnTo>
                          <a:pt x="178" y="432"/>
                        </a:lnTo>
                        <a:lnTo>
                          <a:pt x="180" y="429"/>
                        </a:lnTo>
                        <a:lnTo>
                          <a:pt x="178" y="427"/>
                        </a:lnTo>
                        <a:lnTo>
                          <a:pt x="177" y="426"/>
                        </a:lnTo>
                        <a:lnTo>
                          <a:pt x="177" y="424"/>
                        </a:lnTo>
                        <a:lnTo>
                          <a:pt x="177" y="422"/>
                        </a:lnTo>
                        <a:lnTo>
                          <a:pt x="178" y="421"/>
                        </a:lnTo>
                        <a:lnTo>
                          <a:pt x="180" y="419"/>
                        </a:lnTo>
                        <a:lnTo>
                          <a:pt x="180" y="418"/>
                        </a:lnTo>
                        <a:lnTo>
                          <a:pt x="178" y="418"/>
                        </a:lnTo>
                        <a:lnTo>
                          <a:pt x="178" y="419"/>
                        </a:lnTo>
                        <a:lnTo>
                          <a:pt x="178" y="421"/>
                        </a:lnTo>
                        <a:lnTo>
                          <a:pt x="177" y="421"/>
                        </a:lnTo>
                        <a:lnTo>
                          <a:pt x="174" y="422"/>
                        </a:lnTo>
                        <a:lnTo>
                          <a:pt x="174" y="424"/>
                        </a:lnTo>
                        <a:lnTo>
                          <a:pt x="172" y="426"/>
                        </a:lnTo>
                        <a:lnTo>
                          <a:pt x="169" y="426"/>
                        </a:lnTo>
                        <a:lnTo>
                          <a:pt x="167" y="424"/>
                        </a:lnTo>
                        <a:lnTo>
                          <a:pt x="167" y="422"/>
                        </a:lnTo>
                        <a:lnTo>
                          <a:pt x="167" y="421"/>
                        </a:lnTo>
                        <a:lnTo>
                          <a:pt x="166" y="419"/>
                        </a:lnTo>
                        <a:lnTo>
                          <a:pt x="166" y="421"/>
                        </a:lnTo>
                        <a:lnTo>
                          <a:pt x="166" y="422"/>
                        </a:lnTo>
                        <a:lnTo>
                          <a:pt x="166" y="424"/>
                        </a:lnTo>
                        <a:lnTo>
                          <a:pt x="166" y="426"/>
                        </a:lnTo>
                        <a:lnTo>
                          <a:pt x="164" y="427"/>
                        </a:lnTo>
                        <a:lnTo>
                          <a:pt x="163" y="429"/>
                        </a:lnTo>
                        <a:lnTo>
                          <a:pt x="163" y="430"/>
                        </a:lnTo>
                        <a:lnTo>
                          <a:pt x="161" y="432"/>
                        </a:lnTo>
                        <a:lnTo>
                          <a:pt x="161" y="433"/>
                        </a:lnTo>
                        <a:lnTo>
                          <a:pt x="161" y="435"/>
                        </a:lnTo>
                        <a:lnTo>
                          <a:pt x="160" y="432"/>
                        </a:lnTo>
                        <a:lnTo>
                          <a:pt x="158" y="432"/>
                        </a:lnTo>
                        <a:lnTo>
                          <a:pt x="157" y="432"/>
                        </a:lnTo>
                        <a:lnTo>
                          <a:pt x="157" y="430"/>
                        </a:lnTo>
                        <a:lnTo>
                          <a:pt x="155" y="430"/>
                        </a:lnTo>
                        <a:lnTo>
                          <a:pt x="157" y="429"/>
                        </a:lnTo>
                        <a:lnTo>
                          <a:pt x="157" y="427"/>
                        </a:lnTo>
                        <a:lnTo>
                          <a:pt x="157" y="426"/>
                        </a:lnTo>
                        <a:lnTo>
                          <a:pt x="155" y="426"/>
                        </a:lnTo>
                        <a:lnTo>
                          <a:pt x="155" y="424"/>
                        </a:lnTo>
                        <a:lnTo>
                          <a:pt x="157" y="424"/>
                        </a:lnTo>
                        <a:lnTo>
                          <a:pt x="158" y="421"/>
                        </a:lnTo>
                        <a:lnTo>
                          <a:pt x="158" y="418"/>
                        </a:lnTo>
                        <a:lnTo>
                          <a:pt x="158" y="416"/>
                        </a:lnTo>
                        <a:lnTo>
                          <a:pt x="157" y="416"/>
                        </a:lnTo>
                        <a:lnTo>
                          <a:pt x="157" y="418"/>
                        </a:lnTo>
                        <a:lnTo>
                          <a:pt x="155" y="421"/>
                        </a:lnTo>
                        <a:lnTo>
                          <a:pt x="157" y="422"/>
                        </a:lnTo>
                        <a:lnTo>
                          <a:pt x="155" y="422"/>
                        </a:lnTo>
                        <a:lnTo>
                          <a:pt x="154" y="422"/>
                        </a:lnTo>
                        <a:lnTo>
                          <a:pt x="152" y="422"/>
                        </a:lnTo>
                        <a:lnTo>
                          <a:pt x="149" y="418"/>
                        </a:lnTo>
                        <a:lnTo>
                          <a:pt x="148" y="416"/>
                        </a:lnTo>
                        <a:lnTo>
                          <a:pt x="148" y="415"/>
                        </a:lnTo>
                        <a:lnTo>
                          <a:pt x="148" y="413"/>
                        </a:lnTo>
                        <a:lnTo>
                          <a:pt x="148" y="412"/>
                        </a:lnTo>
                        <a:lnTo>
                          <a:pt x="148" y="410"/>
                        </a:lnTo>
                        <a:lnTo>
                          <a:pt x="148" y="409"/>
                        </a:lnTo>
                        <a:lnTo>
                          <a:pt x="146" y="409"/>
                        </a:lnTo>
                        <a:lnTo>
                          <a:pt x="145" y="406"/>
                        </a:lnTo>
                        <a:lnTo>
                          <a:pt x="143" y="404"/>
                        </a:lnTo>
                        <a:lnTo>
                          <a:pt x="138" y="396"/>
                        </a:lnTo>
                        <a:lnTo>
                          <a:pt x="137" y="396"/>
                        </a:lnTo>
                        <a:lnTo>
                          <a:pt x="137" y="395"/>
                        </a:lnTo>
                        <a:lnTo>
                          <a:pt x="135" y="395"/>
                        </a:lnTo>
                        <a:lnTo>
                          <a:pt x="135" y="393"/>
                        </a:lnTo>
                        <a:lnTo>
                          <a:pt x="137" y="393"/>
                        </a:lnTo>
                        <a:lnTo>
                          <a:pt x="138" y="390"/>
                        </a:lnTo>
                        <a:lnTo>
                          <a:pt x="140" y="382"/>
                        </a:lnTo>
                        <a:lnTo>
                          <a:pt x="141" y="378"/>
                        </a:lnTo>
                        <a:lnTo>
                          <a:pt x="141" y="376"/>
                        </a:lnTo>
                        <a:lnTo>
                          <a:pt x="141" y="375"/>
                        </a:lnTo>
                        <a:lnTo>
                          <a:pt x="143" y="375"/>
                        </a:lnTo>
                        <a:lnTo>
                          <a:pt x="145" y="375"/>
                        </a:lnTo>
                        <a:lnTo>
                          <a:pt x="145" y="373"/>
                        </a:lnTo>
                        <a:lnTo>
                          <a:pt x="146" y="372"/>
                        </a:lnTo>
                        <a:lnTo>
                          <a:pt x="146" y="370"/>
                        </a:lnTo>
                        <a:lnTo>
                          <a:pt x="146" y="369"/>
                        </a:lnTo>
                        <a:lnTo>
                          <a:pt x="148" y="364"/>
                        </a:lnTo>
                        <a:lnTo>
                          <a:pt x="149" y="361"/>
                        </a:lnTo>
                        <a:lnTo>
                          <a:pt x="149" y="359"/>
                        </a:lnTo>
                        <a:lnTo>
                          <a:pt x="151" y="359"/>
                        </a:lnTo>
                        <a:lnTo>
                          <a:pt x="152" y="361"/>
                        </a:lnTo>
                        <a:lnTo>
                          <a:pt x="154" y="361"/>
                        </a:lnTo>
                        <a:lnTo>
                          <a:pt x="155" y="359"/>
                        </a:lnTo>
                        <a:lnTo>
                          <a:pt x="152" y="358"/>
                        </a:lnTo>
                        <a:lnTo>
                          <a:pt x="154" y="356"/>
                        </a:lnTo>
                        <a:lnTo>
                          <a:pt x="154" y="355"/>
                        </a:lnTo>
                        <a:lnTo>
                          <a:pt x="157" y="355"/>
                        </a:lnTo>
                        <a:lnTo>
                          <a:pt x="158" y="355"/>
                        </a:lnTo>
                        <a:lnTo>
                          <a:pt x="160" y="356"/>
                        </a:lnTo>
                        <a:lnTo>
                          <a:pt x="161" y="356"/>
                        </a:lnTo>
                        <a:lnTo>
                          <a:pt x="166" y="355"/>
                        </a:lnTo>
                        <a:lnTo>
                          <a:pt x="167" y="355"/>
                        </a:lnTo>
                        <a:lnTo>
                          <a:pt x="164" y="355"/>
                        </a:lnTo>
                        <a:lnTo>
                          <a:pt x="164" y="353"/>
                        </a:lnTo>
                        <a:lnTo>
                          <a:pt x="166" y="353"/>
                        </a:lnTo>
                        <a:lnTo>
                          <a:pt x="167" y="353"/>
                        </a:lnTo>
                        <a:lnTo>
                          <a:pt x="166" y="352"/>
                        </a:lnTo>
                        <a:lnTo>
                          <a:pt x="161" y="353"/>
                        </a:lnTo>
                        <a:lnTo>
                          <a:pt x="145" y="352"/>
                        </a:lnTo>
                        <a:lnTo>
                          <a:pt x="143" y="352"/>
                        </a:lnTo>
                        <a:lnTo>
                          <a:pt x="141" y="352"/>
                        </a:lnTo>
                        <a:lnTo>
                          <a:pt x="141" y="353"/>
                        </a:lnTo>
                        <a:lnTo>
                          <a:pt x="140" y="352"/>
                        </a:lnTo>
                        <a:lnTo>
                          <a:pt x="138" y="350"/>
                        </a:lnTo>
                        <a:lnTo>
                          <a:pt x="138" y="353"/>
                        </a:lnTo>
                        <a:lnTo>
                          <a:pt x="138" y="355"/>
                        </a:lnTo>
                        <a:lnTo>
                          <a:pt x="138" y="356"/>
                        </a:lnTo>
                        <a:lnTo>
                          <a:pt x="138" y="358"/>
                        </a:lnTo>
                        <a:lnTo>
                          <a:pt x="138" y="359"/>
                        </a:lnTo>
                        <a:lnTo>
                          <a:pt x="138" y="361"/>
                        </a:lnTo>
                        <a:lnTo>
                          <a:pt x="137" y="361"/>
                        </a:lnTo>
                        <a:lnTo>
                          <a:pt x="132" y="361"/>
                        </a:lnTo>
                        <a:lnTo>
                          <a:pt x="130" y="361"/>
                        </a:lnTo>
                        <a:lnTo>
                          <a:pt x="130" y="362"/>
                        </a:lnTo>
                        <a:lnTo>
                          <a:pt x="126" y="362"/>
                        </a:lnTo>
                        <a:lnTo>
                          <a:pt x="127" y="362"/>
                        </a:lnTo>
                        <a:lnTo>
                          <a:pt x="126" y="364"/>
                        </a:lnTo>
                        <a:lnTo>
                          <a:pt x="126" y="362"/>
                        </a:lnTo>
                        <a:lnTo>
                          <a:pt x="126" y="361"/>
                        </a:lnTo>
                        <a:lnTo>
                          <a:pt x="126" y="362"/>
                        </a:lnTo>
                        <a:lnTo>
                          <a:pt x="126" y="361"/>
                        </a:lnTo>
                        <a:lnTo>
                          <a:pt x="126" y="362"/>
                        </a:lnTo>
                        <a:lnTo>
                          <a:pt x="124" y="362"/>
                        </a:lnTo>
                        <a:lnTo>
                          <a:pt x="124" y="364"/>
                        </a:lnTo>
                        <a:lnTo>
                          <a:pt x="126" y="366"/>
                        </a:lnTo>
                        <a:lnTo>
                          <a:pt x="124" y="367"/>
                        </a:lnTo>
                        <a:lnTo>
                          <a:pt x="123" y="369"/>
                        </a:lnTo>
                        <a:lnTo>
                          <a:pt x="118" y="372"/>
                        </a:lnTo>
                        <a:lnTo>
                          <a:pt x="115" y="372"/>
                        </a:lnTo>
                        <a:lnTo>
                          <a:pt x="114" y="372"/>
                        </a:lnTo>
                        <a:lnTo>
                          <a:pt x="114" y="370"/>
                        </a:lnTo>
                        <a:lnTo>
                          <a:pt x="114" y="369"/>
                        </a:lnTo>
                        <a:lnTo>
                          <a:pt x="114" y="367"/>
                        </a:lnTo>
                        <a:lnTo>
                          <a:pt x="114" y="366"/>
                        </a:lnTo>
                        <a:lnTo>
                          <a:pt x="112" y="366"/>
                        </a:lnTo>
                        <a:lnTo>
                          <a:pt x="112" y="367"/>
                        </a:lnTo>
                        <a:lnTo>
                          <a:pt x="112" y="369"/>
                        </a:lnTo>
                        <a:lnTo>
                          <a:pt x="112" y="370"/>
                        </a:lnTo>
                        <a:lnTo>
                          <a:pt x="111" y="370"/>
                        </a:lnTo>
                        <a:lnTo>
                          <a:pt x="108" y="369"/>
                        </a:lnTo>
                        <a:lnTo>
                          <a:pt x="106" y="366"/>
                        </a:lnTo>
                        <a:lnTo>
                          <a:pt x="106" y="362"/>
                        </a:lnTo>
                        <a:lnTo>
                          <a:pt x="104" y="364"/>
                        </a:lnTo>
                        <a:lnTo>
                          <a:pt x="103" y="366"/>
                        </a:lnTo>
                        <a:lnTo>
                          <a:pt x="98" y="362"/>
                        </a:lnTo>
                        <a:lnTo>
                          <a:pt x="97" y="361"/>
                        </a:lnTo>
                        <a:lnTo>
                          <a:pt x="97" y="359"/>
                        </a:lnTo>
                        <a:lnTo>
                          <a:pt x="95" y="359"/>
                        </a:lnTo>
                        <a:lnTo>
                          <a:pt x="95" y="361"/>
                        </a:lnTo>
                        <a:lnTo>
                          <a:pt x="93" y="362"/>
                        </a:lnTo>
                        <a:lnTo>
                          <a:pt x="95" y="364"/>
                        </a:lnTo>
                        <a:lnTo>
                          <a:pt x="95" y="366"/>
                        </a:lnTo>
                        <a:lnTo>
                          <a:pt x="97" y="366"/>
                        </a:lnTo>
                        <a:lnTo>
                          <a:pt x="97" y="367"/>
                        </a:lnTo>
                        <a:lnTo>
                          <a:pt x="98" y="367"/>
                        </a:lnTo>
                        <a:lnTo>
                          <a:pt x="98" y="369"/>
                        </a:lnTo>
                        <a:lnTo>
                          <a:pt x="98" y="370"/>
                        </a:lnTo>
                        <a:lnTo>
                          <a:pt x="98" y="372"/>
                        </a:lnTo>
                        <a:lnTo>
                          <a:pt x="98" y="373"/>
                        </a:lnTo>
                        <a:lnTo>
                          <a:pt x="98" y="376"/>
                        </a:lnTo>
                        <a:lnTo>
                          <a:pt x="98" y="378"/>
                        </a:lnTo>
                        <a:lnTo>
                          <a:pt x="98" y="379"/>
                        </a:lnTo>
                        <a:lnTo>
                          <a:pt x="97" y="379"/>
                        </a:lnTo>
                        <a:lnTo>
                          <a:pt x="95" y="379"/>
                        </a:lnTo>
                        <a:lnTo>
                          <a:pt x="93" y="378"/>
                        </a:lnTo>
                        <a:lnTo>
                          <a:pt x="92" y="378"/>
                        </a:lnTo>
                        <a:lnTo>
                          <a:pt x="90" y="378"/>
                        </a:lnTo>
                        <a:lnTo>
                          <a:pt x="90" y="376"/>
                        </a:lnTo>
                        <a:lnTo>
                          <a:pt x="87" y="372"/>
                        </a:lnTo>
                        <a:lnTo>
                          <a:pt x="86" y="370"/>
                        </a:lnTo>
                        <a:lnTo>
                          <a:pt x="80" y="367"/>
                        </a:lnTo>
                        <a:lnTo>
                          <a:pt x="77" y="366"/>
                        </a:lnTo>
                        <a:lnTo>
                          <a:pt x="75" y="362"/>
                        </a:lnTo>
                        <a:lnTo>
                          <a:pt x="74" y="362"/>
                        </a:lnTo>
                        <a:lnTo>
                          <a:pt x="72" y="362"/>
                        </a:lnTo>
                        <a:lnTo>
                          <a:pt x="71" y="362"/>
                        </a:lnTo>
                        <a:lnTo>
                          <a:pt x="69" y="364"/>
                        </a:lnTo>
                        <a:lnTo>
                          <a:pt x="69" y="366"/>
                        </a:lnTo>
                        <a:lnTo>
                          <a:pt x="67" y="366"/>
                        </a:lnTo>
                        <a:lnTo>
                          <a:pt x="67" y="367"/>
                        </a:lnTo>
                        <a:lnTo>
                          <a:pt x="67" y="369"/>
                        </a:lnTo>
                        <a:lnTo>
                          <a:pt x="67" y="370"/>
                        </a:lnTo>
                        <a:lnTo>
                          <a:pt x="67" y="372"/>
                        </a:lnTo>
                        <a:lnTo>
                          <a:pt x="69" y="373"/>
                        </a:lnTo>
                        <a:lnTo>
                          <a:pt x="69" y="375"/>
                        </a:lnTo>
                        <a:lnTo>
                          <a:pt x="71" y="376"/>
                        </a:lnTo>
                        <a:lnTo>
                          <a:pt x="72" y="378"/>
                        </a:lnTo>
                        <a:lnTo>
                          <a:pt x="72" y="379"/>
                        </a:lnTo>
                        <a:lnTo>
                          <a:pt x="71" y="381"/>
                        </a:lnTo>
                        <a:lnTo>
                          <a:pt x="71" y="382"/>
                        </a:lnTo>
                        <a:lnTo>
                          <a:pt x="72" y="384"/>
                        </a:lnTo>
                        <a:lnTo>
                          <a:pt x="71" y="382"/>
                        </a:lnTo>
                        <a:lnTo>
                          <a:pt x="69" y="382"/>
                        </a:lnTo>
                        <a:lnTo>
                          <a:pt x="67" y="382"/>
                        </a:lnTo>
                        <a:lnTo>
                          <a:pt x="67" y="381"/>
                        </a:lnTo>
                        <a:lnTo>
                          <a:pt x="66" y="379"/>
                        </a:lnTo>
                        <a:lnTo>
                          <a:pt x="67" y="378"/>
                        </a:lnTo>
                        <a:lnTo>
                          <a:pt x="67" y="376"/>
                        </a:lnTo>
                        <a:lnTo>
                          <a:pt x="67" y="375"/>
                        </a:lnTo>
                        <a:lnTo>
                          <a:pt x="66" y="375"/>
                        </a:lnTo>
                        <a:lnTo>
                          <a:pt x="64" y="373"/>
                        </a:lnTo>
                        <a:lnTo>
                          <a:pt x="64" y="372"/>
                        </a:lnTo>
                        <a:lnTo>
                          <a:pt x="64" y="370"/>
                        </a:lnTo>
                        <a:lnTo>
                          <a:pt x="63" y="370"/>
                        </a:lnTo>
                        <a:lnTo>
                          <a:pt x="58" y="364"/>
                        </a:lnTo>
                        <a:lnTo>
                          <a:pt x="57" y="361"/>
                        </a:lnTo>
                        <a:lnTo>
                          <a:pt x="55" y="358"/>
                        </a:lnTo>
                        <a:lnTo>
                          <a:pt x="55" y="355"/>
                        </a:lnTo>
                        <a:lnTo>
                          <a:pt x="55" y="352"/>
                        </a:lnTo>
                        <a:lnTo>
                          <a:pt x="55" y="350"/>
                        </a:lnTo>
                        <a:lnTo>
                          <a:pt x="57" y="348"/>
                        </a:lnTo>
                        <a:lnTo>
                          <a:pt x="58" y="348"/>
                        </a:lnTo>
                        <a:lnTo>
                          <a:pt x="58" y="347"/>
                        </a:lnTo>
                        <a:lnTo>
                          <a:pt x="60" y="348"/>
                        </a:lnTo>
                        <a:lnTo>
                          <a:pt x="60" y="350"/>
                        </a:lnTo>
                        <a:lnTo>
                          <a:pt x="61" y="350"/>
                        </a:lnTo>
                        <a:lnTo>
                          <a:pt x="61" y="352"/>
                        </a:lnTo>
                        <a:lnTo>
                          <a:pt x="61" y="353"/>
                        </a:lnTo>
                        <a:lnTo>
                          <a:pt x="61" y="356"/>
                        </a:lnTo>
                        <a:lnTo>
                          <a:pt x="63" y="358"/>
                        </a:lnTo>
                        <a:lnTo>
                          <a:pt x="64" y="358"/>
                        </a:lnTo>
                        <a:lnTo>
                          <a:pt x="66" y="356"/>
                        </a:lnTo>
                        <a:lnTo>
                          <a:pt x="63" y="353"/>
                        </a:lnTo>
                        <a:lnTo>
                          <a:pt x="63" y="352"/>
                        </a:lnTo>
                        <a:lnTo>
                          <a:pt x="63" y="350"/>
                        </a:lnTo>
                        <a:lnTo>
                          <a:pt x="63" y="348"/>
                        </a:lnTo>
                        <a:lnTo>
                          <a:pt x="61" y="348"/>
                        </a:lnTo>
                        <a:lnTo>
                          <a:pt x="61" y="345"/>
                        </a:lnTo>
                        <a:lnTo>
                          <a:pt x="63" y="345"/>
                        </a:lnTo>
                        <a:lnTo>
                          <a:pt x="63" y="344"/>
                        </a:lnTo>
                        <a:lnTo>
                          <a:pt x="63" y="342"/>
                        </a:lnTo>
                        <a:lnTo>
                          <a:pt x="63" y="341"/>
                        </a:lnTo>
                        <a:lnTo>
                          <a:pt x="64" y="339"/>
                        </a:lnTo>
                        <a:lnTo>
                          <a:pt x="64" y="338"/>
                        </a:lnTo>
                        <a:lnTo>
                          <a:pt x="66" y="336"/>
                        </a:lnTo>
                        <a:lnTo>
                          <a:pt x="67" y="335"/>
                        </a:lnTo>
                        <a:lnTo>
                          <a:pt x="71" y="330"/>
                        </a:lnTo>
                        <a:lnTo>
                          <a:pt x="72" y="330"/>
                        </a:lnTo>
                        <a:lnTo>
                          <a:pt x="72" y="329"/>
                        </a:lnTo>
                        <a:lnTo>
                          <a:pt x="72" y="325"/>
                        </a:lnTo>
                        <a:lnTo>
                          <a:pt x="74" y="324"/>
                        </a:lnTo>
                        <a:lnTo>
                          <a:pt x="74" y="322"/>
                        </a:lnTo>
                        <a:lnTo>
                          <a:pt x="74" y="321"/>
                        </a:lnTo>
                        <a:lnTo>
                          <a:pt x="75" y="318"/>
                        </a:lnTo>
                        <a:lnTo>
                          <a:pt x="77" y="318"/>
                        </a:lnTo>
                        <a:lnTo>
                          <a:pt x="77" y="316"/>
                        </a:lnTo>
                        <a:lnTo>
                          <a:pt x="77" y="313"/>
                        </a:lnTo>
                        <a:lnTo>
                          <a:pt x="78" y="313"/>
                        </a:lnTo>
                        <a:lnTo>
                          <a:pt x="80" y="311"/>
                        </a:lnTo>
                        <a:lnTo>
                          <a:pt x="83" y="310"/>
                        </a:lnTo>
                        <a:lnTo>
                          <a:pt x="84" y="307"/>
                        </a:lnTo>
                        <a:lnTo>
                          <a:pt x="84" y="305"/>
                        </a:lnTo>
                        <a:lnTo>
                          <a:pt x="84" y="302"/>
                        </a:lnTo>
                        <a:lnTo>
                          <a:pt x="83" y="301"/>
                        </a:lnTo>
                        <a:lnTo>
                          <a:pt x="81" y="301"/>
                        </a:lnTo>
                        <a:lnTo>
                          <a:pt x="81" y="299"/>
                        </a:lnTo>
                        <a:lnTo>
                          <a:pt x="81" y="298"/>
                        </a:lnTo>
                        <a:lnTo>
                          <a:pt x="80" y="295"/>
                        </a:lnTo>
                        <a:lnTo>
                          <a:pt x="80" y="293"/>
                        </a:lnTo>
                        <a:lnTo>
                          <a:pt x="77" y="293"/>
                        </a:lnTo>
                        <a:lnTo>
                          <a:pt x="75" y="293"/>
                        </a:lnTo>
                        <a:lnTo>
                          <a:pt x="74" y="292"/>
                        </a:lnTo>
                        <a:lnTo>
                          <a:pt x="75" y="292"/>
                        </a:lnTo>
                        <a:lnTo>
                          <a:pt x="75" y="290"/>
                        </a:lnTo>
                        <a:lnTo>
                          <a:pt x="72" y="288"/>
                        </a:lnTo>
                        <a:lnTo>
                          <a:pt x="69" y="287"/>
                        </a:lnTo>
                        <a:lnTo>
                          <a:pt x="69" y="285"/>
                        </a:lnTo>
                        <a:lnTo>
                          <a:pt x="71" y="284"/>
                        </a:lnTo>
                        <a:lnTo>
                          <a:pt x="72" y="281"/>
                        </a:lnTo>
                        <a:lnTo>
                          <a:pt x="72" y="278"/>
                        </a:lnTo>
                        <a:lnTo>
                          <a:pt x="71" y="276"/>
                        </a:lnTo>
                        <a:lnTo>
                          <a:pt x="71" y="274"/>
                        </a:lnTo>
                        <a:lnTo>
                          <a:pt x="71" y="271"/>
                        </a:lnTo>
                        <a:lnTo>
                          <a:pt x="71" y="268"/>
                        </a:lnTo>
                        <a:lnTo>
                          <a:pt x="71" y="265"/>
                        </a:lnTo>
                        <a:lnTo>
                          <a:pt x="71" y="264"/>
                        </a:lnTo>
                        <a:lnTo>
                          <a:pt x="72" y="264"/>
                        </a:lnTo>
                        <a:lnTo>
                          <a:pt x="74" y="262"/>
                        </a:lnTo>
                        <a:lnTo>
                          <a:pt x="75" y="262"/>
                        </a:lnTo>
                        <a:lnTo>
                          <a:pt x="78" y="264"/>
                        </a:lnTo>
                        <a:lnTo>
                          <a:pt x="80" y="264"/>
                        </a:lnTo>
                        <a:lnTo>
                          <a:pt x="81" y="265"/>
                        </a:lnTo>
                        <a:lnTo>
                          <a:pt x="90" y="265"/>
                        </a:lnTo>
                        <a:lnTo>
                          <a:pt x="92" y="265"/>
                        </a:lnTo>
                        <a:lnTo>
                          <a:pt x="86" y="264"/>
                        </a:lnTo>
                        <a:lnTo>
                          <a:pt x="84" y="264"/>
                        </a:lnTo>
                        <a:lnTo>
                          <a:pt x="81" y="262"/>
                        </a:lnTo>
                        <a:lnTo>
                          <a:pt x="78" y="259"/>
                        </a:lnTo>
                        <a:lnTo>
                          <a:pt x="77" y="258"/>
                        </a:lnTo>
                        <a:lnTo>
                          <a:pt x="75" y="258"/>
                        </a:lnTo>
                        <a:lnTo>
                          <a:pt x="75" y="256"/>
                        </a:lnTo>
                        <a:lnTo>
                          <a:pt x="75" y="255"/>
                        </a:lnTo>
                        <a:lnTo>
                          <a:pt x="74" y="251"/>
                        </a:lnTo>
                        <a:lnTo>
                          <a:pt x="72" y="251"/>
                        </a:lnTo>
                        <a:lnTo>
                          <a:pt x="72" y="253"/>
                        </a:lnTo>
                        <a:lnTo>
                          <a:pt x="74" y="255"/>
                        </a:lnTo>
                        <a:lnTo>
                          <a:pt x="75" y="258"/>
                        </a:lnTo>
                        <a:lnTo>
                          <a:pt x="77" y="259"/>
                        </a:lnTo>
                        <a:lnTo>
                          <a:pt x="75" y="261"/>
                        </a:lnTo>
                        <a:lnTo>
                          <a:pt x="74" y="261"/>
                        </a:lnTo>
                        <a:lnTo>
                          <a:pt x="72" y="259"/>
                        </a:lnTo>
                        <a:lnTo>
                          <a:pt x="72" y="258"/>
                        </a:lnTo>
                        <a:lnTo>
                          <a:pt x="72" y="256"/>
                        </a:lnTo>
                        <a:lnTo>
                          <a:pt x="72" y="253"/>
                        </a:lnTo>
                        <a:lnTo>
                          <a:pt x="74" y="247"/>
                        </a:lnTo>
                        <a:lnTo>
                          <a:pt x="77" y="241"/>
                        </a:lnTo>
                        <a:lnTo>
                          <a:pt x="78" y="239"/>
                        </a:lnTo>
                        <a:lnTo>
                          <a:pt x="77" y="239"/>
                        </a:lnTo>
                        <a:lnTo>
                          <a:pt x="77" y="241"/>
                        </a:lnTo>
                        <a:lnTo>
                          <a:pt x="74" y="247"/>
                        </a:lnTo>
                        <a:lnTo>
                          <a:pt x="72" y="248"/>
                        </a:lnTo>
                        <a:lnTo>
                          <a:pt x="71" y="248"/>
                        </a:lnTo>
                        <a:lnTo>
                          <a:pt x="71" y="247"/>
                        </a:lnTo>
                        <a:lnTo>
                          <a:pt x="71" y="244"/>
                        </a:lnTo>
                        <a:lnTo>
                          <a:pt x="71" y="242"/>
                        </a:lnTo>
                        <a:lnTo>
                          <a:pt x="69" y="242"/>
                        </a:lnTo>
                        <a:lnTo>
                          <a:pt x="69" y="245"/>
                        </a:lnTo>
                        <a:lnTo>
                          <a:pt x="71" y="248"/>
                        </a:lnTo>
                        <a:lnTo>
                          <a:pt x="71" y="251"/>
                        </a:lnTo>
                        <a:lnTo>
                          <a:pt x="71" y="253"/>
                        </a:lnTo>
                        <a:lnTo>
                          <a:pt x="69" y="253"/>
                        </a:lnTo>
                        <a:lnTo>
                          <a:pt x="69" y="256"/>
                        </a:lnTo>
                        <a:lnTo>
                          <a:pt x="69" y="258"/>
                        </a:lnTo>
                        <a:lnTo>
                          <a:pt x="71" y="259"/>
                        </a:lnTo>
                        <a:lnTo>
                          <a:pt x="69" y="259"/>
                        </a:lnTo>
                        <a:lnTo>
                          <a:pt x="67" y="259"/>
                        </a:lnTo>
                        <a:lnTo>
                          <a:pt x="69" y="261"/>
                        </a:lnTo>
                        <a:lnTo>
                          <a:pt x="69" y="262"/>
                        </a:lnTo>
                        <a:lnTo>
                          <a:pt x="69" y="264"/>
                        </a:lnTo>
                        <a:lnTo>
                          <a:pt x="67" y="265"/>
                        </a:lnTo>
                        <a:lnTo>
                          <a:pt x="67" y="267"/>
                        </a:lnTo>
                        <a:lnTo>
                          <a:pt x="67" y="268"/>
                        </a:lnTo>
                        <a:lnTo>
                          <a:pt x="66" y="268"/>
                        </a:lnTo>
                        <a:lnTo>
                          <a:pt x="66" y="270"/>
                        </a:lnTo>
                        <a:lnTo>
                          <a:pt x="64" y="270"/>
                        </a:lnTo>
                        <a:lnTo>
                          <a:pt x="63" y="270"/>
                        </a:lnTo>
                        <a:lnTo>
                          <a:pt x="61" y="267"/>
                        </a:lnTo>
                        <a:lnTo>
                          <a:pt x="61" y="264"/>
                        </a:lnTo>
                        <a:lnTo>
                          <a:pt x="61" y="262"/>
                        </a:lnTo>
                        <a:lnTo>
                          <a:pt x="58" y="259"/>
                        </a:lnTo>
                        <a:lnTo>
                          <a:pt x="58" y="258"/>
                        </a:lnTo>
                        <a:lnTo>
                          <a:pt x="57" y="258"/>
                        </a:lnTo>
                        <a:lnTo>
                          <a:pt x="58" y="259"/>
                        </a:lnTo>
                        <a:lnTo>
                          <a:pt x="60" y="265"/>
                        </a:lnTo>
                        <a:lnTo>
                          <a:pt x="60" y="267"/>
                        </a:lnTo>
                        <a:lnTo>
                          <a:pt x="60" y="268"/>
                        </a:lnTo>
                        <a:lnTo>
                          <a:pt x="60" y="267"/>
                        </a:lnTo>
                        <a:lnTo>
                          <a:pt x="55" y="264"/>
                        </a:lnTo>
                        <a:lnTo>
                          <a:pt x="55" y="261"/>
                        </a:lnTo>
                        <a:lnTo>
                          <a:pt x="55" y="262"/>
                        </a:lnTo>
                        <a:lnTo>
                          <a:pt x="53" y="264"/>
                        </a:lnTo>
                        <a:lnTo>
                          <a:pt x="53" y="265"/>
                        </a:lnTo>
                        <a:lnTo>
                          <a:pt x="53" y="267"/>
                        </a:lnTo>
                        <a:lnTo>
                          <a:pt x="52" y="268"/>
                        </a:lnTo>
                        <a:lnTo>
                          <a:pt x="53" y="271"/>
                        </a:lnTo>
                        <a:lnTo>
                          <a:pt x="53" y="273"/>
                        </a:lnTo>
                        <a:lnTo>
                          <a:pt x="53" y="274"/>
                        </a:lnTo>
                        <a:lnTo>
                          <a:pt x="50" y="273"/>
                        </a:lnTo>
                        <a:lnTo>
                          <a:pt x="49" y="271"/>
                        </a:lnTo>
                        <a:lnTo>
                          <a:pt x="49" y="268"/>
                        </a:lnTo>
                        <a:lnTo>
                          <a:pt x="47" y="268"/>
                        </a:lnTo>
                        <a:lnTo>
                          <a:pt x="47" y="267"/>
                        </a:lnTo>
                        <a:lnTo>
                          <a:pt x="47" y="265"/>
                        </a:lnTo>
                        <a:lnTo>
                          <a:pt x="47" y="264"/>
                        </a:lnTo>
                        <a:lnTo>
                          <a:pt x="47" y="262"/>
                        </a:lnTo>
                        <a:lnTo>
                          <a:pt x="47" y="259"/>
                        </a:lnTo>
                        <a:lnTo>
                          <a:pt x="49" y="258"/>
                        </a:lnTo>
                        <a:lnTo>
                          <a:pt x="53" y="247"/>
                        </a:lnTo>
                        <a:lnTo>
                          <a:pt x="57" y="247"/>
                        </a:lnTo>
                        <a:lnTo>
                          <a:pt x="60" y="244"/>
                        </a:lnTo>
                        <a:lnTo>
                          <a:pt x="61" y="239"/>
                        </a:lnTo>
                        <a:lnTo>
                          <a:pt x="63" y="238"/>
                        </a:lnTo>
                        <a:lnTo>
                          <a:pt x="64" y="238"/>
                        </a:lnTo>
                        <a:lnTo>
                          <a:pt x="66" y="236"/>
                        </a:lnTo>
                        <a:lnTo>
                          <a:pt x="67" y="235"/>
                        </a:lnTo>
                        <a:lnTo>
                          <a:pt x="69" y="233"/>
                        </a:lnTo>
                        <a:lnTo>
                          <a:pt x="67" y="233"/>
                        </a:lnTo>
                        <a:lnTo>
                          <a:pt x="66" y="236"/>
                        </a:lnTo>
                        <a:lnTo>
                          <a:pt x="64" y="236"/>
                        </a:lnTo>
                        <a:lnTo>
                          <a:pt x="63" y="236"/>
                        </a:lnTo>
                        <a:lnTo>
                          <a:pt x="61" y="236"/>
                        </a:lnTo>
                        <a:lnTo>
                          <a:pt x="61" y="238"/>
                        </a:lnTo>
                        <a:lnTo>
                          <a:pt x="60" y="242"/>
                        </a:lnTo>
                        <a:lnTo>
                          <a:pt x="58" y="242"/>
                        </a:lnTo>
                        <a:lnTo>
                          <a:pt x="52" y="247"/>
                        </a:lnTo>
                        <a:lnTo>
                          <a:pt x="49" y="253"/>
                        </a:lnTo>
                        <a:lnTo>
                          <a:pt x="47" y="253"/>
                        </a:lnTo>
                        <a:lnTo>
                          <a:pt x="46" y="253"/>
                        </a:lnTo>
                        <a:lnTo>
                          <a:pt x="46" y="255"/>
                        </a:lnTo>
                        <a:lnTo>
                          <a:pt x="46" y="256"/>
                        </a:lnTo>
                        <a:lnTo>
                          <a:pt x="46" y="258"/>
                        </a:lnTo>
                        <a:lnTo>
                          <a:pt x="44" y="258"/>
                        </a:lnTo>
                        <a:lnTo>
                          <a:pt x="43" y="258"/>
                        </a:lnTo>
                        <a:lnTo>
                          <a:pt x="41" y="258"/>
                        </a:lnTo>
                        <a:lnTo>
                          <a:pt x="41" y="256"/>
                        </a:lnTo>
                        <a:lnTo>
                          <a:pt x="41" y="258"/>
                        </a:lnTo>
                        <a:lnTo>
                          <a:pt x="41" y="262"/>
                        </a:lnTo>
                        <a:lnTo>
                          <a:pt x="41" y="264"/>
                        </a:lnTo>
                        <a:lnTo>
                          <a:pt x="43" y="264"/>
                        </a:lnTo>
                        <a:lnTo>
                          <a:pt x="43" y="265"/>
                        </a:lnTo>
                        <a:lnTo>
                          <a:pt x="43" y="267"/>
                        </a:lnTo>
                        <a:lnTo>
                          <a:pt x="43" y="268"/>
                        </a:lnTo>
                        <a:lnTo>
                          <a:pt x="44" y="268"/>
                        </a:lnTo>
                        <a:lnTo>
                          <a:pt x="43" y="268"/>
                        </a:lnTo>
                        <a:lnTo>
                          <a:pt x="43" y="270"/>
                        </a:lnTo>
                        <a:lnTo>
                          <a:pt x="44" y="270"/>
                        </a:lnTo>
                        <a:lnTo>
                          <a:pt x="44" y="271"/>
                        </a:lnTo>
                        <a:lnTo>
                          <a:pt x="43" y="271"/>
                        </a:lnTo>
                        <a:lnTo>
                          <a:pt x="46" y="274"/>
                        </a:lnTo>
                        <a:lnTo>
                          <a:pt x="47" y="276"/>
                        </a:lnTo>
                        <a:lnTo>
                          <a:pt x="47" y="279"/>
                        </a:lnTo>
                        <a:lnTo>
                          <a:pt x="47" y="281"/>
                        </a:lnTo>
                        <a:lnTo>
                          <a:pt x="46" y="281"/>
                        </a:lnTo>
                        <a:lnTo>
                          <a:pt x="44" y="282"/>
                        </a:lnTo>
                        <a:lnTo>
                          <a:pt x="41" y="284"/>
                        </a:lnTo>
                        <a:lnTo>
                          <a:pt x="41" y="285"/>
                        </a:lnTo>
                        <a:lnTo>
                          <a:pt x="41" y="287"/>
                        </a:lnTo>
                        <a:lnTo>
                          <a:pt x="40" y="288"/>
                        </a:lnTo>
                        <a:lnTo>
                          <a:pt x="40" y="290"/>
                        </a:lnTo>
                        <a:lnTo>
                          <a:pt x="40" y="292"/>
                        </a:lnTo>
                        <a:lnTo>
                          <a:pt x="40" y="293"/>
                        </a:lnTo>
                        <a:lnTo>
                          <a:pt x="40" y="295"/>
                        </a:lnTo>
                        <a:lnTo>
                          <a:pt x="41" y="295"/>
                        </a:lnTo>
                        <a:lnTo>
                          <a:pt x="41" y="296"/>
                        </a:lnTo>
                        <a:lnTo>
                          <a:pt x="41" y="298"/>
                        </a:lnTo>
                        <a:lnTo>
                          <a:pt x="40" y="298"/>
                        </a:lnTo>
                        <a:lnTo>
                          <a:pt x="40" y="301"/>
                        </a:lnTo>
                        <a:lnTo>
                          <a:pt x="38" y="302"/>
                        </a:lnTo>
                        <a:lnTo>
                          <a:pt x="38" y="304"/>
                        </a:lnTo>
                        <a:lnTo>
                          <a:pt x="38" y="305"/>
                        </a:lnTo>
                        <a:lnTo>
                          <a:pt x="38" y="307"/>
                        </a:lnTo>
                        <a:lnTo>
                          <a:pt x="38" y="305"/>
                        </a:lnTo>
                        <a:lnTo>
                          <a:pt x="37" y="307"/>
                        </a:lnTo>
                        <a:lnTo>
                          <a:pt x="37" y="310"/>
                        </a:lnTo>
                        <a:lnTo>
                          <a:pt x="35" y="310"/>
                        </a:lnTo>
                        <a:lnTo>
                          <a:pt x="34" y="311"/>
                        </a:lnTo>
                        <a:lnTo>
                          <a:pt x="35" y="311"/>
                        </a:lnTo>
                        <a:lnTo>
                          <a:pt x="35" y="313"/>
                        </a:lnTo>
                        <a:lnTo>
                          <a:pt x="37" y="313"/>
                        </a:lnTo>
                        <a:lnTo>
                          <a:pt x="37" y="315"/>
                        </a:lnTo>
                        <a:lnTo>
                          <a:pt x="37" y="316"/>
                        </a:lnTo>
                        <a:lnTo>
                          <a:pt x="38" y="316"/>
                        </a:lnTo>
                        <a:lnTo>
                          <a:pt x="37" y="318"/>
                        </a:lnTo>
                        <a:lnTo>
                          <a:pt x="35" y="321"/>
                        </a:lnTo>
                        <a:lnTo>
                          <a:pt x="34" y="322"/>
                        </a:lnTo>
                        <a:lnTo>
                          <a:pt x="32" y="322"/>
                        </a:lnTo>
                        <a:lnTo>
                          <a:pt x="30" y="322"/>
                        </a:lnTo>
                        <a:lnTo>
                          <a:pt x="29" y="322"/>
                        </a:lnTo>
                        <a:lnTo>
                          <a:pt x="27" y="324"/>
                        </a:lnTo>
                        <a:lnTo>
                          <a:pt x="26" y="324"/>
                        </a:lnTo>
                        <a:lnTo>
                          <a:pt x="24" y="322"/>
                        </a:lnTo>
                        <a:lnTo>
                          <a:pt x="23" y="318"/>
                        </a:lnTo>
                        <a:lnTo>
                          <a:pt x="23" y="316"/>
                        </a:lnTo>
                        <a:lnTo>
                          <a:pt x="23" y="315"/>
                        </a:lnTo>
                        <a:lnTo>
                          <a:pt x="24" y="313"/>
                        </a:lnTo>
                        <a:lnTo>
                          <a:pt x="27" y="310"/>
                        </a:lnTo>
                        <a:lnTo>
                          <a:pt x="27" y="307"/>
                        </a:lnTo>
                        <a:lnTo>
                          <a:pt x="27" y="305"/>
                        </a:lnTo>
                        <a:lnTo>
                          <a:pt x="27" y="304"/>
                        </a:lnTo>
                        <a:lnTo>
                          <a:pt x="27" y="301"/>
                        </a:lnTo>
                        <a:lnTo>
                          <a:pt x="27" y="299"/>
                        </a:lnTo>
                        <a:lnTo>
                          <a:pt x="27" y="298"/>
                        </a:lnTo>
                        <a:lnTo>
                          <a:pt x="29" y="295"/>
                        </a:lnTo>
                        <a:lnTo>
                          <a:pt x="29" y="292"/>
                        </a:lnTo>
                        <a:lnTo>
                          <a:pt x="30" y="290"/>
                        </a:lnTo>
                        <a:lnTo>
                          <a:pt x="29" y="288"/>
                        </a:lnTo>
                        <a:lnTo>
                          <a:pt x="32" y="287"/>
                        </a:lnTo>
                        <a:lnTo>
                          <a:pt x="32" y="285"/>
                        </a:lnTo>
                        <a:lnTo>
                          <a:pt x="32" y="284"/>
                        </a:lnTo>
                        <a:lnTo>
                          <a:pt x="34" y="282"/>
                        </a:lnTo>
                        <a:lnTo>
                          <a:pt x="35" y="281"/>
                        </a:lnTo>
                        <a:lnTo>
                          <a:pt x="37" y="279"/>
                        </a:lnTo>
                        <a:lnTo>
                          <a:pt x="38" y="278"/>
                        </a:lnTo>
                        <a:lnTo>
                          <a:pt x="40" y="276"/>
                        </a:lnTo>
                        <a:lnTo>
                          <a:pt x="41" y="273"/>
                        </a:lnTo>
                        <a:lnTo>
                          <a:pt x="35" y="279"/>
                        </a:lnTo>
                        <a:lnTo>
                          <a:pt x="34" y="281"/>
                        </a:lnTo>
                        <a:lnTo>
                          <a:pt x="32" y="281"/>
                        </a:lnTo>
                        <a:lnTo>
                          <a:pt x="34" y="279"/>
                        </a:lnTo>
                        <a:lnTo>
                          <a:pt x="32" y="279"/>
                        </a:lnTo>
                        <a:lnTo>
                          <a:pt x="30" y="278"/>
                        </a:lnTo>
                        <a:lnTo>
                          <a:pt x="30" y="276"/>
                        </a:lnTo>
                        <a:lnTo>
                          <a:pt x="30" y="273"/>
                        </a:lnTo>
                        <a:lnTo>
                          <a:pt x="29" y="273"/>
                        </a:lnTo>
                        <a:lnTo>
                          <a:pt x="32" y="270"/>
                        </a:lnTo>
                        <a:lnTo>
                          <a:pt x="32" y="268"/>
                        </a:lnTo>
                        <a:lnTo>
                          <a:pt x="32" y="267"/>
                        </a:lnTo>
                        <a:lnTo>
                          <a:pt x="34" y="267"/>
                        </a:lnTo>
                        <a:lnTo>
                          <a:pt x="34" y="265"/>
                        </a:lnTo>
                        <a:lnTo>
                          <a:pt x="35" y="265"/>
                        </a:lnTo>
                        <a:lnTo>
                          <a:pt x="34" y="265"/>
                        </a:lnTo>
                        <a:lnTo>
                          <a:pt x="32" y="267"/>
                        </a:lnTo>
                        <a:lnTo>
                          <a:pt x="30" y="268"/>
                        </a:lnTo>
                        <a:lnTo>
                          <a:pt x="29" y="268"/>
                        </a:lnTo>
                        <a:lnTo>
                          <a:pt x="29" y="267"/>
                        </a:lnTo>
                        <a:lnTo>
                          <a:pt x="34" y="258"/>
                        </a:lnTo>
                        <a:lnTo>
                          <a:pt x="35" y="256"/>
                        </a:lnTo>
                        <a:lnTo>
                          <a:pt x="34" y="256"/>
                        </a:lnTo>
                        <a:lnTo>
                          <a:pt x="35" y="256"/>
                        </a:lnTo>
                        <a:lnTo>
                          <a:pt x="35" y="255"/>
                        </a:lnTo>
                        <a:lnTo>
                          <a:pt x="34" y="255"/>
                        </a:lnTo>
                        <a:lnTo>
                          <a:pt x="34" y="256"/>
                        </a:lnTo>
                        <a:lnTo>
                          <a:pt x="32" y="256"/>
                        </a:lnTo>
                        <a:lnTo>
                          <a:pt x="32" y="258"/>
                        </a:lnTo>
                        <a:lnTo>
                          <a:pt x="29" y="261"/>
                        </a:lnTo>
                        <a:lnTo>
                          <a:pt x="29" y="262"/>
                        </a:lnTo>
                        <a:lnTo>
                          <a:pt x="29" y="264"/>
                        </a:lnTo>
                        <a:lnTo>
                          <a:pt x="29" y="265"/>
                        </a:lnTo>
                        <a:lnTo>
                          <a:pt x="27" y="264"/>
                        </a:lnTo>
                        <a:lnTo>
                          <a:pt x="27" y="262"/>
                        </a:lnTo>
                        <a:lnTo>
                          <a:pt x="29" y="261"/>
                        </a:lnTo>
                        <a:lnTo>
                          <a:pt x="30" y="256"/>
                        </a:lnTo>
                        <a:lnTo>
                          <a:pt x="34" y="250"/>
                        </a:lnTo>
                        <a:lnTo>
                          <a:pt x="35" y="250"/>
                        </a:lnTo>
                        <a:lnTo>
                          <a:pt x="37" y="250"/>
                        </a:lnTo>
                        <a:lnTo>
                          <a:pt x="37" y="248"/>
                        </a:lnTo>
                        <a:lnTo>
                          <a:pt x="35" y="247"/>
                        </a:lnTo>
                        <a:lnTo>
                          <a:pt x="35" y="245"/>
                        </a:lnTo>
                        <a:lnTo>
                          <a:pt x="37" y="244"/>
                        </a:lnTo>
                        <a:lnTo>
                          <a:pt x="38" y="242"/>
                        </a:lnTo>
                        <a:lnTo>
                          <a:pt x="38" y="241"/>
                        </a:lnTo>
                        <a:lnTo>
                          <a:pt x="37" y="241"/>
                        </a:lnTo>
                        <a:lnTo>
                          <a:pt x="35" y="242"/>
                        </a:lnTo>
                        <a:lnTo>
                          <a:pt x="34" y="244"/>
                        </a:lnTo>
                        <a:lnTo>
                          <a:pt x="34" y="245"/>
                        </a:lnTo>
                        <a:lnTo>
                          <a:pt x="34" y="244"/>
                        </a:lnTo>
                        <a:lnTo>
                          <a:pt x="34" y="242"/>
                        </a:lnTo>
                        <a:lnTo>
                          <a:pt x="35" y="239"/>
                        </a:lnTo>
                        <a:lnTo>
                          <a:pt x="37" y="238"/>
                        </a:lnTo>
                        <a:lnTo>
                          <a:pt x="35" y="238"/>
                        </a:lnTo>
                        <a:lnTo>
                          <a:pt x="37" y="236"/>
                        </a:lnTo>
                        <a:lnTo>
                          <a:pt x="38" y="235"/>
                        </a:lnTo>
                        <a:lnTo>
                          <a:pt x="38" y="233"/>
                        </a:lnTo>
                        <a:lnTo>
                          <a:pt x="35" y="235"/>
                        </a:lnTo>
                        <a:lnTo>
                          <a:pt x="34" y="236"/>
                        </a:lnTo>
                        <a:lnTo>
                          <a:pt x="34" y="235"/>
                        </a:lnTo>
                        <a:lnTo>
                          <a:pt x="34" y="233"/>
                        </a:lnTo>
                        <a:lnTo>
                          <a:pt x="34" y="232"/>
                        </a:lnTo>
                        <a:lnTo>
                          <a:pt x="35" y="228"/>
                        </a:lnTo>
                        <a:lnTo>
                          <a:pt x="35" y="227"/>
                        </a:lnTo>
                        <a:lnTo>
                          <a:pt x="37" y="225"/>
                        </a:lnTo>
                        <a:lnTo>
                          <a:pt x="37" y="227"/>
                        </a:lnTo>
                        <a:lnTo>
                          <a:pt x="38" y="225"/>
                        </a:lnTo>
                        <a:lnTo>
                          <a:pt x="41" y="225"/>
                        </a:lnTo>
                        <a:lnTo>
                          <a:pt x="41" y="224"/>
                        </a:lnTo>
                        <a:lnTo>
                          <a:pt x="40" y="224"/>
                        </a:lnTo>
                        <a:lnTo>
                          <a:pt x="38" y="225"/>
                        </a:lnTo>
                        <a:lnTo>
                          <a:pt x="37" y="225"/>
                        </a:lnTo>
                        <a:lnTo>
                          <a:pt x="38" y="222"/>
                        </a:lnTo>
                        <a:lnTo>
                          <a:pt x="38" y="221"/>
                        </a:lnTo>
                        <a:lnTo>
                          <a:pt x="40" y="221"/>
                        </a:lnTo>
                        <a:lnTo>
                          <a:pt x="40" y="219"/>
                        </a:lnTo>
                        <a:lnTo>
                          <a:pt x="41" y="218"/>
                        </a:lnTo>
                        <a:lnTo>
                          <a:pt x="43" y="216"/>
                        </a:lnTo>
                        <a:lnTo>
                          <a:pt x="47" y="216"/>
                        </a:lnTo>
                        <a:lnTo>
                          <a:pt x="52" y="218"/>
                        </a:lnTo>
                        <a:lnTo>
                          <a:pt x="53" y="216"/>
                        </a:lnTo>
                        <a:lnTo>
                          <a:pt x="55" y="216"/>
                        </a:lnTo>
                        <a:lnTo>
                          <a:pt x="58" y="211"/>
                        </a:lnTo>
                        <a:lnTo>
                          <a:pt x="60" y="207"/>
                        </a:lnTo>
                        <a:lnTo>
                          <a:pt x="61" y="205"/>
                        </a:lnTo>
                        <a:lnTo>
                          <a:pt x="60" y="207"/>
                        </a:lnTo>
                        <a:lnTo>
                          <a:pt x="60" y="208"/>
                        </a:lnTo>
                        <a:lnTo>
                          <a:pt x="58" y="210"/>
                        </a:lnTo>
                        <a:lnTo>
                          <a:pt x="58" y="211"/>
                        </a:lnTo>
                        <a:lnTo>
                          <a:pt x="55" y="213"/>
                        </a:lnTo>
                        <a:lnTo>
                          <a:pt x="55" y="214"/>
                        </a:lnTo>
                        <a:lnTo>
                          <a:pt x="53" y="216"/>
                        </a:lnTo>
                        <a:lnTo>
                          <a:pt x="52" y="216"/>
                        </a:lnTo>
                        <a:lnTo>
                          <a:pt x="46" y="214"/>
                        </a:lnTo>
                        <a:lnTo>
                          <a:pt x="44" y="216"/>
                        </a:lnTo>
                        <a:lnTo>
                          <a:pt x="44" y="214"/>
                        </a:lnTo>
                        <a:lnTo>
                          <a:pt x="43" y="211"/>
                        </a:lnTo>
                        <a:lnTo>
                          <a:pt x="41" y="213"/>
                        </a:lnTo>
                        <a:lnTo>
                          <a:pt x="41" y="214"/>
                        </a:lnTo>
                        <a:lnTo>
                          <a:pt x="40" y="214"/>
                        </a:lnTo>
                        <a:lnTo>
                          <a:pt x="41" y="210"/>
                        </a:lnTo>
                        <a:lnTo>
                          <a:pt x="43" y="208"/>
                        </a:lnTo>
                        <a:lnTo>
                          <a:pt x="43" y="210"/>
                        </a:lnTo>
                        <a:lnTo>
                          <a:pt x="44" y="210"/>
                        </a:lnTo>
                        <a:lnTo>
                          <a:pt x="46" y="210"/>
                        </a:lnTo>
                        <a:lnTo>
                          <a:pt x="47" y="210"/>
                        </a:lnTo>
                        <a:lnTo>
                          <a:pt x="49" y="207"/>
                        </a:lnTo>
                        <a:lnTo>
                          <a:pt x="50" y="207"/>
                        </a:lnTo>
                        <a:lnTo>
                          <a:pt x="52" y="207"/>
                        </a:lnTo>
                        <a:lnTo>
                          <a:pt x="52" y="205"/>
                        </a:lnTo>
                        <a:lnTo>
                          <a:pt x="50" y="207"/>
                        </a:lnTo>
                        <a:lnTo>
                          <a:pt x="49" y="207"/>
                        </a:lnTo>
                        <a:lnTo>
                          <a:pt x="47" y="207"/>
                        </a:lnTo>
                        <a:lnTo>
                          <a:pt x="47" y="208"/>
                        </a:lnTo>
                        <a:lnTo>
                          <a:pt x="46" y="208"/>
                        </a:lnTo>
                        <a:lnTo>
                          <a:pt x="44" y="208"/>
                        </a:lnTo>
                        <a:lnTo>
                          <a:pt x="43" y="207"/>
                        </a:lnTo>
                        <a:lnTo>
                          <a:pt x="44" y="207"/>
                        </a:lnTo>
                        <a:lnTo>
                          <a:pt x="44" y="205"/>
                        </a:lnTo>
                        <a:lnTo>
                          <a:pt x="44" y="204"/>
                        </a:lnTo>
                        <a:lnTo>
                          <a:pt x="46" y="202"/>
                        </a:lnTo>
                        <a:lnTo>
                          <a:pt x="46" y="201"/>
                        </a:lnTo>
                        <a:lnTo>
                          <a:pt x="49" y="199"/>
                        </a:lnTo>
                        <a:lnTo>
                          <a:pt x="49" y="198"/>
                        </a:lnTo>
                        <a:lnTo>
                          <a:pt x="47" y="198"/>
                        </a:lnTo>
                        <a:lnTo>
                          <a:pt x="47" y="196"/>
                        </a:lnTo>
                        <a:lnTo>
                          <a:pt x="49" y="196"/>
                        </a:lnTo>
                        <a:lnTo>
                          <a:pt x="49" y="195"/>
                        </a:lnTo>
                        <a:lnTo>
                          <a:pt x="50" y="196"/>
                        </a:lnTo>
                        <a:lnTo>
                          <a:pt x="52" y="196"/>
                        </a:lnTo>
                        <a:lnTo>
                          <a:pt x="53" y="195"/>
                        </a:lnTo>
                        <a:lnTo>
                          <a:pt x="57" y="195"/>
                        </a:lnTo>
                        <a:lnTo>
                          <a:pt x="58" y="195"/>
                        </a:lnTo>
                        <a:lnTo>
                          <a:pt x="60" y="193"/>
                        </a:lnTo>
                        <a:lnTo>
                          <a:pt x="64" y="192"/>
                        </a:lnTo>
                        <a:lnTo>
                          <a:pt x="57" y="193"/>
                        </a:lnTo>
                        <a:lnTo>
                          <a:pt x="52" y="192"/>
                        </a:lnTo>
                        <a:lnTo>
                          <a:pt x="52" y="190"/>
                        </a:lnTo>
                        <a:lnTo>
                          <a:pt x="53" y="188"/>
                        </a:lnTo>
                        <a:lnTo>
                          <a:pt x="57" y="185"/>
                        </a:lnTo>
                        <a:lnTo>
                          <a:pt x="58" y="184"/>
                        </a:lnTo>
                        <a:lnTo>
                          <a:pt x="58" y="182"/>
                        </a:lnTo>
                        <a:lnTo>
                          <a:pt x="55" y="184"/>
                        </a:lnTo>
                        <a:lnTo>
                          <a:pt x="55" y="185"/>
                        </a:lnTo>
                        <a:lnTo>
                          <a:pt x="53" y="187"/>
                        </a:lnTo>
                        <a:lnTo>
                          <a:pt x="52" y="187"/>
                        </a:lnTo>
                        <a:lnTo>
                          <a:pt x="52" y="188"/>
                        </a:lnTo>
                        <a:lnTo>
                          <a:pt x="52" y="190"/>
                        </a:lnTo>
                        <a:lnTo>
                          <a:pt x="52" y="192"/>
                        </a:lnTo>
                        <a:lnTo>
                          <a:pt x="50" y="192"/>
                        </a:lnTo>
                        <a:lnTo>
                          <a:pt x="49" y="192"/>
                        </a:lnTo>
                        <a:lnTo>
                          <a:pt x="49" y="193"/>
                        </a:lnTo>
                        <a:lnTo>
                          <a:pt x="47" y="193"/>
                        </a:lnTo>
                        <a:lnTo>
                          <a:pt x="46" y="195"/>
                        </a:lnTo>
                        <a:lnTo>
                          <a:pt x="44" y="198"/>
                        </a:lnTo>
                        <a:lnTo>
                          <a:pt x="43" y="198"/>
                        </a:lnTo>
                        <a:lnTo>
                          <a:pt x="41" y="198"/>
                        </a:lnTo>
                        <a:lnTo>
                          <a:pt x="41" y="201"/>
                        </a:lnTo>
                        <a:lnTo>
                          <a:pt x="40" y="201"/>
                        </a:lnTo>
                        <a:lnTo>
                          <a:pt x="38" y="202"/>
                        </a:lnTo>
                        <a:lnTo>
                          <a:pt x="37" y="205"/>
                        </a:lnTo>
                        <a:lnTo>
                          <a:pt x="34" y="208"/>
                        </a:lnTo>
                        <a:lnTo>
                          <a:pt x="30" y="211"/>
                        </a:lnTo>
                        <a:lnTo>
                          <a:pt x="29" y="211"/>
                        </a:lnTo>
                        <a:lnTo>
                          <a:pt x="29" y="210"/>
                        </a:lnTo>
                        <a:lnTo>
                          <a:pt x="27" y="210"/>
                        </a:lnTo>
                        <a:lnTo>
                          <a:pt x="26" y="210"/>
                        </a:lnTo>
                        <a:lnTo>
                          <a:pt x="26" y="208"/>
                        </a:lnTo>
                        <a:lnTo>
                          <a:pt x="24" y="208"/>
                        </a:lnTo>
                        <a:lnTo>
                          <a:pt x="26" y="207"/>
                        </a:lnTo>
                        <a:lnTo>
                          <a:pt x="26" y="205"/>
                        </a:lnTo>
                        <a:lnTo>
                          <a:pt x="23" y="208"/>
                        </a:lnTo>
                        <a:lnTo>
                          <a:pt x="20" y="207"/>
                        </a:lnTo>
                        <a:lnTo>
                          <a:pt x="12" y="201"/>
                        </a:lnTo>
                        <a:lnTo>
                          <a:pt x="12" y="199"/>
                        </a:lnTo>
                        <a:lnTo>
                          <a:pt x="12" y="198"/>
                        </a:lnTo>
                        <a:lnTo>
                          <a:pt x="13" y="198"/>
                        </a:lnTo>
                        <a:lnTo>
                          <a:pt x="16" y="198"/>
                        </a:lnTo>
                        <a:lnTo>
                          <a:pt x="18" y="198"/>
                        </a:lnTo>
                        <a:lnTo>
                          <a:pt x="20" y="199"/>
                        </a:lnTo>
                        <a:lnTo>
                          <a:pt x="21" y="199"/>
                        </a:lnTo>
                        <a:lnTo>
                          <a:pt x="20" y="198"/>
                        </a:lnTo>
                        <a:lnTo>
                          <a:pt x="20" y="196"/>
                        </a:lnTo>
                        <a:lnTo>
                          <a:pt x="24" y="193"/>
                        </a:lnTo>
                        <a:lnTo>
                          <a:pt x="26" y="193"/>
                        </a:lnTo>
                        <a:lnTo>
                          <a:pt x="29" y="195"/>
                        </a:lnTo>
                        <a:lnTo>
                          <a:pt x="30" y="195"/>
                        </a:lnTo>
                        <a:lnTo>
                          <a:pt x="34" y="195"/>
                        </a:lnTo>
                        <a:lnTo>
                          <a:pt x="35" y="195"/>
                        </a:lnTo>
                        <a:lnTo>
                          <a:pt x="37" y="193"/>
                        </a:lnTo>
                        <a:lnTo>
                          <a:pt x="32" y="195"/>
                        </a:lnTo>
                        <a:lnTo>
                          <a:pt x="30" y="195"/>
                        </a:lnTo>
                        <a:lnTo>
                          <a:pt x="27" y="192"/>
                        </a:lnTo>
                        <a:lnTo>
                          <a:pt x="26" y="192"/>
                        </a:lnTo>
                        <a:lnTo>
                          <a:pt x="20" y="195"/>
                        </a:lnTo>
                        <a:lnTo>
                          <a:pt x="18" y="195"/>
                        </a:lnTo>
                        <a:lnTo>
                          <a:pt x="16" y="195"/>
                        </a:lnTo>
                        <a:lnTo>
                          <a:pt x="15" y="195"/>
                        </a:lnTo>
                        <a:lnTo>
                          <a:pt x="12" y="195"/>
                        </a:lnTo>
                        <a:lnTo>
                          <a:pt x="7" y="193"/>
                        </a:lnTo>
                        <a:lnTo>
                          <a:pt x="6" y="193"/>
                        </a:lnTo>
                        <a:lnTo>
                          <a:pt x="6" y="195"/>
                        </a:lnTo>
                        <a:lnTo>
                          <a:pt x="4" y="195"/>
                        </a:lnTo>
                        <a:lnTo>
                          <a:pt x="3" y="195"/>
                        </a:lnTo>
                        <a:lnTo>
                          <a:pt x="1" y="195"/>
                        </a:lnTo>
                        <a:lnTo>
                          <a:pt x="1" y="193"/>
                        </a:lnTo>
                        <a:lnTo>
                          <a:pt x="0" y="192"/>
                        </a:lnTo>
                        <a:lnTo>
                          <a:pt x="0" y="190"/>
                        </a:lnTo>
                        <a:lnTo>
                          <a:pt x="1" y="190"/>
                        </a:lnTo>
                        <a:lnTo>
                          <a:pt x="3" y="188"/>
                        </a:lnTo>
                        <a:lnTo>
                          <a:pt x="10" y="187"/>
                        </a:lnTo>
                        <a:lnTo>
                          <a:pt x="12" y="187"/>
                        </a:lnTo>
                        <a:lnTo>
                          <a:pt x="13" y="185"/>
                        </a:lnTo>
                        <a:lnTo>
                          <a:pt x="15" y="185"/>
                        </a:lnTo>
                        <a:lnTo>
                          <a:pt x="16" y="187"/>
                        </a:lnTo>
                        <a:lnTo>
                          <a:pt x="20" y="188"/>
                        </a:lnTo>
                        <a:lnTo>
                          <a:pt x="20" y="187"/>
                        </a:lnTo>
                        <a:lnTo>
                          <a:pt x="20" y="185"/>
                        </a:lnTo>
                        <a:lnTo>
                          <a:pt x="18" y="185"/>
                        </a:lnTo>
                        <a:lnTo>
                          <a:pt x="20" y="185"/>
                        </a:lnTo>
                        <a:lnTo>
                          <a:pt x="21" y="185"/>
                        </a:lnTo>
                        <a:lnTo>
                          <a:pt x="23" y="184"/>
                        </a:lnTo>
                        <a:lnTo>
                          <a:pt x="24" y="185"/>
                        </a:lnTo>
                        <a:lnTo>
                          <a:pt x="26" y="185"/>
                        </a:lnTo>
                        <a:lnTo>
                          <a:pt x="21" y="182"/>
                        </a:lnTo>
                        <a:lnTo>
                          <a:pt x="20" y="182"/>
                        </a:lnTo>
                        <a:lnTo>
                          <a:pt x="20" y="181"/>
                        </a:lnTo>
                        <a:lnTo>
                          <a:pt x="21" y="181"/>
                        </a:lnTo>
                        <a:lnTo>
                          <a:pt x="26" y="179"/>
                        </a:lnTo>
                        <a:lnTo>
                          <a:pt x="29" y="177"/>
                        </a:lnTo>
                        <a:lnTo>
                          <a:pt x="30" y="176"/>
                        </a:lnTo>
                        <a:lnTo>
                          <a:pt x="29" y="176"/>
                        </a:lnTo>
                        <a:lnTo>
                          <a:pt x="27" y="176"/>
                        </a:lnTo>
                        <a:lnTo>
                          <a:pt x="27" y="177"/>
                        </a:lnTo>
                        <a:lnTo>
                          <a:pt x="26" y="177"/>
                        </a:lnTo>
                        <a:lnTo>
                          <a:pt x="24" y="177"/>
                        </a:lnTo>
                        <a:lnTo>
                          <a:pt x="24" y="176"/>
                        </a:lnTo>
                        <a:lnTo>
                          <a:pt x="26" y="174"/>
                        </a:lnTo>
                        <a:lnTo>
                          <a:pt x="24" y="174"/>
                        </a:lnTo>
                        <a:lnTo>
                          <a:pt x="20" y="174"/>
                        </a:lnTo>
                        <a:lnTo>
                          <a:pt x="16" y="174"/>
                        </a:lnTo>
                        <a:lnTo>
                          <a:pt x="18" y="174"/>
                        </a:lnTo>
                        <a:lnTo>
                          <a:pt x="20" y="174"/>
                        </a:lnTo>
                        <a:lnTo>
                          <a:pt x="20" y="173"/>
                        </a:lnTo>
                        <a:lnTo>
                          <a:pt x="18" y="171"/>
                        </a:lnTo>
                        <a:lnTo>
                          <a:pt x="20" y="171"/>
                        </a:lnTo>
                        <a:lnTo>
                          <a:pt x="20" y="168"/>
                        </a:lnTo>
                        <a:lnTo>
                          <a:pt x="21" y="167"/>
                        </a:lnTo>
                        <a:lnTo>
                          <a:pt x="21" y="165"/>
                        </a:lnTo>
                        <a:lnTo>
                          <a:pt x="23" y="164"/>
                        </a:lnTo>
                        <a:lnTo>
                          <a:pt x="24" y="162"/>
                        </a:lnTo>
                        <a:lnTo>
                          <a:pt x="26" y="162"/>
                        </a:lnTo>
                        <a:lnTo>
                          <a:pt x="27" y="162"/>
                        </a:lnTo>
                        <a:lnTo>
                          <a:pt x="27" y="165"/>
                        </a:lnTo>
                        <a:lnTo>
                          <a:pt x="29" y="165"/>
                        </a:lnTo>
                        <a:lnTo>
                          <a:pt x="30" y="167"/>
                        </a:lnTo>
                        <a:lnTo>
                          <a:pt x="32" y="167"/>
                        </a:lnTo>
                        <a:lnTo>
                          <a:pt x="35" y="165"/>
                        </a:lnTo>
                        <a:lnTo>
                          <a:pt x="37" y="165"/>
                        </a:lnTo>
                        <a:lnTo>
                          <a:pt x="37" y="164"/>
                        </a:lnTo>
                        <a:lnTo>
                          <a:pt x="35" y="165"/>
                        </a:lnTo>
                        <a:lnTo>
                          <a:pt x="34" y="165"/>
                        </a:lnTo>
                        <a:lnTo>
                          <a:pt x="32" y="165"/>
                        </a:lnTo>
                        <a:lnTo>
                          <a:pt x="30" y="164"/>
                        </a:lnTo>
                        <a:lnTo>
                          <a:pt x="29" y="164"/>
                        </a:lnTo>
                        <a:lnTo>
                          <a:pt x="29" y="162"/>
                        </a:lnTo>
                        <a:lnTo>
                          <a:pt x="29" y="161"/>
                        </a:lnTo>
                        <a:lnTo>
                          <a:pt x="27" y="161"/>
                        </a:lnTo>
                        <a:lnTo>
                          <a:pt x="26" y="161"/>
                        </a:lnTo>
                        <a:lnTo>
                          <a:pt x="24" y="159"/>
                        </a:lnTo>
                        <a:lnTo>
                          <a:pt x="23" y="159"/>
                        </a:lnTo>
                        <a:lnTo>
                          <a:pt x="24" y="158"/>
                        </a:lnTo>
                        <a:lnTo>
                          <a:pt x="26" y="155"/>
                        </a:lnTo>
                        <a:lnTo>
                          <a:pt x="27" y="153"/>
                        </a:lnTo>
                        <a:lnTo>
                          <a:pt x="29" y="153"/>
                        </a:lnTo>
                        <a:lnTo>
                          <a:pt x="30" y="153"/>
                        </a:lnTo>
                        <a:lnTo>
                          <a:pt x="30" y="151"/>
                        </a:lnTo>
                        <a:lnTo>
                          <a:pt x="32" y="153"/>
                        </a:lnTo>
                        <a:lnTo>
                          <a:pt x="35" y="155"/>
                        </a:lnTo>
                        <a:lnTo>
                          <a:pt x="41" y="155"/>
                        </a:lnTo>
                        <a:lnTo>
                          <a:pt x="43" y="155"/>
                        </a:lnTo>
                        <a:lnTo>
                          <a:pt x="44" y="155"/>
                        </a:lnTo>
                        <a:lnTo>
                          <a:pt x="44" y="153"/>
                        </a:lnTo>
                        <a:lnTo>
                          <a:pt x="43" y="153"/>
                        </a:lnTo>
                        <a:lnTo>
                          <a:pt x="38" y="153"/>
                        </a:lnTo>
                        <a:lnTo>
                          <a:pt x="37" y="155"/>
                        </a:lnTo>
                        <a:lnTo>
                          <a:pt x="35" y="151"/>
                        </a:lnTo>
                        <a:lnTo>
                          <a:pt x="34" y="151"/>
                        </a:lnTo>
                        <a:lnTo>
                          <a:pt x="30" y="150"/>
                        </a:lnTo>
                        <a:lnTo>
                          <a:pt x="29" y="150"/>
                        </a:lnTo>
                        <a:lnTo>
                          <a:pt x="29" y="148"/>
                        </a:lnTo>
                        <a:lnTo>
                          <a:pt x="32" y="145"/>
                        </a:lnTo>
                        <a:lnTo>
                          <a:pt x="32" y="144"/>
                        </a:lnTo>
                        <a:lnTo>
                          <a:pt x="30" y="142"/>
                        </a:lnTo>
                        <a:lnTo>
                          <a:pt x="32" y="140"/>
                        </a:lnTo>
                        <a:lnTo>
                          <a:pt x="35" y="139"/>
                        </a:lnTo>
                        <a:lnTo>
                          <a:pt x="37" y="139"/>
                        </a:lnTo>
                        <a:lnTo>
                          <a:pt x="38" y="139"/>
                        </a:lnTo>
                        <a:lnTo>
                          <a:pt x="40" y="142"/>
                        </a:lnTo>
                        <a:lnTo>
                          <a:pt x="41" y="144"/>
                        </a:lnTo>
                        <a:lnTo>
                          <a:pt x="43" y="142"/>
                        </a:lnTo>
                        <a:lnTo>
                          <a:pt x="41" y="140"/>
                        </a:lnTo>
                        <a:lnTo>
                          <a:pt x="40" y="139"/>
                        </a:lnTo>
                        <a:lnTo>
                          <a:pt x="38" y="139"/>
                        </a:lnTo>
                        <a:lnTo>
                          <a:pt x="38" y="137"/>
                        </a:lnTo>
                        <a:lnTo>
                          <a:pt x="40" y="136"/>
                        </a:lnTo>
                        <a:lnTo>
                          <a:pt x="40" y="134"/>
                        </a:lnTo>
                        <a:lnTo>
                          <a:pt x="41" y="134"/>
                        </a:lnTo>
                        <a:lnTo>
                          <a:pt x="40" y="133"/>
                        </a:lnTo>
                        <a:lnTo>
                          <a:pt x="40" y="134"/>
                        </a:lnTo>
                        <a:lnTo>
                          <a:pt x="38" y="134"/>
                        </a:lnTo>
                        <a:lnTo>
                          <a:pt x="38" y="136"/>
                        </a:lnTo>
                        <a:lnTo>
                          <a:pt x="37" y="136"/>
                        </a:lnTo>
                        <a:lnTo>
                          <a:pt x="35" y="137"/>
                        </a:lnTo>
                        <a:lnTo>
                          <a:pt x="34" y="137"/>
                        </a:lnTo>
                        <a:lnTo>
                          <a:pt x="32" y="136"/>
                        </a:lnTo>
                        <a:lnTo>
                          <a:pt x="30" y="136"/>
                        </a:lnTo>
                        <a:lnTo>
                          <a:pt x="27" y="137"/>
                        </a:lnTo>
                        <a:lnTo>
                          <a:pt x="27" y="136"/>
                        </a:lnTo>
                        <a:lnTo>
                          <a:pt x="27" y="133"/>
                        </a:lnTo>
                        <a:lnTo>
                          <a:pt x="29" y="131"/>
                        </a:lnTo>
                        <a:lnTo>
                          <a:pt x="30" y="131"/>
                        </a:lnTo>
                        <a:lnTo>
                          <a:pt x="30" y="130"/>
                        </a:lnTo>
                        <a:lnTo>
                          <a:pt x="30" y="131"/>
                        </a:lnTo>
                        <a:lnTo>
                          <a:pt x="32" y="131"/>
                        </a:lnTo>
                        <a:lnTo>
                          <a:pt x="38" y="128"/>
                        </a:lnTo>
                        <a:lnTo>
                          <a:pt x="41" y="127"/>
                        </a:lnTo>
                        <a:lnTo>
                          <a:pt x="41" y="124"/>
                        </a:lnTo>
                        <a:lnTo>
                          <a:pt x="40" y="124"/>
                        </a:lnTo>
                        <a:lnTo>
                          <a:pt x="40" y="125"/>
                        </a:lnTo>
                        <a:lnTo>
                          <a:pt x="37" y="128"/>
                        </a:lnTo>
                        <a:lnTo>
                          <a:pt x="35" y="130"/>
                        </a:lnTo>
                        <a:lnTo>
                          <a:pt x="34" y="130"/>
                        </a:lnTo>
                        <a:lnTo>
                          <a:pt x="34" y="128"/>
                        </a:lnTo>
                        <a:lnTo>
                          <a:pt x="32" y="128"/>
                        </a:lnTo>
                        <a:lnTo>
                          <a:pt x="34" y="127"/>
                        </a:lnTo>
                        <a:lnTo>
                          <a:pt x="32" y="125"/>
                        </a:lnTo>
                        <a:lnTo>
                          <a:pt x="32" y="124"/>
                        </a:lnTo>
                        <a:lnTo>
                          <a:pt x="32" y="125"/>
                        </a:lnTo>
                        <a:lnTo>
                          <a:pt x="27" y="130"/>
                        </a:lnTo>
                        <a:lnTo>
                          <a:pt x="26" y="130"/>
                        </a:lnTo>
                        <a:lnTo>
                          <a:pt x="24" y="131"/>
                        </a:lnTo>
                        <a:lnTo>
                          <a:pt x="23" y="130"/>
                        </a:lnTo>
                        <a:lnTo>
                          <a:pt x="21" y="127"/>
                        </a:lnTo>
                        <a:lnTo>
                          <a:pt x="23" y="127"/>
                        </a:lnTo>
                        <a:lnTo>
                          <a:pt x="23" y="125"/>
                        </a:lnTo>
                        <a:lnTo>
                          <a:pt x="21" y="125"/>
                        </a:lnTo>
                        <a:lnTo>
                          <a:pt x="21" y="124"/>
                        </a:lnTo>
                        <a:lnTo>
                          <a:pt x="21" y="122"/>
                        </a:lnTo>
                        <a:lnTo>
                          <a:pt x="23" y="122"/>
                        </a:lnTo>
                        <a:lnTo>
                          <a:pt x="21" y="122"/>
                        </a:lnTo>
                        <a:lnTo>
                          <a:pt x="20" y="121"/>
                        </a:lnTo>
                        <a:lnTo>
                          <a:pt x="20" y="118"/>
                        </a:lnTo>
                        <a:lnTo>
                          <a:pt x="20" y="116"/>
                        </a:lnTo>
                        <a:lnTo>
                          <a:pt x="20" y="114"/>
                        </a:lnTo>
                        <a:lnTo>
                          <a:pt x="20" y="113"/>
                        </a:lnTo>
                        <a:lnTo>
                          <a:pt x="20" y="111"/>
                        </a:lnTo>
                        <a:lnTo>
                          <a:pt x="21" y="111"/>
                        </a:lnTo>
                        <a:lnTo>
                          <a:pt x="21" y="110"/>
                        </a:lnTo>
                        <a:lnTo>
                          <a:pt x="21" y="108"/>
                        </a:lnTo>
                        <a:lnTo>
                          <a:pt x="23" y="108"/>
                        </a:lnTo>
                        <a:lnTo>
                          <a:pt x="24" y="110"/>
                        </a:lnTo>
                        <a:lnTo>
                          <a:pt x="26" y="111"/>
                        </a:lnTo>
                        <a:lnTo>
                          <a:pt x="27" y="113"/>
                        </a:lnTo>
                        <a:lnTo>
                          <a:pt x="29" y="113"/>
                        </a:lnTo>
                        <a:lnTo>
                          <a:pt x="29" y="114"/>
                        </a:lnTo>
                        <a:lnTo>
                          <a:pt x="30" y="114"/>
                        </a:lnTo>
                        <a:lnTo>
                          <a:pt x="32" y="116"/>
                        </a:lnTo>
                        <a:lnTo>
                          <a:pt x="30" y="114"/>
                        </a:lnTo>
                        <a:lnTo>
                          <a:pt x="30" y="113"/>
                        </a:lnTo>
                        <a:lnTo>
                          <a:pt x="34" y="113"/>
                        </a:lnTo>
                        <a:lnTo>
                          <a:pt x="37" y="113"/>
                        </a:lnTo>
                        <a:lnTo>
                          <a:pt x="38" y="113"/>
                        </a:lnTo>
                        <a:lnTo>
                          <a:pt x="37" y="111"/>
                        </a:lnTo>
                        <a:lnTo>
                          <a:pt x="34" y="110"/>
                        </a:lnTo>
                        <a:lnTo>
                          <a:pt x="32" y="111"/>
                        </a:lnTo>
                        <a:lnTo>
                          <a:pt x="30" y="111"/>
                        </a:lnTo>
                        <a:lnTo>
                          <a:pt x="29" y="110"/>
                        </a:lnTo>
                        <a:lnTo>
                          <a:pt x="29" y="108"/>
                        </a:lnTo>
                        <a:lnTo>
                          <a:pt x="27" y="108"/>
                        </a:lnTo>
                        <a:lnTo>
                          <a:pt x="26" y="107"/>
                        </a:lnTo>
                        <a:lnTo>
                          <a:pt x="26" y="105"/>
                        </a:lnTo>
                        <a:lnTo>
                          <a:pt x="24" y="103"/>
                        </a:lnTo>
                        <a:lnTo>
                          <a:pt x="23" y="103"/>
                        </a:lnTo>
                        <a:lnTo>
                          <a:pt x="23" y="102"/>
                        </a:lnTo>
                        <a:lnTo>
                          <a:pt x="23" y="100"/>
                        </a:lnTo>
                        <a:lnTo>
                          <a:pt x="24" y="99"/>
                        </a:lnTo>
                        <a:lnTo>
                          <a:pt x="23" y="97"/>
                        </a:lnTo>
                        <a:lnTo>
                          <a:pt x="26" y="96"/>
                        </a:lnTo>
                        <a:lnTo>
                          <a:pt x="27" y="97"/>
                        </a:lnTo>
                        <a:lnTo>
                          <a:pt x="29" y="97"/>
                        </a:lnTo>
                        <a:lnTo>
                          <a:pt x="29" y="96"/>
                        </a:lnTo>
                        <a:lnTo>
                          <a:pt x="29" y="94"/>
                        </a:lnTo>
                        <a:lnTo>
                          <a:pt x="27" y="94"/>
                        </a:lnTo>
                        <a:lnTo>
                          <a:pt x="23" y="93"/>
                        </a:lnTo>
                        <a:lnTo>
                          <a:pt x="23" y="91"/>
                        </a:lnTo>
                        <a:lnTo>
                          <a:pt x="23" y="90"/>
                        </a:lnTo>
                        <a:lnTo>
                          <a:pt x="23" y="88"/>
                        </a:lnTo>
                        <a:lnTo>
                          <a:pt x="23" y="87"/>
                        </a:lnTo>
                        <a:lnTo>
                          <a:pt x="23" y="85"/>
                        </a:lnTo>
                        <a:lnTo>
                          <a:pt x="23" y="84"/>
                        </a:lnTo>
                        <a:lnTo>
                          <a:pt x="23" y="82"/>
                        </a:lnTo>
                        <a:lnTo>
                          <a:pt x="23" y="81"/>
                        </a:lnTo>
                        <a:lnTo>
                          <a:pt x="24" y="81"/>
                        </a:lnTo>
                        <a:lnTo>
                          <a:pt x="26" y="81"/>
                        </a:lnTo>
                        <a:lnTo>
                          <a:pt x="27" y="81"/>
                        </a:lnTo>
                        <a:lnTo>
                          <a:pt x="29" y="81"/>
                        </a:lnTo>
                        <a:lnTo>
                          <a:pt x="29" y="82"/>
                        </a:lnTo>
                        <a:lnTo>
                          <a:pt x="29" y="85"/>
                        </a:lnTo>
                        <a:lnTo>
                          <a:pt x="30" y="87"/>
                        </a:lnTo>
                        <a:lnTo>
                          <a:pt x="30" y="88"/>
                        </a:lnTo>
                        <a:lnTo>
                          <a:pt x="32" y="90"/>
                        </a:lnTo>
                        <a:lnTo>
                          <a:pt x="34" y="90"/>
                        </a:lnTo>
                        <a:lnTo>
                          <a:pt x="32" y="90"/>
                        </a:lnTo>
                        <a:lnTo>
                          <a:pt x="32" y="88"/>
                        </a:lnTo>
                        <a:lnTo>
                          <a:pt x="34" y="88"/>
                        </a:lnTo>
                        <a:lnTo>
                          <a:pt x="34" y="87"/>
                        </a:lnTo>
                        <a:lnTo>
                          <a:pt x="34" y="85"/>
                        </a:lnTo>
                        <a:lnTo>
                          <a:pt x="34" y="84"/>
                        </a:lnTo>
                        <a:lnTo>
                          <a:pt x="34" y="82"/>
                        </a:lnTo>
                        <a:lnTo>
                          <a:pt x="32" y="81"/>
                        </a:lnTo>
                        <a:lnTo>
                          <a:pt x="30" y="79"/>
                        </a:lnTo>
                        <a:lnTo>
                          <a:pt x="32" y="79"/>
                        </a:lnTo>
                        <a:lnTo>
                          <a:pt x="30" y="79"/>
                        </a:lnTo>
                        <a:lnTo>
                          <a:pt x="30" y="77"/>
                        </a:lnTo>
                        <a:lnTo>
                          <a:pt x="32" y="76"/>
                        </a:lnTo>
                        <a:lnTo>
                          <a:pt x="32" y="74"/>
                        </a:lnTo>
                        <a:lnTo>
                          <a:pt x="34" y="76"/>
                        </a:lnTo>
                        <a:lnTo>
                          <a:pt x="37" y="76"/>
                        </a:lnTo>
                        <a:lnTo>
                          <a:pt x="35" y="79"/>
                        </a:lnTo>
                        <a:lnTo>
                          <a:pt x="37" y="81"/>
                        </a:lnTo>
                        <a:lnTo>
                          <a:pt x="40" y="82"/>
                        </a:lnTo>
                        <a:lnTo>
                          <a:pt x="41" y="82"/>
                        </a:lnTo>
                        <a:lnTo>
                          <a:pt x="41" y="81"/>
                        </a:lnTo>
                        <a:lnTo>
                          <a:pt x="41" y="77"/>
                        </a:lnTo>
                        <a:lnTo>
                          <a:pt x="43" y="76"/>
                        </a:lnTo>
                        <a:lnTo>
                          <a:pt x="46" y="77"/>
                        </a:lnTo>
                        <a:lnTo>
                          <a:pt x="46" y="79"/>
                        </a:lnTo>
                        <a:lnTo>
                          <a:pt x="47" y="81"/>
                        </a:lnTo>
                        <a:lnTo>
                          <a:pt x="49" y="81"/>
                        </a:lnTo>
                        <a:lnTo>
                          <a:pt x="53" y="82"/>
                        </a:lnTo>
                        <a:lnTo>
                          <a:pt x="52" y="81"/>
                        </a:lnTo>
                        <a:lnTo>
                          <a:pt x="50" y="81"/>
                        </a:lnTo>
                        <a:lnTo>
                          <a:pt x="47" y="77"/>
                        </a:lnTo>
                        <a:lnTo>
                          <a:pt x="44" y="76"/>
                        </a:lnTo>
                        <a:lnTo>
                          <a:pt x="44" y="74"/>
                        </a:lnTo>
                        <a:lnTo>
                          <a:pt x="46" y="74"/>
                        </a:lnTo>
                        <a:lnTo>
                          <a:pt x="46" y="73"/>
                        </a:lnTo>
                        <a:lnTo>
                          <a:pt x="46" y="74"/>
                        </a:lnTo>
                        <a:lnTo>
                          <a:pt x="47" y="76"/>
                        </a:lnTo>
                        <a:lnTo>
                          <a:pt x="49" y="76"/>
                        </a:lnTo>
                        <a:lnTo>
                          <a:pt x="50" y="76"/>
                        </a:lnTo>
                        <a:lnTo>
                          <a:pt x="52" y="76"/>
                        </a:lnTo>
                        <a:lnTo>
                          <a:pt x="53" y="77"/>
                        </a:lnTo>
                        <a:lnTo>
                          <a:pt x="57" y="79"/>
                        </a:lnTo>
                        <a:lnTo>
                          <a:pt x="58" y="81"/>
                        </a:lnTo>
                        <a:lnTo>
                          <a:pt x="60" y="84"/>
                        </a:lnTo>
                        <a:lnTo>
                          <a:pt x="61" y="84"/>
                        </a:lnTo>
                        <a:lnTo>
                          <a:pt x="60" y="82"/>
                        </a:lnTo>
                        <a:lnTo>
                          <a:pt x="60" y="81"/>
                        </a:lnTo>
                        <a:lnTo>
                          <a:pt x="53" y="76"/>
                        </a:lnTo>
                        <a:lnTo>
                          <a:pt x="53" y="74"/>
                        </a:lnTo>
                        <a:lnTo>
                          <a:pt x="55" y="74"/>
                        </a:lnTo>
                        <a:lnTo>
                          <a:pt x="55" y="73"/>
                        </a:lnTo>
                        <a:lnTo>
                          <a:pt x="53" y="71"/>
                        </a:lnTo>
                        <a:lnTo>
                          <a:pt x="52" y="71"/>
                        </a:lnTo>
                        <a:lnTo>
                          <a:pt x="50" y="70"/>
                        </a:lnTo>
                        <a:lnTo>
                          <a:pt x="49" y="70"/>
                        </a:lnTo>
                        <a:lnTo>
                          <a:pt x="47" y="67"/>
                        </a:lnTo>
                        <a:lnTo>
                          <a:pt x="46" y="67"/>
                        </a:lnTo>
                        <a:lnTo>
                          <a:pt x="46" y="65"/>
                        </a:lnTo>
                        <a:lnTo>
                          <a:pt x="44" y="65"/>
                        </a:lnTo>
                        <a:lnTo>
                          <a:pt x="43" y="65"/>
                        </a:lnTo>
                        <a:lnTo>
                          <a:pt x="43" y="63"/>
                        </a:lnTo>
                        <a:lnTo>
                          <a:pt x="43" y="62"/>
                        </a:lnTo>
                        <a:lnTo>
                          <a:pt x="41" y="59"/>
                        </a:lnTo>
                        <a:lnTo>
                          <a:pt x="43" y="57"/>
                        </a:lnTo>
                        <a:lnTo>
                          <a:pt x="44" y="59"/>
                        </a:lnTo>
                        <a:lnTo>
                          <a:pt x="46" y="60"/>
                        </a:lnTo>
                        <a:lnTo>
                          <a:pt x="47" y="60"/>
                        </a:lnTo>
                        <a:lnTo>
                          <a:pt x="49" y="60"/>
                        </a:lnTo>
                        <a:lnTo>
                          <a:pt x="50" y="59"/>
                        </a:lnTo>
                        <a:lnTo>
                          <a:pt x="50" y="57"/>
                        </a:lnTo>
                        <a:lnTo>
                          <a:pt x="50" y="56"/>
                        </a:lnTo>
                        <a:lnTo>
                          <a:pt x="49" y="56"/>
                        </a:lnTo>
                        <a:lnTo>
                          <a:pt x="50" y="56"/>
                        </a:lnTo>
                        <a:lnTo>
                          <a:pt x="50" y="54"/>
                        </a:lnTo>
                        <a:lnTo>
                          <a:pt x="49" y="54"/>
                        </a:lnTo>
                        <a:lnTo>
                          <a:pt x="50" y="54"/>
                        </a:lnTo>
                        <a:lnTo>
                          <a:pt x="50" y="53"/>
                        </a:lnTo>
                        <a:lnTo>
                          <a:pt x="52" y="53"/>
                        </a:lnTo>
                        <a:lnTo>
                          <a:pt x="50" y="53"/>
                        </a:lnTo>
                        <a:lnTo>
                          <a:pt x="49" y="53"/>
                        </a:lnTo>
                        <a:lnTo>
                          <a:pt x="49" y="51"/>
                        </a:lnTo>
                        <a:lnTo>
                          <a:pt x="49" y="50"/>
                        </a:lnTo>
                        <a:lnTo>
                          <a:pt x="47" y="50"/>
                        </a:lnTo>
                        <a:lnTo>
                          <a:pt x="47" y="48"/>
                        </a:lnTo>
                        <a:lnTo>
                          <a:pt x="46" y="47"/>
                        </a:lnTo>
                        <a:lnTo>
                          <a:pt x="44" y="44"/>
                        </a:lnTo>
                        <a:lnTo>
                          <a:pt x="44" y="42"/>
                        </a:lnTo>
                        <a:lnTo>
                          <a:pt x="46" y="42"/>
                        </a:lnTo>
                        <a:lnTo>
                          <a:pt x="49" y="44"/>
                        </a:lnTo>
                        <a:lnTo>
                          <a:pt x="50" y="44"/>
                        </a:lnTo>
                        <a:lnTo>
                          <a:pt x="52" y="42"/>
                        </a:lnTo>
                        <a:lnTo>
                          <a:pt x="53" y="42"/>
                        </a:lnTo>
                        <a:lnTo>
                          <a:pt x="55" y="42"/>
                        </a:lnTo>
                        <a:lnTo>
                          <a:pt x="55" y="44"/>
                        </a:lnTo>
                        <a:lnTo>
                          <a:pt x="57" y="42"/>
                        </a:lnTo>
                        <a:lnTo>
                          <a:pt x="57" y="40"/>
                        </a:lnTo>
                        <a:lnTo>
                          <a:pt x="58" y="40"/>
                        </a:lnTo>
                        <a:lnTo>
                          <a:pt x="60" y="42"/>
                        </a:lnTo>
                        <a:lnTo>
                          <a:pt x="61" y="44"/>
                        </a:lnTo>
                        <a:lnTo>
                          <a:pt x="64" y="42"/>
                        </a:lnTo>
                        <a:lnTo>
                          <a:pt x="64" y="44"/>
                        </a:lnTo>
                        <a:lnTo>
                          <a:pt x="67" y="45"/>
                        </a:lnTo>
                        <a:lnTo>
                          <a:pt x="67" y="44"/>
                        </a:lnTo>
                        <a:lnTo>
                          <a:pt x="66" y="44"/>
                        </a:lnTo>
                        <a:lnTo>
                          <a:pt x="66" y="42"/>
                        </a:lnTo>
                        <a:lnTo>
                          <a:pt x="67" y="42"/>
                        </a:lnTo>
                        <a:lnTo>
                          <a:pt x="69" y="42"/>
                        </a:lnTo>
                        <a:lnTo>
                          <a:pt x="64" y="40"/>
                        </a:lnTo>
                        <a:lnTo>
                          <a:pt x="63" y="42"/>
                        </a:lnTo>
                        <a:lnTo>
                          <a:pt x="61" y="42"/>
                        </a:lnTo>
                        <a:lnTo>
                          <a:pt x="61" y="40"/>
                        </a:lnTo>
                        <a:lnTo>
                          <a:pt x="60" y="40"/>
                        </a:lnTo>
                        <a:lnTo>
                          <a:pt x="58" y="37"/>
                        </a:lnTo>
                        <a:lnTo>
                          <a:pt x="57" y="37"/>
                        </a:lnTo>
                        <a:lnTo>
                          <a:pt x="57" y="36"/>
                        </a:lnTo>
                        <a:lnTo>
                          <a:pt x="55" y="34"/>
                        </a:lnTo>
                        <a:lnTo>
                          <a:pt x="55" y="33"/>
                        </a:lnTo>
                        <a:lnTo>
                          <a:pt x="57" y="33"/>
                        </a:lnTo>
                        <a:lnTo>
                          <a:pt x="57" y="31"/>
                        </a:lnTo>
                        <a:lnTo>
                          <a:pt x="57" y="30"/>
                        </a:lnTo>
                        <a:lnTo>
                          <a:pt x="57" y="28"/>
                        </a:lnTo>
                        <a:lnTo>
                          <a:pt x="57" y="27"/>
                        </a:lnTo>
                        <a:lnTo>
                          <a:pt x="58" y="27"/>
                        </a:lnTo>
                        <a:lnTo>
                          <a:pt x="61" y="30"/>
                        </a:lnTo>
                        <a:lnTo>
                          <a:pt x="64" y="30"/>
                        </a:lnTo>
                        <a:lnTo>
                          <a:pt x="63" y="28"/>
                        </a:lnTo>
                        <a:lnTo>
                          <a:pt x="61" y="28"/>
                        </a:lnTo>
                        <a:lnTo>
                          <a:pt x="61" y="27"/>
                        </a:lnTo>
                        <a:lnTo>
                          <a:pt x="60" y="27"/>
                        </a:lnTo>
                        <a:lnTo>
                          <a:pt x="60" y="25"/>
                        </a:lnTo>
                        <a:lnTo>
                          <a:pt x="61" y="24"/>
                        </a:lnTo>
                        <a:lnTo>
                          <a:pt x="63" y="24"/>
                        </a:lnTo>
                        <a:lnTo>
                          <a:pt x="64" y="25"/>
                        </a:lnTo>
                        <a:lnTo>
                          <a:pt x="60" y="19"/>
                        </a:lnTo>
                        <a:lnTo>
                          <a:pt x="60" y="17"/>
                        </a:lnTo>
                        <a:lnTo>
                          <a:pt x="60" y="16"/>
                        </a:lnTo>
                        <a:lnTo>
                          <a:pt x="63" y="14"/>
                        </a:lnTo>
                        <a:lnTo>
                          <a:pt x="64" y="13"/>
                        </a:lnTo>
                        <a:lnTo>
                          <a:pt x="63" y="13"/>
                        </a:lnTo>
                        <a:lnTo>
                          <a:pt x="64" y="10"/>
                        </a:lnTo>
                        <a:lnTo>
                          <a:pt x="64" y="8"/>
                        </a:lnTo>
                        <a:lnTo>
                          <a:pt x="64" y="7"/>
                        </a:lnTo>
                        <a:lnTo>
                          <a:pt x="66" y="5"/>
                        </a:lnTo>
                        <a:lnTo>
                          <a:pt x="72" y="7"/>
                        </a:lnTo>
                        <a:lnTo>
                          <a:pt x="74" y="8"/>
                        </a:lnTo>
                        <a:lnTo>
                          <a:pt x="74" y="10"/>
                        </a:lnTo>
                        <a:lnTo>
                          <a:pt x="74" y="11"/>
                        </a:lnTo>
                        <a:lnTo>
                          <a:pt x="75" y="13"/>
                        </a:lnTo>
                        <a:lnTo>
                          <a:pt x="75" y="14"/>
                        </a:lnTo>
                        <a:lnTo>
                          <a:pt x="74" y="14"/>
                        </a:lnTo>
                        <a:lnTo>
                          <a:pt x="74" y="16"/>
                        </a:lnTo>
                        <a:lnTo>
                          <a:pt x="75" y="14"/>
                        </a:lnTo>
                        <a:lnTo>
                          <a:pt x="75" y="13"/>
                        </a:lnTo>
                        <a:lnTo>
                          <a:pt x="75" y="11"/>
                        </a:lnTo>
                        <a:lnTo>
                          <a:pt x="77" y="10"/>
                        </a:lnTo>
                        <a:lnTo>
                          <a:pt x="77" y="8"/>
                        </a:lnTo>
                        <a:lnTo>
                          <a:pt x="78" y="11"/>
                        </a:lnTo>
                        <a:lnTo>
                          <a:pt x="80" y="11"/>
                        </a:lnTo>
                        <a:lnTo>
                          <a:pt x="81" y="13"/>
                        </a:lnTo>
                        <a:lnTo>
                          <a:pt x="83" y="13"/>
                        </a:lnTo>
                        <a:lnTo>
                          <a:pt x="81" y="14"/>
                        </a:lnTo>
                        <a:lnTo>
                          <a:pt x="81" y="16"/>
                        </a:lnTo>
                        <a:lnTo>
                          <a:pt x="80" y="17"/>
                        </a:lnTo>
                        <a:lnTo>
                          <a:pt x="78" y="21"/>
                        </a:lnTo>
                        <a:lnTo>
                          <a:pt x="78" y="22"/>
                        </a:lnTo>
                        <a:lnTo>
                          <a:pt x="77" y="24"/>
                        </a:lnTo>
                        <a:lnTo>
                          <a:pt x="78" y="24"/>
                        </a:lnTo>
                        <a:lnTo>
                          <a:pt x="81" y="21"/>
                        </a:lnTo>
                        <a:lnTo>
                          <a:pt x="81" y="19"/>
                        </a:lnTo>
                        <a:lnTo>
                          <a:pt x="81" y="17"/>
                        </a:lnTo>
                        <a:lnTo>
                          <a:pt x="83" y="17"/>
                        </a:lnTo>
                        <a:lnTo>
                          <a:pt x="84" y="17"/>
                        </a:lnTo>
                        <a:lnTo>
                          <a:pt x="84" y="16"/>
                        </a:lnTo>
                        <a:lnTo>
                          <a:pt x="86" y="14"/>
                        </a:lnTo>
                        <a:lnTo>
                          <a:pt x="86" y="13"/>
                        </a:lnTo>
                        <a:lnTo>
                          <a:pt x="86" y="11"/>
                        </a:lnTo>
                        <a:lnTo>
                          <a:pt x="87" y="10"/>
                        </a:lnTo>
                        <a:lnTo>
                          <a:pt x="89" y="11"/>
                        </a:lnTo>
                        <a:lnTo>
                          <a:pt x="92" y="11"/>
                        </a:lnTo>
                        <a:lnTo>
                          <a:pt x="93" y="14"/>
                        </a:lnTo>
                        <a:lnTo>
                          <a:pt x="93" y="16"/>
                        </a:lnTo>
                        <a:lnTo>
                          <a:pt x="93" y="17"/>
                        </a:lnTo>
                        <a:lnTo>
                          <a:pt x="92" y="19"/>
                        </a:lnTo>
                        <a:lnTo>
                          <a:pt x="92" y="21"/>
                        </a:lnTo>
                        <a:lnTo>
                          <a:pt x="90" y="24"/>
                        </a:lnTo>
                        <a:lnTo>
                          <a:pt x="92" y="24"/>
                        </a:lnTo>
                        <a:lnTo>
                          <a:pt x="92" y="22"/>
                        </a:lnTo>
                        <a:lnTo>
                          <a:pt x="93" y="21"/>
                        </a:lnTo>
                        <a:lnTo>
                          <a:pt x="93" y="19"/>
                        </a:lnTo>
                        <a:lnTo>
                          <a:pt x="97" y="16"/>
                        </a:lnTo>
                        <a:lnTo>
                          <a:pt x="98" y="14"/>
                        </a:lnTo>
                        <a:lnTo>
                          <a:pt x="100" y="14"/>
                        </a:lnTo>
                        <a:lnTo>
                          <a:pt x="101" y="14"/>
                        </a:lnTo>
                        <a:lnTo>
                          <a:pt x="103" y="16"/>
                        </a:lnTo>
                        <a:lnTo>
                          <a:pt x="104" y="16"/>
                        </a:lnTo>
                        <a:lnTo>
                          <a:pt x="103" y="14"/>
                        </a:lnTo>
                        <a:lnTo>
                          <a:pt x="104" y="14"/>
                        </a:lnTo>
                        <a:lnTo>
                          <a:pt x="104" y="13"/>
                        </a:lnTo>
                        <a:lnTo>
                          <a:pt x="106" y="13"/>
                        </a:lnTo>
                        <a:lnTo>
                          <a:pt x="108" y="14"/>
                        </a:lnTo>
                        <a:lnTo>
                          <a:pt x="108" y="13"/>
                        </a:lnTo>
                        <a:lnTo>
                          <a:pt x="109" y="11"/>
                        </a:lnTo>
                        <a:lnTo>
                          <a:pt x="111" y="11"/>
                        </a:lnTo>
                        <a:lnTo>
                          <a:pt x="112" y="13"/>
                        </a:lnTo>
                        <a:lnTo>
                          <a:pt x="112" y="11"/>
                        </a:lnTo>
                        <a:lnTo>
                          <a:pt x="114" y="11"/>
                        </a:lnTo>
                        <a:lnTo>
                          <a:pt x="114" y="10"/>
                        </a:lnTo>
                        <a:lnTo>
                          <a:pt x="115" y="10"/>
                        </a:lnTo>
                        <a:lnTo>
                          <a:pt x="115" y="8"/>
                        </a:lnTo>
                        <a:lnTo>
                          <a:pt x="115" y="10"/>
                        </a:lnTo>
                        <a:lnTo>
                          <a:pt x="117" y="11"/>
                        </a:lnTo>
                        <a:lnTo>
                          <a:pt x="121" y="11"/>
                        </a:lnTo>
                        <a:lnTo>
                          <a:pt x="126" y="11"/>
                        </a:lnTo>
                        <a:lnTo>
                          <a:pt x="129" y="10"/>
                        </a:lnTo>
                        <a:lnTo>
                          <a:pt x="132" y="7"/>
                        </a:lnTo>
                        <a:lnTo>
                          <a:pt x="134" y="7"/>
                        </a:lnTo>
                        <a:lnTo>
                          <a:pt x="137" y="5"/>
                        </a:lnTo>
                        <a:lnTo>
                          <a:pt x="140" y="5"/>
                        </a:lnTo>
                        <a:lnTo>
                          <a:pt x="140" y="7"/>
                        </a:lnTo>
                        <a:lnTo>
                          <a:pt x="141" y="8"/>
                        </a:lnTo>
                        <a:lnTo>
                          <a:pt x="143" y="8"/>
                        </a:lnTo>
                        <a:lnTo>
                          <a:pt x="146" y="7"/>
                        </a:lnTo>
                        <a:lnTo>
                          <a:pt x="148" y="8"/>
                        </a:lnTo>
                        <a:lnTo>
                          <a:pt x="149" y="8"/>
                        </a:lnTo>
                        <a:lnTo>
                          <a:pt x="151" y="7"/>
                        </a:lnTo>
                        <a:lnTo>
                          <a:pt x="149" y="5"/>
                        </a:lnTo>
                        <a:lnTo>
                          <a:pt x="148" y="3"/>
                        </a:lnTo>
                        <a:lnTo>
                          <a:pt x="148" y="2"/>
                        </a:lnTo>
                        <a:lnTo>
                          <a:pt x="148" y="0"/>
                        </a:lnTo>
                        <a:lnTo>
                          <a:pt x="149" y="0"/>
                        </a:lnTo>
                        <a:lnTo>
                          <a:pt x="151" y="0"/>
                        </a:lnTo>
                        <a:lnTo>
                          <a:pt x="151" y="2"/>
                        </a:lnTo>
                        <a:lnTo>
                          <a:pt x="151" y="3"/>
                        </a:lnTo>
                        <a:lnTo>
                          <a:pt x="152" y="3"/>
                        </a:lnTo>
                        <a:lnTo>
                          <a:pt x="155" y="2"/>
                        </a:lnTo>
                        <a:lnTo>
                          <a:pt x="158" y="2"/>
                        </a:lnTo>
                        <a:lnTo>
                          <a:pt x="160" y="3"/>
                        </a:lnTo>
                        <a:lnTo>
                          <a:pt x="163" y="3"/>
                        </a:lnTo>
                        <a:lnTo>
                          <a:pt x="166" y="3"/>
                        </a:lnTo>
                        <a:lnTo>
                          <a:pt x="167" y="3"/>
                        </a:lnTo>
                        <a:lnTo>
                          <a:pt x="167" y="7"/>
                        </a:lnTo>
                        <a:lnTo>
                          <a:pt x="166" y="8"/>
                        </a:lnTo>
                        <a:lnTo>
                          <a:pt x="166" y="10"/>
                        </a:lnTo>
                        <a:lnTo>
                          <a:pt x="164" y="13"/>
                        </a:lnTo>
                        <a:lnTo>
                          <a:pt x="163" y="14"/>
                        </a:lnTo>
                        <a:lnTo>
                          <a:pt x="161" y="17"/>
                        </a:lnTo>
                        <a:lnTo>
                          <a:pt x="161" y="19"/>
                        </a:lnTo>
                        <a:lnTo>
                          <a:pt x="163" y="21"/>
                        </a:lnTo>
                        <a:lnTo>
                          <a:pt x="164" y="21"/>
                        </a:lnTo>
                        <a:lnTo>
                          <a:pt x="166" y="21"/>
                        </a:lnTo>
                        <a:lnTo>
                          <a:pt x="166" y="22"/>
                        </a:lnTo>
                        <a:lnTo>
                          <a:pt x="164" y="24"/>
                        </a:lnTo>
                        <a:lnTo>
                          <a:pt x="164" y="27"/>
                        </a:lnTo>
                        <a:lnTo>
                          <a:pt x="161" y="31"/>
                        </a:lnTo>
                        <a:lnTo>
                          <a:pt x="158" y="36"/>
                        </a:lnTo>
                        <a:lnTo>
                          <a:pt x="157" y="37"/>
                        </a:lnTo>
                        <a:lnTo>
                          <a:pt x="155" y="39"/>
                        </a:lnTo>
                        <a:lnTo>
                          <a:pt x="151" y="40"/>
                        </a:lnTo>
                        <a:lnTo>
                          <a:pt x="149" y="42"/>
                        </a:lnTo>
                        <a:lnTo>
                          <a:pt x="146" y="45"/>
                        </a:lnTo>
                        <a:lnTo>
                          <a:pt x="145" y="47"/>
                        </a:lnTo>
                        <a:lnTo>
                          <a:pt x="145" y="48"/>
                        </a:lnTo>
                        <a:lnTo>
                          <a:pt x="141" y="51"/>
                        </a:lnTo>
                        <a:lnTo>
                          <a:pt x="130" y="60"/>
                        </a:lnTo>
                        <a:lnTo>
                          <a:pt x="126" y="62"/>
                        </a:lnTo>
                        <a:lnTo>
                          <a:pt x="126" y="63"/>
                        </a:lnTo>
                        <a:lnTo>
                          <a:pt x="124" y="65"/>
                        </a:lnTo>
                        <a:lnTo>
                          <a:pt x="124" y="67"/>
                        </a:lnTo>
                        <a:lnTo>
                          <a:pt x="124" y="68"/>
                        </a:lnTo>
                        <a:lnTo>
                          <a:pt x="123" y="68"/>
                        </a:lnTo>
                        <a:lnTo>
                          <a:pt x="121" y="68"/>
                        </a:lnTo>
                        <a:lnTo>
                          <a:pt x="117" y="71"/>
                        </a:lnTo>
                        <a:lnTo>
                          <a:pt x="117" y="73"/>
                        </a:lnTo>
                        <a:lnTo>
                          <a:pt x="117" y="74"/>
                        </a:lnTo>
                        <a:lnTo>
                          <a:pt x="115" y="73"/>
                        </a:lnTo>
                        <a:lnTo>
                          <a:pt x="114" y="71"/>
                        </a:lnTo>
                        <a:lnTo>
                          <a:pt x="112" y="71"/>
                        </a:lnTo>
                        <a:lnTo>
                          <a:pt x="112" y="73"/>
                        </a:lnTo>
                        <a:lnTo>
                          <a:pt x="114" y="74"/>
                        </a:lnTo>
                        <a:lnTo>
                          <a:pt x="115" y="74"/>
                        </a:lnTo>
                        <a:lnTo>
                          <a:pt x="117" y="74"/>
                        </a:lnTo>
                        <a:lnTo>
                          <a:pt x="117" y="76"/>
                        </a:lnTo>
                        <a:lnTo>
                          <a:pt x="117" y="79"/>
                        </a:lnTo>
                        <a:lnTo>
                          <a:pt x="115" y="79"/>
                        </a:lnTo>
                        <a:lnTo>
                          <a:pt x="117" y="81"/>
                        </a:lnTo>
                        <a:lnTo>
                          <a:pt x="115" y="81"/>
                        </a:lnTo>
                        <a:lnTo>
                          <a:pt x="114" y="81"/>
                        </a:lnTo>
                        <a:lnTo>
                          <a:pt x="112" y="81"/>
                        </a:lnTo>
                        <a:lnTo>
                          <a:pt x="112" y="82"/>
                        </a:lnTo>
                        <a:lnTo>
                          <a:pt x="111" y="82"/>
                        </a:lnTo>
                        <a:lnTo>
                          <a:pt x="109" y="82"/>
                        </a:lnTo>
                        <a:lnTo>
                          <a:pt x="106" y="81"/>
                        </a:lnTo>
                        <a:lnTo>
                          <a:pt x="101" y="81"/>
                        </a:lnTo>
                        <a:lnTo>
                          <a:pt x="100" y="81"/>
                        </a:lnTo>
                        <a:lnTo>
                          <a:pt x="98" y="77"/>
                        </a:lnTo>
                        <a:lnTo>
                          <a:pt x="97" y="77"/>
                        </a:lnTo>
                        <a:lnTo>
                          <a:pt x="97" y="76"/>
                        </a:lnTo>
                        <a:lnTo>
                          <a:pt x="98" y="81"/>
                        </a:lnTo>
                        <a:lnTo>
                          <a:pt x="100" y="82"/>
                        </a:lnTo>
                        <a:lnTo>
                          <a:pt x="103" y="82"/>
                        </a:lnTo>
                        <a:lnTo>
                          <a:pt x="104" y="82"/>
                        </a:lnTo>
                        <a:lnTo>
                          <a:pt x="106" y="82"/>
                        </a:lnTo>
                        <a:lnTo>
                          <a:pt x="108" y="84"/>
                        </a:lnTo>
                        <a:lnTo>
                          <a:pt x="109" y="84"/>
                        </a:lnTo>
                        <a:lnTo>
                          <a:pt x="109" y="82"/>
                        </a:lnTo>
                        <a:lnTo>
                          <a:pt x="112" y="85"/>
                        </a:lnTo>
                        <a:lnTo>
                          <a:pt x="115" y="85"/>
                        </a:lnTo>
                        <a:lnTo>
                          <a:pt x="117" y="84"/>
                        </a:lnTo>
                        <a:lnTo>
                          <a:pt x="120" y="84"/>
                        </a:lnTo>
                        <a:lnTo>
                          <a:pt x="120" y="85"/>
                        </a:lnTo>
                        <a:lnTo>
                          <a:pt x="120" y="87"/>
                        </a:lnTo>
                        <a:lnTo>
                          <a:pt x="121" y="87"/>
                        </a:lnTo>
                        <a:lnTo>
                          <a:pt x="123" y="85"/>
                        </a:lnTo>
                        <a:lnTo>
                          <a:pt x="124" y="84"/>
                        </a:lnTo>
                        <a:lnTo>
                          <a:pt x="126" y="82"/>
                        </a:lnTo>
                        <a:lnTo>
                          <a:pt x="127" y="81"/>
                        </a:lnTo>
                        <a:lnTo>
                          <a:pt x="127" y="82"/>
                        </a:lnTo>
                        <a:lnTo>
                          <a:pt x="127" y="84"/>
                        </a:lnTo>
                        <a:lnTo>
                          <a:pt x="120" y="93"/>
                        </a:lnTo>
                        <a:lnTo>
                          <a:pt x="120" y="94"/>
                        </a:lnTo>
                        <a:lnTo>
                          <a:pt x="118" y="96"/>
                        </a:lnTo>
                        <a:lnTo>
                          <a:pt x="117" y="97"/>
                        </a:lnTo>
                        <a:lnTo>
                          <a:pt x="115" y="97"/>
                        </a:lnTo>
                        <a:lnTo>
                          <a:pt x="115" y="96"/>
                        </a:lnTo>
                        <a:lnTo>
                          <a:pt x="115" y="94"/>
                        </a:lnTo>
                        <a:lnTo>
                          <a:pt x="114" y="93"/>
                        </a:lnTo>
                        <a:lnTo>
                          <a:pt x="112" y="94"/>
                        </a:lnTo>
                        <a:lnTo>
                          <a:pt x="109" y="97"/>
                        </a:lnTo>
                        <a:lnTo>
                          <a:pt x="108" y="97"/>
                        </a:lnTo>
                        <a:lnTo>
                          <a:pt x="106" y="97"/>
                        </a:lnTo>
                        <a:lnTo>
                          <a:pt x="103" y="99"/>
                        </a:lnTo>
                        <a:lnTo>
                          <a:pt x="101" y="99"/>
                        </a:lnTo>
                        <a:lnTo>
                          <a:pt x="101" y="100"/>
                        </a:lnTo>
                        <a:lnTo>
                          <a:pt x="100" y="100"/>
                        </a:lnTo>
                        <a:lnTo>
                          <a:pt x="100" y="102"/>
                        </a:lnTo>
                        <a:lnTo>
                          <a:pt x="98" y="102"/>
                        </a:lnTo>
                        <a:lnTo>
                          <a:pt x="95" y="105"/>
                        </a:lnTo>
                        <a:lnTo>
                          <a:pt x="95" y="107"/>
                        </a:lnTo>
                        <a:lnTo>
                          <a:pt x="93" y="108"/>
                        </a:lnTo>
                        <a:lnTo>
                          <a:pt x="95" y="108"/>
                        </a:lnTo>
                        <a:lnTo>
                          <a:pt x="97" y="108"/>
                        </a:lnTo>
                        <a:lnTo>
                          <a:pt x="98" y="107"/>
                        </a:lnTo>
                        <a:lnTo>
                          <a:pt x="98" y="105"/>
                        </a:lnTo>
                        <a:lnTo>
                          <a:pt x="100" y="103"/>
                        </a:lnTo>
                        <a:lnTo>
                          <a:pt x="101" y="102"/>
                        </a:lnTo>
                        <a:lnTo>
                          <a:pt x="104" y="100"/>
                        </a:lnTo>
                        <a:lnTo>
                          <a:pt x="106" y="99"/>
                        </a:lnTo>
                        <a:lnTo>
                          <a:pt x="108" y="99"/>
                        </a:lnTo>
                        <a:lnTo>
                          <a:pt x="108" y="100"/>
                        </a:lnTo>
                        <a:lnTo>
                          <a:pt x="111" y="100"/>
                        </a:lnTo>
                        <a:lnTo>
                          <a:pt x="112" y="100"/>
                        </a:lnTo>
                        <a:lnTo>
                          <a:pt x="114" y="99"/>
                        </a:lnTo>
                        <a:lnTo>
                          <a:pt x="115" y="97"/>
                        </a:lnTo>
                        <a:lnTo>
                          <a:pt x="117" y="97"/>
                        </a:lnTo>
                        <a:lnTo>
                          <a:pt x="117" y="99"/>
                        </a:lnTo>
                        <a:lnTo>
                          <a:pt x="115" y="100"/>
                        </a:lnTo>
                        <a:lnTo>
                          <a:pt x="114" y="103"/>
                        </a:lnTo>
                        <a:lnTo>
                          <a:pt x="112" y="103"/>
                        </a:lnTo>
                        <a:lnTo>
                          <a:pt x="111" y="107"/>
                        </a:lnTo>
                        <a:lnTo>
                          <a:pt x="111" y="108"/>
                        </a:lnTo>
                        <a:lnTo>
                          <a:pt x="109" y="108"/>
                        </a:lnTo>
                        <a:lnTo>
                          <a:pt x="108" y="110"/>
                        </a:lnTo>
                        <a:lnTo>
                          <a:pt x="108" y="111"/>
                        </a:lnTo>
                        <a:lnTo>
                          <a:pt x="106" y="111"/>
                        </a:lnTo>
                        <a:lnTo>
                          <a:pt x="103" y="111"/>
                        </a:lnTo>
                        <a:lnTo>
                          <a:pt x="104" y="111"/>
                        </a:lnTo>
                        <a:lnTo>
                          <a:pt x="104" y="113"/>
                        </a:lnTo>
                        <a:lnTo>
                          <a:pt x="106" y="113"/>
                        </a:lnTo>
                        <a:lnTo>
                          <a:pt x="104" y="114"/>
                        </a:lnTo>
                        <a:lnTo>
                          <a:pt x="104" y="116"/>
                        </a:lnTo>
                        <a:lnTo>
                          <a:pt x="103" y="116"/>
                        </a:lnTo>
                        <a:lnTo>
                          <a:pt x="106" y="118"/>
                        </a:lnTo>
                        <a:lnTo>
                          <a:pt x="108" y="116"/>
                        </a:lnTo>
                        <a:lnTo>
                          <a:pt x="109" y="116"/>
                        </a:lnTo>
                        <a:lnTo>
                          <a:pt x="109" y="114"/>
                        </a:lnTo>
                        <a:lnTo>
                          <a:pt x="111" y="114"/>
                        </a:lnTo>
                        <a:lnTo>
                          <a:pt x="112" y="113"/>
                        </a:lnTo>
                        <a:lnTo>
                          <a:pt x="112" y="111"/>
                        </a:lnTo>
                        <a:lnTo>
                          <a:pt x="114" y="111"/>
                        </a:lnTo>
                        <a:lnTo>
                          <a:pt x="115" y="111"/>
                        </a:lnTo>
                        <a:lnTo>
                          <a:pt x="114" y="110"/>
                        </a:lnTo>
                        <a:lnTo>
                          <a:pt x="112" y="108"/>
                        </a:lnTo>
                        <a:lnTo>
                          <a:pt x="114" y="108"/>
                        </a:lnTo>
                        <a:lnTo>
                          <a:pt x="118" y="107"/>
                        </a:lnTo>
                        <a:lnTo>
                          <a:pt x="123" y="108"/>
                        </a:lnTo>
                        <a:lnTo>
                          <a:pt x="124" y="107"/>
                        </a:lnTo>
                        <a:lnTo>
                          <a:pt x="134" y="102"/>
                        </a:lnTo>
                        <a:lnTo>
                          <a:pt x="137" y="100"/>
                        </a:lnTo>
                        <a:lnTo>
                          <a:pt x="135" y="102"/>
                        </a:lnTo>
                        <a:lnTo>
                          <a:pt x="135" y="103"/>
                        </a:lnTo>
                        <a:lnTo>
                          <a:pt x="137" y="103"/>
                        </a:lnTo>
                        <a:lnTo>
                          <a:pt x="137" y="102"/>
                        </a:lnTo>
                        <a:lnTo>
                          <a:pt x="138" y="102"/>
                        </a:lnTo>
                        <a:lnTo>
                          <a:pt x="137" y="100"/>
                        </a:lnTo>
                        <a:lnTo>
                          <a:pt x="138" y="100"/>
                        </a:lnTo>
                        <a:lnTo>
                          <a:pt x="140" y="100"/>
                        </a:lnTo>
                        <a:lnTo>
                          <a:pt x="141" y="100"/>
                        </a:lnTo>
                        <a:lnTo>
                          <a:pt x="143" y="99"/>
                        </a:lnTo>
                        <a:lnTo>
                          <a:pt x="143" y="97"/>
                        </a:lnTo>
                        <a:lnTo>
                          <a:pt x="143" y="96"/>
                        </a:lnTo>
                        <a:lnTo>
                          <a:pt x="145" y="96"/>
                        </a:lnTo>
                        <a:lnTo>
                          <a:pt x="146" y="96"/>
                        </a:lnTo>
                        <a:lnTo>
                          <a:pt x="146" y="94"/>
                        </a:lnTo>
                        <a:lnTo>
                          <a:pt x="148" y="94"/>
                        </a:lnTo>
                        <a:lnTo>
                          <a:pt x="154" y="94"/>
                        </a:lnTo>
                        <a:lnTo>
                          <a:pt x="158" y="97"/>
                        </a:lnTo>
                        <a:lnTo>
                          <a:pt x="164" y="100"/>
                        </a:lnTo>
                        <a:lnTo>
                          <a:pt x="166" y="100"/>
                        </a:lnTo>
                        <a:lnTo>
                          <a:pt x="169" y="99"/>
                        </a:lnTo>
                        <a:lnTo>
                          <a:pt x="172" y="97"/>
                        </a:lnTo>
                        <a:lnTo>
                          <a:pt x="172" y="96"/>
                        </a:lnTo>
                        <a:lnTo>
                          <a:pt x="181" y="96"/>
                        </a:lnTo>
                        <a:lnTo>
                          <a:pt x="181" y="97"/>
                        </a:lnTo>
                        <a:lnTo>
                          <a:pt x="183" y="97"/>
                        </a:lnTo>
                        <a:lnTo>
                          <a:pt x="185" y="97"/>
                        </a:lnTo>
                        <a:lnTo>
                          <a:pt x="186" y="97"/>
                        </a:lnTo>
                        <a:lnTo>
                          <a:pt x="191" y="99"/>
                        </a:lnTo>
                        <a:lnTo>
                          <a:pt x="192" y="99"/>
                        </a:lnTo>
                        <a:lnTo>
                          <a:pt x="194" y="100"/>
                        </a:lnTo>
                        <a:lnTo>
                          <a:pt x="194" y="99"/>
                        </a:lnTo>
                        <a:lnTo>
                          <a:pt x="195" y="99"/>
                        </a:lnTo>
                        <a:lnTo>
                          <a:pt x="198" y="100"/>
                        </a:lnTo>
                        <a:lnTo>
                          <a:pt x="198" y="99"/>
                        </a:lnTo>
                        <a:lnTo>
                          <a:pt x="200" y="100"/>
                        </a:lnTo>
                        <a:lnTo>
                          <a:pt x="200" y="99"/>
                        </a:lnTo>
                        <a:lnTo>
                          <a:pt x="201" y="99"/>
                        </a:lnTo>
                        <a:lnTo>
                          <a:pt x="203" y="99"/>
                        </a:lnTo>
                        <a:lnTo>
                          <a:pt x="204" y="99"/>
                        </a:lnTo>
                        <a:lnTo>
                          <a:pt x="204" y="97"/>
                        </a:lnTo>
                        <a:lnTo>
                          <a:pt x="206" y="97"/>
                        </a:lnTo>
                        <a:lnTo>
                          <a:pt x="209" y="99"/>
                        </a:lnTo>
                        <a:lnTo>
                          <a:pt x="211" y="99"/>
                        </a:lnTo>
                        <a:lnTo>
                          <a:pt x="214" y="96"/>
                        </a:lnTo>
                        <a:lnTo>
                          <a:pt x="215" y="96"/>
                        </a:lnTo>
                        <a:lnTo>
                          <a:pt x="220" y="96"/>
                        </a:lnTo>
                        <a:lnTo>
                          <a:pt x="220" y="97"/>
                        </a:lnTo>
                        <a:lnTo>
                          <a:pt x="222" y="97"/>
                        </a:lnTo>
                        <a:lnTo>
                          <a:pt x="222" y="99"/>
                        </a:lnTo>
                        <a:lnTo>
                          <a:pt x="223" y="99"/>
                        </a:lnTo>
                        <a:lnTo>
                          <a:pt x="225" y="99"/>
                        </a:lnTo>
                        <a:lnTo>
                          <a:pt x="225" y="100"/>
                        </a:lnTo>
                        <a:lnTo>
                          <a:pt x="229" y="105"/>
                        </a:lnTo>
                        <a:lnTo>
                          <a:pt x="229" y="107"/>
                        </a:lnTo>
                        <a:lnTo>
                          <a:pt x="231" y="108"/>
                        </a:lnTo>
                        <a:lnTo>
                          <a:pt x="231" y="110"/>
                        </a:lnTo>
                        <a:lnTo>
                          <a:pt x="231" y="111"/>
                        </a:lnTo>
                        <a:lnTo>
                          <a:pt x="231" y="113"/>
                        </a:lnTo>
                        <a:lnTo>
                          <a:pt x="231" y="114"/>
                        </a:lnTo>
                        <a:lnTo>
                          <a:pt x="232" y="116"/>
                        </a:lnTo>
                        <a:lnTo>
                          <a:pt x="232" y="118"/>
                        </a:lnTo>
                        <a:lnTo>
                          <a:pt x="232" y="119"/>
                        </a:lnTo>
                        <a:lnTo>
                          <a:pt x="231" y="121"/>
                        </a:lnTo>
                        <a:lnTo>
                          <a:pt x="229" y="124"/>
                        </a:lnTo>
                        <a:lnTo>
                          <a:pt x="229" y="125"/>
                        </a:lnTo>
                        <a:lnTo>
                          <a:pt x="228" y="127"/>
                        </a:lnTo>
                        <a:lnTo>
                          <a:pt x="223" y="131"/>
                        </a:lnTo>
                        <a:lnTo>
                          <a:pt x="222" y="134"/>
                        </a:lnTo>
                        <a:lnTo>
                          <a:pt x="218" y="142"/>
                        </a:lnTo>
                        <a:lnTo>
                          <a:pt x="217" y="148"/>
                        </a:lnTo>
                        <a:lnTo>
                          <a:pt x="217" y="150"/>
                        </a:lnTo>
                        <a:lnTo>
                          <a:pt x="217" y="151"/>
                        </a:lnTo>
                        <a:lnTo>
                          <a:pt x="218" y="153"/>
                        </a:lnTo>
                        <a:lnTo>
                          <a:pt x="217" y="155"/>
                        </a:lnTo>
                        <a:lnTo>
                          <a:pt x="212" y="162"/>
                        </a:lnTo>
                        <a:lnTo>
                          <a:pt x="211" y="165"/>
                        </a:lnTo>
                        <a:lnTo>
                          <a:pt x="211" y="170"/>
                        </a:lnTo>
                        <a:lnTo>
                          <a:pt x="211" y="171"/>
                        </a:lnTo>
                        <a:lnTo>
                          <a:pt x="211" y="173"/>
                        </a:lnTo>
                        <a:lnTo>
                          <a:pt x="209" y="174"/>
                        </a:lnTo>
                        <a:lnTo>
                          <a:pt x="209" y="176"/>
                        </a:lnTo>
                        <a:lnTo>
                          <a:pt x="208" y="177"/>
                        </a:lnTo>
                        <a:lnTo>
                          <a:pt x="206" y="179"/>
                        </a:lnTo>
                        <a:lnTo>
                          <a:pt x="204" y="181"/>
                        </a:lnTo>
                        <a:lnTo>
                          <a:pt x="204" y="184"/>
                        </a:lnTo>
                        <a:lnTo>
                          <a:pt x="203" y="184"/>
                        </a:lnTo>
                        <a:lnTo>
                          <a:pt x="200" y="187"/>
                        </a:lnTo>
                        <a:lnTo>
                          <a:pt x="198" y="188"/>
                        </a:lnTo>
                        <a:lnTo>
                          <a:pt x="197" y="190"/>
                        </a:lnTo>
                        <a:lnTo>
                          <a:pt x="197" y="195"/>
                        </a:lnTo>
                        <a:lnTo>
                          <a:pt x="195" y="196"/>
                        </a:lnTo>
                        <a:lnTo>
                          <a:pt x="195" y="198"/>
                        </a:lnTo>
                        <a:lnTo>
                          <a:pt x="195" y="199"/>
                        </a:lnTo>
                        <a:lnTo>
                          <a:pt x="195" y="201"/>
                        </a:lnTo>
                        <a:lnTo>
                          <a:pt x="194" y="202"/>
                        </a:lnTo>
                        <a:lnTo>
                          <a:pt x="194" y="204"/>
                        </a:lnTo>
                        <a:lnTo>
                          <a:pt x="192" y="204"/>
                        </a:lnTo>
                        <a:lnTo>
                          <a:pt x="188" y="208"/>
                        </a:lnTo>
                        <a:lnTo>
                          <a:pt x="188" y="210"/>
                        </a:lnTo>
                        <a:lnTo>
                          <a:pt x="186" y="210"/>
                        </a:lnTo>
                        <a:lnTo>
                          <a:pt x="185" y="211"/>
                        </a:lnTo>
                        <a:lnTo>
                          <a:pt x="183" y="211"/>
                        </a:lnTo>
                        <a:lnTo>
                          <a:pt x="183" y="214"/>
                        </a:lnTo>
                        <a:lnTo>
                          <a:pt x="181" y="214"/>
                        </a:lnTo>
                        <a:lnTo>
                          <a:pt x="178" y="214"/>
                        </a:lnTo>
                        <a:lnTo>
                          <a:pt x="166" y="216"/>
                        </a:lnTo>
                        <a:lnTo>
                          <a:pt x="163" y="218"/>
                        </a:lnTo>
                        <a:lnTo>
                          <a:pt x="161" y="219"/>
                        </a:lnTo>
                        <a:lnTo>
                          <a:pt x="157" y="224"/>
                        </a:lnTo>
                        <a:lnTo>
                          <a:pt x="154" y="225"/>
                        </a:lnTo>
                        <a:lnTo>
                          <a:pt x="152" y="224"/>
                        </a:lnTo>
                        <a:lnTo>
                          <a:pt x="152" y="225"/>
                        </a:lnTo>
                        <a:lnTo>
                          <a:pt x="154" y="225"/>
                        </a:lnTo>
                        <a:lnTo>
                          <a:pt x="155" y="225"/>
                        </a:lnTo>
                        <a:lnTo>
                          <a:pt x="157" y="225"/>
                        </a:lnTo>
                        <a:lnTo>
                          <a:pt x="158" y="224"/>
                        </a:lnTo>
                        <a:lnTo>
                          <a:pt x="161" y="224"/>
                        </a:lnTo>
                        <a:lnTo>
                          <a:pt x="171" y="218"/>
                        </a:lnTo>
                        <a:lnTo>
                          <a:pt x="172" y="218"/>
                        </a:lnTo>
                        <a:lnTo>
                          <a:pt x="172" y="216"/>
                        </a:lnTo>
                        <a:lnTo>
                          <a:pt x="174" y="216"/>
                        </a:lnTo>
                        <a:lnTo>
                          <a:pt x="175" y="216"/>
                        </a:lnTo>
                        <a:lnTo>
                          <a:pt x="177" y="218"/>
                        </a:lnTo>
                        <a:lnTo>
                          <a:pt x="178" y="218"/>
                        </a:lnTo>
                        <a:lnTo>
                          <a:pt x="178" y="219"/>
                        </a:lnTo>
                        <a:lnTo>
                          <a:pt x="178" y="221"/>
                        </a:lnTo>
                        <a:lnTo>
                          <a:pt x="178" y="222"/>
                        </a:lnTo>
                        <a:lnTo>
                          <a:pt x="178" y="224"/>
                        </a:lnTo>
                        <a:lnTo>
                          <a:pt x="177" y="224"/>
                        </a:lnTo>
                        <a:lnTo>
                          <a:pt x="178" y="224"/>
                        </a:lnTo>
                        <a:lnTo>
                          <a:pt x="178" y="225"/>
                        </a:lnTo>
                        <a:lnTo>
                          <a:pt x="178" y="227"/>
                        </a:lnTo>
                        <a:lnTo>
                          <a:pt x="180" y="227"/>
                        </a:lnTo>
                        <a:lnTo>
                          <a:pt x="186" y="228"/>
                        </a:lnTo>
                        <a:lnTo>
                          <a:pt x="188" y="230"/>
                        </a:lnTo>
                        <a:lnTo>
                          <a:pt x="189" y="230"/>
                        </a:lnTo>
                        <a:lnTo>
                          <a:pt x="191" y="232"/>
                        </a:lnTo>
                        <a:lnTo>
                          <a:pt x="191" y="233"/>
                        </a:lnTo>
                        <a:lnTo>
                          <a:pt x="188" y="236"/>
                        </a:lnTo>
                        <a:lnTo>
                          <a:pt x="186" y="238"/>
                        </a:lnTo>
                        <a:lnTo>
                          <a:pt x="183" y="238"/>
                        </a:lnTo>
                        <a:lnTo>
                          <a:pt x="180" y="241"/>
                        </a:lnTo>
                        <a:lnTo>
                          <a:pt x="178" y="241"/>
                        </a:lnTo>
                        <a:lnTo>
                          <a:pt x="177" y="241"/>
                        </a:lnTo>
                        <a:lnTo>
                          <a:pt x="174" y="239"/>
                        </a:lnTo>
                        <a:lnTo>
                          <a:pt x="172" y="239"/>
                        </a:lnTo>
                        <a:lnTo>
                          <a:pt x="171" y="239"/>
                        </a:lnTo>
                        <a:lnTo>
                          <a:pt x="169" y="241"/>
                        </a:lnTo>
                        <a:lnTo>
                          <a:pt x="166" y="242"/>
                        </a:lnTo>
                        <a:lnTo>
                          <a:pt x="164" y="247"/>
                        </a:lnTo>
                        <a:lnTo>
                          <a:pt x="163" y="247"/>
                        </a:lnTo>
                        <a:lnTo>
                          <a:pt x="161" y="247"/>
                        </a:lnTo>
                        <a:lnTo>
                          <a:pt x="161" y="248"/>
                        </a:lnTo>
                        <a:lnTo>
                          <a:pt x="160" y="251"/>
                        </a:lnTo>
                        <a:lnTo>
                          <a:pt x="160" y="253"/>
                        </a:lnTo>
                        <a:lnTo>
                          <a:pt x="155" y="253"/>
                        </a:lnTo>
                        <a:lnTo>
                          <a:pt x="155" y="255"/>
                        </a:lnTo>
                        <a:lnTo>
                          <a:pt x="152" y="255"/>
                        </a:lnTo>
                        <a:lnTo>
                          <a:pt x="151" y="256"/>
                        </a:lnTo>
                        <a:lnTo>
                          <a:pt x="149" y="256"/>
                        </a:lnTo>
                        <a:lnTo>
                          <a:pt x="146" y="256"/>
                        </a:lnTo>
                        <a:lnTo>
                          <a:pt x="138" y="253"/>
                        </a:lnTo>
                        <a:lnTo>
                          <a:pt x="134" y="255"/>
                        </a:lnTo>
                        <a:lnTo>
                          <a:pt x="132" y="253"/>
                        </a:lnTo>
                        <a:lnTo>
                          <a:pt x="129" y="251"/>
                        </a:lnTo>
                        <a:lnTo>
                          <a:pt x="127" y="250"/>
                        </a:lnTo>
                        <a:lnTo>
                          <a:pt x="127" y="248"/>
                        </a:lnTo>
                        <a:lnTo>
                          <a:pt x="126" y="248"/>
                        </a:lnTo>
                        <a:lnTo>
                          <a:pt x="124" y="248"/>
                        </a:lnTo>
                        <a:lnTo>
                          <a:pt x="127" y="251"/>
                        </a:lnTo>
                        <a:lnTo>
                          <a:pt x="129" y="251"/>
                        </a:lnTo>
                        <a:lnTo>
                          <a:pt x="130" y="255"/>
                        </a:lnTo>
                        <a:lnTo>
                          <a:pt x="130" y="256"/>
                        </a:lnTo>
                        <a:lnTo>
                          <a:pt x="132" y="256"/>
                        </a:lnTo>
                        <a:lnTo>
                          <a:pt x="134" y="256"/>
                        </a:lnTo>
                        <a:lnTo>
                          <a:pt x="134" y="258"/>
                        </a:lnTo>
                        <a:lnTo>
                          <a:pt x="137" y="258"/>
                        </a:lnTo>
                        <a:lnTo>
                          <a:pt x="138" y="258"/>
                        </a:lnTo>
                        <a:lnTo>
                          <a:pt x="148" y="259"/>
                        </a:lnTo>
                        <a:lnTo>
                          <a:pt x="151" y="259"/>
                        </a:lnTo>
                        <a:lnTo>
                          <a:pt x="152" y="259"/>
                        </a:lnTo>
                        <a:lnTo>
                          <a:pt x="152" y="261"/>
                        </a:lnTo>
                        <a:lnTo>
                          <a:pt x="163" y="261"/>
                        </a:lnTo>
                        <a:lnTo>
                          <a:pt x="163" y="262"/>
                        </a:lnTo>
                        <a:lnTo>
                          <a:pt x="164" y="264"/>
                        </a:lnTo>
                        <a:lnTo>
                          <a:pt x="167" y="264"/>
                        </a:lnTo>
                        <a:lnTo>
                          <a:pt x="172" y="261"/>
                        </a:lnTo>
                        <a:lnTo>
                          <a:pt x="174" y="259"/>
                        </a:lnTo>
                        <a:lnTo>
                          <a:pt x="175" y="258"/>
                        </a:lnTo>
                        <a:lnTo>
                          <a:pt x="175" y="256"/>
                        </a:lnTo>
                        <a:lnTo>
                          <a:pt x="177" y="255"/>
                        </a:lnTo>
                        <a:lnTo>
                          <a:pt x="178" y="253"/>
                        </a:lnTo>
                        <a:lnTo>
                          <a:pt x="188" y="253"/>
                        </a:lnTo>
                        <a:lnTo>
                          <a:pt x="189" y="253"/>
                        </a:lnTo>
                        <a:lnTo>
                          <a:pt x="191" y="256"/>
                        </a:lnTo>
                        <a:lnTo>
                          <a:pt x="191" y="258"/>
                        </a:lnTo>
                        <a:lnTo>
                          <a:pt x="191" y="259"/>
                        </a:lnTo>
                        <a:lnTo>
                          <a:pt x="192" y="258"/>
                        </a:lnTo>
                        <a:lnTo>
                          <a:pt x="194" y="259"/>
                        </a:lnTo>
                        <a:lnTo>
                          <a:pt x="194" y="258"/>
                        </a:lnTo>
                        <a:lnTo>
                          <a:pt x="195" y="258"/>
                        </a:lnTo>
                        <a:lnTo>
                          <a:pt x="197" y="259"/>
                        </a:lnTo>
                        <a:lnTo>
                          <a:pt x="198" y="261"/>
                        </a:lnTo>
                        <a:lnTo>
                          <a:pt x="203" y="264"/>
                        </a:lnTo>
                        <a:lnTo>
                          <a:pt x="204" y="265"/>
                        </a:lnTo>
                        <a:lnTo>
                          <a:pt x="212" y="267"/>
                        </a:lnTo>
                        <a:lnTo>
                          <a:pt x="214" y="267"/>
                        </a:lnTo>
                        <a:lnTo>
                          <a:pt x="214" y="268"/>
                        </a:lnTo>
                        <a:lnTo>
                          <a:pt x="215" y="270"/>
                        </a:lnTo>
                        <a:lnTo>
                          <a:pt x="217" y="270"/>
                        </a:lnTo>
                        <a:lnTo>
                          <a:pt x="220" y="276"/>
                        </a:lnTo>
                        <a:lnTo>
                          <a:pt x="220" y="278"/>
                        </a:lnTo>
                        <a:lnTo>
                          <a:pt x="226" y="287"/>
                        </a:lnTo>
                        <a:lnTo>
                          <a:pt x="228" y="288"/>
                        </a:lnTo>
                        <a:lnTo>
                          <a:pt x="228" y="290"/>
                        </a:lnTo>
                        <a:lnTo>
                          <a:pt x="229" y="292"/>
                        </a:lnTo>
                        <a:lnTo>
                          <a:pt x="231" y="293"/>
                        </a:lnTo>
                        <a:lnTo>
                          <a:pt x="231" y="292"/>
                        </a:lnTo>
                        <a:lnTo>
                          <a:pt x="232" y="292"/>
                        </a:lnTo>
                        <a:lnTo>
                          <a:pt x="234" y="293"/>
                        </a:lnTo>
                        <a:lnTo>
                          <a:pt x="232" y="293"/>
                        </a:lnTo>
                        <a:lnTo>
                          <a:pt x="232" y="295"/>
                        </a:lnTo>
                        <a:lnTo>
                          <a:pt x="234" y="295"/>
                        </a:lnTo>
                        <a:lnTo>
                          <a:pt x="235" y="295"/>
                        </a:lnTo>
                        <a:lnTo>
                          <a:pt x="237" y="295"/>
                        </a:lnTo>
                        <a:lnTo>
                          <a:pt x="240" y="296"/>
                        </a:lnTo>
                        <a:lnTo>
                          <a:pt x="240" y="298"/>
                        </a:lnTo>
                        <a:lnTo>
                          <a:pt x="240" y="299"/>
                        </a:lnTo>
                        <a:lnTo>
                          <a:pt x="240" y="301"/>
                        </a:lnTo>
                        <a:lnTo>
                          <a:pt x="240" y="302"/>
                        </a:lnTo>
                        <a:lnTo>
                          <a:pt x="241" y="302"/>
                        </a:lnTo>
                        <a:lnTo>
                          <a:pt x="241" y="304"/>
                        </a:lnTo>
                        <a:lnTo>
                          <a:pt x="240" y="304"/>
                        </a:lnTo>
                        <a:lnTo>
                          <a:pt x="241" y="304"/>
                        </a:lnTo>
                        <a:lnTo>
                          <a:pt x="241" y="305"/>
                        </a:lnTo>
                        <a:lnTo>
                          <a:pt x="241" y="307"/>
                        </a:lnTo>
                        <a:lnTo>
                          <a:pt x="241" y="313"/>
                        </a:lnTo>
                        <a:lnTo>
                          <a:pt x="241" y="315"/>
                        </a:lnTo>
                        <a:lnTo>
                          <a:pt x="241" y="316"/>
                        </a:lnTo>
                        <a:lnTo>
                          <a:pt x="241" y="318"/>
                        </a:lnTo>
                        <a:lnTo>
                          <a:pt x="243" y="321"/>
                        </a:lnTo>
                        <a:lnTo>
                          <a:pt x="243" y="322"/>
                        </a:lnTo>
                        <a:lnTo>
                          <a:pt x="243" y="324"/>
                        </a:lnTo>
                        <a:lnTo>
                          <a:pt x="243" y="325"/>
                        </a:lnTo>
                        <a:lnTo>
                          <a:pt x="243" y="327"/>
                        </a:lnTo>
                        <a:lnTo>
                          <a:pt x="244" y="329"/>
                        </a:lnTo>
                        <a:lnTo>
                          <a:pt x="246" y="330"/>
                        </a:lnTo>
                        <a:lnTo>
                          <a:pt x="244" y="330"/>
                        </a:lnTo>
                        <a:lnTo>
                          <a:pt x="244" y="332"/>
                        </a:lnTo>
                        <a:lnTo>
                          <a:pt x="246" y="332"/>
                        </a:lnTo>
                        <a:lnTo>
                          <a:pt x="246" y="333"/>
                        </a:lnTo>
                        <a:lnTo>
                          <a:pt x="246" y="335"/>
                        </a:lnTo>
                        <a:lnTo>
                          <a:pt x="244" y="335"/>
                        </a:lnTo>
                        <a:lnTo>
                          <a:pt x="246" y="336"/>
                        </a:lnTo>
                        <a:lnTo>
                          <a:pt x="246" y="338"/>
                        </a:lnTo>
                        <a:lnTo>
                          <a:pt x="246" y="341"/>
                        </a:lnTo>
                        <a:lnTo>
                          <a:pt x="248" y="342"/>
                        </a:lnTo>
                        <a:lnTo>
                          <a:pt x="249" y="344"/>
                        </a:lnTo>
                        <a:lnTo>
                          <a:pt x="249" y="347"/>
                        </a:lnTo>
                        <a:lnTo>
                          <a:pt x="251" y="347"/>
                        </a:lnTo>
                        <a:lnTo>
                          <a:pt x="251" y="348"/>
                        </a:lnTo>
                        <a:lnTo>
                          <a:pt x="251" y="350"/>
                        </a:lnTo>
                        <a:lnTo>
                          <a:pt x="252" y="350"/>
                        </a:lnTo>
                        <a:lnTo>
                          <a:pt x="252" y="352"/>
                        </a:lnTo>
                        <a:lnTo>
                          <a:pt x="254" y="353"/>
                        </a:lnTo>
                        <a:lnTo>
                          <a:pt x="254" y="355"/>
                        </a:lnTo>
                        <a:lnTo>
                          <a:pt x="254" y="358"/>
                        </a:lnTo>
                        <a:lnTo>
                          <a:pt x="254" y="359"/>
                        </a:lnTo>
                        <a:lnTo>
                          <a:pt x="257" y="370"/>
                        </a:lnTo>
                        <a:lnTo>
                          <a:pt x="259" y="373"/>
                        </a:lnTo>
                        <a:lnTo>
                          <a:pt x="260" y="375"/>
                        </a:lnTo>
                        <a:lnTo>
                          <a:pt x="262" y="376"/>
                        </a:lnTo>
                        <a:lnTo>
                          <a:pt x="263" y="378"/>
                        </a:lnTo>
                        <a:lnTo>
                          <a:pt x="263" y="379"/>
                        </a:lnTo>
                        <a:lnTo>
                          <a:pt x="263" y="381"/>
                        </a:lnTo>
                        <a:lnTo>
                          <a:pt x="265" y="382"/>
                        </a:lnTo>
                        <a:lnTo>
                          <a:pt x="263" y="382"/>
                        </a:lnTo>
                        <a:lnTo>
                          <a:pt x="262" y="384"/>
                        </a:lnTo>
                        <a:lnTo>
                          <a:pt x="263" y="384"/>
                        </a:lnTo>
                        <a:lnTo>
                          <a:pt x="265" y="385"/>
                        </a:lnTo>
                        <a:lnTo>
                          <a:pt x="265" y="382"/>
                        </a:lnTo>
                        <a:lnTo>
                          <a:pt x="266" y="384"/>
                        </a:lnTo>
                        <a:lnTo>
                          <a:pt x="268" y="384"/>
                        </a:lnTo>
                        <a:lnTo>
                          <a:pt x="271" y="385"/>
                        </a:lnTo>
                        <a:lnTo>
                          <a:pt x="272" y="387"/>
                        </a:lnTo>
                        <a:lnTo>
                          <a:pt x="283" y="390"/>
                        </a:lnTo>
                        <a:lnTo>
                          <a:pt x="295" y="398"/>
                        </a:lnTo>
                        <a:lnTo>
                          <a:pt x="297" y="399"/>
                        </a:lnTo>
                        <a:lnTo>
                          <a:pt x="297" y="401"/>
                        </a:lnTo>
                        <a:lnTo>
                          <a:pt x="297" y="403"/>
                        </a:lnTo>
                        <a:lnTo>
                          <a:pt x="299" y="404"/>
                        </a:lnTo>
                        <a:lnTo>
                          <a:pt x="300" y="404"/>
                        </a:lnTo>
                        <a:lnTo>
                          <a:pt x="300" y="406"/>
                        </a:lnTo>
                        <a:lnTo>
                          <a:pt x="302" y="407"/>
                        </a:lnTo>
                        <a:lnTo>
                          <a:pt x="302" y="409"/>
                        </a:lnTo>
                        <a:lnTo>
                          <a:pt x="303" y="412"/>
                        </a:lnTo>
                        <a:lnTo>
                          <a:pt x="303" y="413"/>
                        </a:lnTo>
                        <a:lnTo>
                          <a:pt x="303" y="415"/>
                        </a:lnTo>
                        <a:lnTo>
                          <a:pt x="305" y="415"/>
                        </a:lnTo>
                        <a:lnTo>
                          <a:pt x="305" y="416"/>
                        </a:lnTo>
                        <a:lnTo>
                          <a:pt x="303" y="416"/>
                        </a:lnTo>
                        <a:lnTo>
                          <a:pt x="305" y="416"/>
                        </a:lnTo>
                        <a:lnTo>
                          <a:pt x="305" y="418"/>
                        </a:lnTo>
                        <a:lnTo>
                          <a:pt x="306" y="418"/>
                        </a:lnTo>
                        <a:lnTo>
                          <a:pt x="308" y="419"/>
                        </a:lnTo>
                        <a:lnTo>
                          <a:pt x="309" y="419"/>
                        </a:lnTo>
                        <a:lnTo>
                          <a:pt x="311" y="421"/>
                        </a:lnTo>
                        <a:lnTo>
                          <a:pt x="311" y="424"/>
                        </a:lnTo>
                        <a:lnTo>
                          <a:pt x="312" y="426"/>
                        </a:lnTo>
                        <a:lnTo>
                          <a:pt x="318" y="429"/>
                        </a:lnTo>
                        <a:lnTo>
                          <a:pt x="320" y="430"/>
                        </a:lnTo>
                        <a:lnTo>
                          <a:pt x="315" y="433"/>
                        </a:lnTo>
                        <a:lnTo>
                          <a:pt x="314" y="435"/>
                        </a:lnTo>
                        <a:lnTo>
                          <a:pt x="312" y="438"/>
                        </a:lnTo>
                        <a:lnTo>
                          <a:pt x="314" y="441"/>
                        </a:lnTo>
                        <a:lnTo>
                          <a:pt x="315" y="445"/>
                        </a:lnTo>
                        <a:lnTo>
                          <a:pt x="317" y="448"/>
                        </a:lnTo>
                        <a:lnTo>
                          <a:pt x="322" y="458"/>
                        </a:lnTo>
                        <a:lnTo>
                          <a:pt x="331" y="472"/>
                        </a:lnTo>
                        <a:lnTo>
                          <a:pt x="332" y="475"/>
                        </a:lnTo>
                        <a:lnTo>
                          <a:pt x="331" y="476"/>
                        </a:lnTo>
                        <a:lnTo>
                          <a:pt x="331" y="478"/>
                        </a:lnTo>
                        <a:lnTo>
                          <a:pt x="331" y="476"/>
                        </a:lnTo>
                        <a:lnTo>
                          <a:pt x="331" y="475"/>
                        </a:lnTo>
                        <a:lnTo>
                          <a:pt x="331" y="473"/>
                        </a:lnTo>
                        <a:lnTo>
                          <a:pt x="329" y="473"/>
                        </a:lnTo>
                        <a:lnTo>
                          <a:pt x="328" y="472"/>
                        </a:lnTo>
                        <a:lnTo>
                          <a:pt x="326" y="472"/>
                        </a:lnTo>
                        <a:lnTo>
                          <a:pt x="325" y="472"/>
                        </a:lnTo>
                        <a:lnTo>
                          <a:pt x="323" y="473"/>
                        </a:lnTo>
                        <a:lnTo>
                          <a:pt x="322" y="473"/>
                        </a:lnTo>
                        <a:lnTo>
                          <a:pt x="320" y="472"/>
                        </a:lnTo>
                        <a:lnTo>
                          <a:pt x="318" y="472"/>
                        </a:lnTo>
                        <a:lnTo>
                          <a:pt x="317" y="472"/>
                        </a:lnTo>
                        <a:lnTo>
                          <a:pt x="312" y="464"/>
                        </a:lnTo>
                        <a:lnTo>
                          <a:pt x="311" y="463"/>
                        </a:lnTo>
                        <a:lnTo>
                          <a:pt x="309" y="463"/>
                        </a:lnTo>
                        <a:lnTo>
                          <a:pt x="302" y="466"/>
                        </a:lnTo>
                        <a:lnTo>
                          <a:pt x="299" y="466"/>
                        </a:lnTo>
                        <a:lnTo>
                          <a:pt x="295" y="466"/>
                        </a:lnTo>
                        <a:lnTo>
                          <a:pt x="294" y="464"/>
                        </a:lnTo>
                        <a:lnTo>
                          <a:pt x="291" y="464"/>
                        </a:lnTo>
                        <a:lnTo>
                          <a:pt x="286" y="466"/>
                        </a:lnTo>
                        <a:lnTo>
                          <a:pt x="288" y="467"/>
                        </a:lnTo>
                        <a:lnTo>
                          <a:pt x="289" y="466"/>
                        </a:lnTo>
                        <a:lnTo>
                          <a:pt x="291" y="466"/>
                        </a:lnTo>
                        <a:lnTo>
                          <a:pt x="292" y="466"/>
                        </a:lnTo>
                        <a:lnTo>
                          <a:pt x="294" y="466"/>
                        </a:lnTo>
                        <a:lnTo>
                          <a:pt x="295" y="467"/>
                        </a:lnTo>
                        <a:lnTo>
                          <a:pt x="297" y="469"/>
                        </a:lnTo>
                        <a:lnTo>
                          <a:pt x="299" y="469"/>
                        </a:lnTo>
                        <a:lnTo>
                          <a:pt x="299" y="467"/>
                        </a:lnTo>
                        <a:lnTo>
                          <a:pt x="308" y="466"/>
                        </a:lnTo>
                        <a:lnTo>
                          <a:pt x="309" y="466"/>
                        </a:lnTo>
                        <a:lnTo>
                          <a:pt x="311" y="467"/>
                        </a:lnTo>
                        <a:lnTo>
                          <a:pt x="314" y="473"/>
                        </a:lnTo>
                        <a:lnTo>
                          <a:pt x="317" y="475"/>
                        </a:lnTo>
                        <a:lnTo>
                          <a:pt x="318" y="476"/>
                        </a:lnTo>
                        <a:lnTo>
                          <a:pt x="320" y="476"/>
                        </a:lnTo>
                        <a:lnTo>
                          <a:pt x="322" y="478"/>
                        </a:lnTo>
                        <a:lnTo>
                          <a:pt x="325" y="481"/>
                        </a:lnTo>
                        <a:lnTo>
                          <a:pt x="329" y="484"/>
                        </a:lnTo>
                        <a:lnTo>
                          <a:pt x="331" y="485"/>
                        </a:lnTo>
                        <a:lnTo>
                          <a:pt x="332" y="485"/>
                        </a:lnTo>
                        <a:lnTo>
                          <a:pt x="334" y="487"/>
                        </a:lnTo>
                        <a:lnTo>
                          <a:pt x="334" y="489"/>
                        </a:lnTo>
                        <a:lnTo>
                          <a:pt x="334" y="490"/>
                        </a:lnTo>
                        <a:lnTo>
                          <a:pt x="336" y="490"/>
                        </a:lnTo>
                        <a:lnTo>
                          <a:pt x="336" y="492"/>
                        </a:lnTo>
                        <a:lnTo>
                          <a:pt x="337" y="492"/>
                        </a:lnTo>
                        <a:lnTo>
                          <a:pt x="337" y="493"/>
                        </a:lnTo>
                        <a:lnTo>
                          <a:pt x="339" y="495"/>
                        </a:lnTo>
                        <a:lnTo>
                          <a:pt x="339" y="496"/>
                        </a:lnTo>
                        <a:lnTo>
                          <a:pt x="342" y="507"/>
                        </a:lnTo>
                        <a:lnTo>
                          <a:pt x="343" y="510"/>
                        </a:lnTo>
                        <a:lnTo>
                          <a:pt x="343" y="515"/>
                        </a:lnTo>
                        <a:lnTo>
                          <a:pt x="342" y="519"/>
                        </a:lnTo>
                        <a:lnTo>
                          <a:pt x="340" y="519"/>
                        </a:lnTo>
                        <a:lnTo>
                          <a:pt x="339" y="521"/>
                        </a:lnTo>
                        <a:lnTo>
                          <a:pt x="334" y="526"/>
                        </a:lnTo>
                        <a:lnTo>
                          <a:pt x="332" y="527"/>
                        </a:lnTo>
                        <a:lnTo>
                          <a:pt x="329" y="532"/>
                        </a:lnTo>
                        <a:lnTo>
                          <a:pt x="328" y="533"/>
                        </a:lnTo>
                        <a:lnTo>
                          <a:pt x="326" y="535"/>
                        </a:lnTo>
                        <a:lnTo>
                          <a:pt x="325" y="537"/>
                        </a:lnTo>
                        <a:lnTo>
                          <a:pt x="326" y="537"/>
                        </a:lnTo>
                        <a:lnTo>
                          <a:pt x="329" y="537"/>
                        </a:lnTo>
                        <a:lnTo>
                          <a:pt x="331" y="538"/>
                        </a:lnTo>
                        <a:lnTo>
                          <a:pt x="332" y="538"/>
                        </a:lnTo>
                        <a:lnTo>
                          <a:pt x="334" y="540"/>
                        </a:lnTo>
                        <a:lnTo>
                          <a:pt x="336" y="543"/>
                        </a:lnTo>
                        <a:lnTo>
                          <a:pt x="337" y="544"/>
                        </a:lnTo>
                        <a:lnTo>
                          <a:pt x="339" y="544"/>
                        </a:lnTo>
                        <a:lnTo>
                          <a:pt x="340" y="544"/>
                        </a:lnTo>
                        <a:lnTo>
                          <a:pt x="342" y="544"/>
                        </a:lnTo>
                        <a:lnTo>
                          <a:pt x="343" y="547"/>
                        </a:lnTo>
                        <a:lnTo>
                          <a:pt x="345" y="547"/>
                        </a:lnTo>
                        <a:lnTo>
                          <a:pt x="345" y="546"/>
                        </a:lnTo>
                        <a:lnTo>
                          <a:pt x="345" y="544"/>
                        </a:lnTo>
                        <a:lnTo>
                          <a:pt x="346" y="543"/>
                        </a:lnTo>
                        <a:lnTo>
                          <a:pt x="348" y="541"/>
                        </a:lnTo>
                        <a:lnTo>
                          <a:pt x="348" y="540"/>
                        </a:lnTo>
                        <a:lnTo>
                          <a:pt x="348" y="537"/>
                        </a:lnTo>
                        <a:lnTo>
                          <a:pt x="349" y="535"/>
                        </a:lnTo>
                        <a:lnTo>
                          <a:pt x="349" y="533"/>
                        </a:lnTo>
                        <a:lnTo>
                          <a:pt x="351" y="532"/>
                        </a:lnTo>
                        <a:lnTo>
                          <a:pt x="354" y="530"/>
                        </a:lnTo>
                        <a:lnTo>
                          <a:pt x="357" y="529"/>
                        </a:lnTo>
                        <a:lnTo>
                          <a:pt x="360" y="529"/>
                        </a:lnTo>
                        <a:lnTo>
                          <a:pt x="358" y="529"/>
                        </a:lnTo>
                        <a:lnTo>
                          <a:pt x="360" y="529"/>
                        </a:lnTo>
                        <a:lnTo>
                          <a:pt x="362" y="529"/>
                        </a:lnTo>
                        <a:lnTo>
                          <a:pt x="363" y="529"/>
                        </a:lnTo>
                        <a:lnTo>
                          <a:pt x="368" y="529"/>
                        </a:lnTo>
                        <a:lnTo>
                          <a:pt x="369" y="530"/>
                        </a:lnTo>
                        <a:lnTo>
                          <a:pt x="373" y="532"/>
                        </a:lnTo>
                        <a:lnTo>
                          <a:pt x="376" y="532"/>
                        </a:lnTo>
                        <a:lnTo>
                          <a:pt x="377" y="530"/>
                        </a:lnTo>
                        <a:lnTo>
                          <a:pt x="376" y="530"/>
                        </a:lnTo>
                        <a:lnTo>
                          <a:pt x="374" y="530"/>
                        </a:lnTo>
                        <a:lnTo>
                          <a:pt x="374" y="529"/>
                        </a:lnTo>
                        <a:lnTo>
                          <a:pt x="391" y="533"/>
                        </a:lnTo>
                        <a:lnTo>
                          <a:pt x="397" y="537"/>
                        </a:lnTo>
                        <a:lnTo>
                          <a:pt x="409" y="547"/>
                        </a:lnTo>
                        <a:lnTo>
                          <a:pt x="411" y="549"/>
                        </a:lnTo>
                        <a:lnTo>
                          <a:pt x="413" y="550"/>
                        </a:lnTo>
                        <a:lnTo>
                          <a:pt x="414" y="555"/>
                        </a:lnTo>
                        <a:lnTo>
                          <a:pt x="414" y="556"/>
                        </a:lnTo>
                        <a:lnTo>
                          <a:pt x="416" y="559"/>
                        </a:lnTo>
                        <a:lnTo>
                          <a:pt x="416" y="561"/>
                        </a:lnTo>
                        <a:lnTo>
                          <a:pt x="416" y="563"/>
                        </a:lnTo>
                        <a:lnTo>
                          <a:pt x="416" y="564"/>
                        </a:lnTo>
                        <a:lnTo>
                          <a:pt x="416" y="567"/>
                        </a:lnTo>
                        <a:lnTo>
                          <a:pt x="417" y="572"/>
                        </a:lnTo>
                        <a:lnTo>
                          <a:pt x="416" y="572"/>
                        </a:lnTo>
                        <a:lnTo>
                          <a:pt x="416" y="574"/>
                        </a:lnTo>
                        <a:lnTo>
                          <a:pt x="414" y="578"/>
                        </a:lnTo>
                        <a:lnTo>
                          <a:pt x="414" y="580"/>
                        </a:lnTo>
                        <a:lnTo>
                          <a:pt x="413" y="586"/>
                        </a:lnTo>
                        <a:lnTo>
                          <a:pt x="411" y="589"/>
                        </a:lnTo>
                        <a:lnTo>
                          <a:pt x="409" y="589"/>
                        </a:lnTo>
                        <a:lnTo>
                          <a:pt x="409" y="590"/>
                        </a:lnTo>
                        <a:lnTo>
                          <a:pt x="409" y="592"/>
                        </a:lnTo>
                        <a:lnTo>
                          <a:pt x="409" y="595"/>
                        </a:lnTo>
                        <a:lnTo>
                          <a:pt x="409" y="598"/>
                        </a:lnTo>
                        <a:lnTo>
                          <a:pt x="408" y="600"/>
                        </a:lnTo>
                        <a:lnTo>
                          <a:pt x="408" y="601"/>
                        </a:lnTo>
                        <a:lnTo>
                          <a:pt x="406" y="604"/>
                        </a:lnTo>
                        <a:lnTo>
                          <a:pt x="406" y="606"/>
                        </a:lnTo>
                        <a:lnTo>
                          <a:pt x="403" y="607"/>
                        </a:lnTo>
                        <a:lnTo>
                          <a:pt x="402" y="609"/>
                        </a:lnTo>
                        <a:lnTo>
                          <a:pt x="402" y="607"/>
                        </a:lnTo>
                        <a:lnTo>
                          <a:pt x="400" y="609"/>
                        </a:lnTo>
                        <a:lnTo>
                          <a:pt x="400" y="610"/>
                        </a:lnTo>
                        <a:lnTo>
                          <a:pt x="399" y="612"/>
                        </a:lnTo>
                        <a:lnTo>
                          <a:pt x="395" y="617"/>
                        </a:lnTo>
                        <a:lnTo>
                          <a:pt x="394" y="618"/>
                        </a:lnTo>
                        <a:lnTo>
                          <a:pt x="391" y="614"/>
                        </a:lnTo>
                        <a:lnTo>
                          <a:pt x="389" y="612"/>
                        </a:lnTo>
                        <a:lnTo>
                          <a:pt x="386" y="610"/>
                        </a:lnTo>
                        <a:lnTo>
                          <a:pt x="385" y="610"/>
                        </a:lnTo>
                        <a:lnTo>
                          <a:pt x="386" y="612"/>
                        </a:lnTo>
                        <a:lnTo>
                          <a:pt x="388" y="614"/>
                        </a:lnTo>
                        <a:lnTo>
                          <a:pt x="389" y="614"/>
                        </a:lnTo>
                        <a:lnTo>
                          <a:pt x="391" y="614"/>
                        </a:lnTo>
                        <a:lnTo>
                          <a:pt x="391" y="615"/>
                        </a:lnTo>
                        <a:lnTo>
                          <a:pt x="391" y="617"/>
                        </a:lnTo>
                        <a:lnTo>
                          <a:pt x="389" y="617"/>
                        </a:lnTo>
                        <a:lnTo>
                          <a:pt x="388" y="617"/>
                        </a:lnTo>
                        <a:lnTo>
                          <a:pt x="386" y="617"/>
                        </a:lnTo>
                        <a:lnTo>
                          <a:pt x="385" y="615"/>
                        </a:lnTo>
                        <a:lnTo>
                          <a:pt x="383" y="615"/>
                        </a:lnTo>
                        <a:lnTo>
                          <a:pt x="382" y="617"/>
                        </a:lnTo>
                        <a:lnTo>
                          <a:pt x="380" y="617"/>
                        </a:lnTo>
                        <a:lnTo>
                          <a:pt x="382" y="617"/>
                        </a:lnTo>
                        <a:lnTo>
                          <a:pt x="389" y="618"/>
                        </a:lnTo>
                        <a:lnTo>
                          <a:pt x="391" y="617"/>
                        </a:lnTo>
                        <a:lnTo>
                          <a:pt x="391" y="618"/>
                        </a:lnTo>
                        <a:lnTo>
                          <a:pt x="386" y="623"/>
                        </a:lnTo>
                        <a:lnTo>
                          <a:pt x="388" y="624"/>
                        </a:lnTo>
                        <a:lnTo>
                          <a:pt x="391" y="624"/>
                        </a:lnTo>
                        <a:lnTo>
                          <a:pt x="391" y="623"/>
                        </a:lnTo>
                        <a:lnTo>
                          <a:pt x="391" y="624"/>
                        </a:lnTo>
                        <a:lnTo>
                          <a:pt x="391" y="626"/>
                        </a:lnTo>
                        <a:lnTo>
                          <a:pt x="388" y="629"/>
                        </a:lnTo>
                        <a:lnTo>
                          <a:pt x="385" y="630"/>
                        </a:lnTo>
                        <a:lnTo>
                          <a:pt x="383" y="630"/>
                        </a:lnTo>
                        <a:lnTo>
                          <a:pt x="380" y="632"/>
                        </a:lnTo>
                        <a:lnTo>
                          <a:pt x="379" y="632"/>
                        </a:lnTo>
                        <a:lnTo>
                          <a:pt x="379" y="630"/>
                        </a:lnTo>
                        <a:lnTo>
                          <a:pt x="377" y="629"/>
                        </a:lnTo>
                        <a:lnTo>
                          <a:pt x="376" y="627"/>
                        </a:lnTo>
                        <a:lnTo>
                          <a:pt x="376" y="626"/>
                        </a:lnTo>
                        <a:lnTo>
                          <a:pt x="376" y="627"/>
                        </a:lnTo>
                        <a:lnTo>
                          <a:pt x="374" y="629"/>
                        </a:lnTo>
                        <a:lnTo>
                          <a:pt x="373" y="629"/>
                        </a:lnTo>
                        <a:lnTo>
                          <a:pt x="371" y="630"/>
                        </a:lnTo>
                        <a:lnTo>
                          <a:pt x="371" y="632"/>
                        </a:lnTo>
                        <a:lnTo>
                          <a:pt x="371" y="633"/>
                        </a:lnTo>
                        <a:lnTo>
                          <a:pt x="369" y="633"/>
                        </a:lnTo>
                        <a:lnTo>
                          <a:pt x="368" y="635"/>
                        </a:lnTo>
                        <a:lnTo>
                          <a:pt x="366" y="635"/>
                        </a:lnTo>
                        <a:lnTo>
                          <a:pt x="365" y="635"/>
                        </a:lnTo>
                        <a:lnTo>
                          <a:pt x="362" y="635"/>
                        </a:lnTo>
                        <a:lnTo>
                          <a:pt x="360" y="637"/>
                        </a:lnTo>
                        <a:lnTo>
                          <a:pt x="362" y="637"/>
                        </a:lnTo>
                        <a:lnTo>
                          <a:pt x="363" y="637"/>
                        </a:lnTo>
                        <a:lnTo>
                          <a:pt x="365" y="638"/>
                        </a:lnTo>
                        <a:lnTo>
                          <a:pt x="365" y="637"/>
                        </a:lnTo>
                        <a:lnTo>
                          <a:pt x="369" y="637"/>
                        </a:lnTo>
                        <a:lnTo>
                          <a:pt x="371" y="635"/>
                        </a:lnTo>
                        <a:lnTo>
                          <a:pt x="373" y="635"/>
                        </a:lnTo>
                        <a:lnTo>
                          <a:pt x="373" y="633"/>
                        </a:lnTo>
                        <a:lnTo>
                          <a:pt x="374" y="635"/>
                        </a:lnTo>
                        <a:lnTo>
                          <a:pt x="374" y="637"/>
                        </a:lnTo>
                        <a:lnTo>
                          <a:pt x="374" y="638"/>
                        </a:lnTo>
                        <a:lnTo>
                          <a:pt x="374" y="640"/>
                        </a:lnTo>
                        <a:lnTo>
                          <a:pt x="374" y="641"/>
                        </a:lnTo>
                        <a:lnTo>
                          <a:pt x="374" y="643"/>
                        </a:lnTo>
                        <a:lnTo>
                          <a:pt x="373" y="643"/>
                        </a:lnTo>
                        <a:lnTo>
                          <a:pt x="373" y="644"/>
                        </a:lnTo>
                        <a:lnTo>
                          <a:pt x="374" y="644"/>
                        </a:lnTo>
                        <a:lnTo>
                          <a:pt x="373" y="647"/>
                        </a:lnTo>
                        <a:lnTo>
                          <a:pt x="369" y="650"/>
                        </a:lnTo>
                        <a:lnTo>
                          <a:pt x="368" y="650"/>
                        </a:lnTo>
                        <a:lnTo>
                          <a:pt x="366" y="652"/>
                        </a:lnTo>
                        <a:lnTo>
                          <a:pt x="365" y="652"/>
                        </a:lnTo>
                        <a:lnTo>
                          <a:pt x="360" y="652"/>
                        </a:lnTo>
                        <a:lnTo>
                          <a:pt x="358" y="652"/>
                        </a:lnTo>
                        <a:lnTo>
                          <a:pt x="357" y="653"/>
                        </a:lnTo>
                        <a:lnTo>
                          <a:pt x="355" y="653"/>
                        </a:lnTo>
                        <a:lnTo>
                          <a:pt x="354" y="653"/>
                        </a:lnTo>
                        <a:lnTo>
                          <a:pt x="352" y="653"/>
                        </a:lnTo>
                        <a:lnTo>
                          <a:pt x="348" y="653"/>
                        </a:lnTo>
                        <a:lnTo>
                          <a:pt x="348" y="655"/>
                        </a:lnTo>
                        <a:lnTo>
                          <a:pt x="348" y="656"/>
                        </a:lnTo>
                        <a:lnTo>
                          <a:pt x="346" y="658"/>
                        </a:lnTo>
                        <a:lnTo>
                          <a:pt x="345" y="658"/>
                        </a:lnTo>
                        <a:lnTo>
                          <a:pt x="348" y="658"/>
                        </a:lnTo>
                        <a:lnTo>
                          <a:pt x="348" y="656"/>
                        </a:lnTo>
                        <a:lnTo>
                          <a:pt x="349" y="656"/>
                        </a:lnTo>
                        <a:lnTo>
                          <a:pt x="352" y="655"/>
                        </a:lnTo>
                        <a:lnTo>
                          <a:pt x="360" y="656"/>
                        </a:lnTo>
                        <a:lnTo>
                          <a:pt x="362" y="656"/>
                        </a:lnTo>
                        <a:lnTo>
                          <a:pt x="362" y="658"/>
                        </a:lnTo>
                        <a:lnTo>
                          <a:pt x="362" y="660"/>
                        </a:lnTo>
                        <a:lnTo>
                          <a:pt x="360" y="660"/>
                        </a:lnTo>
                        <a:lnTo>
                          <a:pt x="358" y="660"/>
                        </a:lnTo>
                        <a:lnTo>
                          <a:pt x="357" y="660"/>
                        </a:lnTo>
                        <a:lnTo>
                          <a:pt x="355" y="661"/>
                        </a:lnTo>
                        <a:lnTo>
                          <a:pt x="354" y="661"/>
                        </a:lnTo>
                        <a:lnTo>
                          <a:pt x="354" y="663"/>
                        </a:lnTo>
                        <a:lnTo>
                          <a:pt x="355" y="664"/>
                        </a:lnTo>
                        <a:lnTo>
                          <a:pt x="360" y="664"/>
                        </a:lnTo>
                        <a:lnTo>
                          <a:pt x="362" y="664"/>
                        </a:lnTo>
                        <a:lnTo>
                          <a:pt x="362" y="663"/>
                        </a:lnTo>
                        <a:lnTo>
                          <a:pt x="360" y="663"/>
                        </a:lnTo>
                        <a:lnTo>
                          <a:pt x="362" y="661"/>
                        </a:lnTo>
                        <a:lnTo>
                          <a:pt x="362" y="663"/>
                        </a:lnTo>
                        <a:lnTo>
                          <a:pt x="363" y="664"/>
                        </a:lnTo>
                        <a:lnTo>
                          <a:pt x="363" y="666"/>
                        </a:lnTo>
                        <a:lnTo>
                          <a:pt x="365" y="666"/>
                        </a:lnTo>
                        <a:lnTo>
                          <a:pt x="376" y="667"/>
                        </a:lnTo>
                        <a:lnTo>
                          <a:pt x="382" y="666"/>
                        </a:lnTo>
                        <a:lnTo>
                          <a:pt x="399" y="664"/>
                        </a:lnTo>
                        <a:lnTo>
                          <a:pt x="400" y="664"/>
                        </a:lnTo>
                        <a:lnTo>
                          <a:pt x="399" y="667"/>
                        </a:lnTo>
                        <a:lnTo>
                          <a:pt x="399" y="669"/>
                        </a:lnTo>
                        <a:lnTo>
                          <a:pt x="397" y="669"/>
                        </a:lnTo>
                        <a:lnTo>
                          <a:pt x="395" y="669"/>
                        </a:lnTo>
                        <a:lnTo>
                          <a:pt x="395" y="670"/>
                        </a:lnTo>
                        <a:lnTo>
                          <a:pt x="397" y="672"/>
                        </a:lnTo>
                        <a:lnTo>
                          <a:pt x="397" y="675"/>
                        </a:lnTo>
                        <a:lnTo>
                          <a:pt x="399" y="678"/>
                        </a:lnTo>
                        <a:lnTo>
                          <a:pt x="397" y="681"/>
                        </a:lnTo>
                        <a:lnTo>
                          <a:pt x="397" y="684"/>
                        </a:lnTo>
                        <a:lnTo>
                          <a:pt x="395" y="686"/>
                        </a:lnTo>
                        <a:lnTo>
                          <a:pt x="391" y="686"/>
                        </a:lnTo>
                        <a:lnTo>
                          <a:pt x="389" y="687"/>
                        </a:lnTo>
                        <a:lnTo>
                          <a:pt x="388" y="687"/>
                        </a:lnTo>
                        <a:lnTo>
                          <a:pt x="388" y="689"/>
                        </a:lnTo>
                        <a:lnTo>
                          <a:pt x="386" y="689"/>
                        </a:lnTo>
                        <a:lnTo>
                          <a:pt x="385" y="690"/>
                        </a:lnTo>
                        <a:lnTo>
                          <a:pt x="382" y="690"/>
                        </a:lnTo>
                        <a:lnTo>
                          <a:pt x="380" y="690"/>
                        </a:lnTo>
                        <a:lnTo>
                          <a:pt x="379" y="692"/>
                        </a:lnTo>
                        <a:lnTo>
                          <a:pt x="376" y="697"/>
                        </a:lnTo>
                        <a:lnTo>
                          <a:pt x="374" y="698"/>
                        </a:lnTo>
                        <a:lnTo>
                          <a:pt x="376" y="700"/>
                        </a:lnTo>
                        <a:lnTo>
                          <a:pt x="376" y="703"/>
                        </a:lnTo>
                        <a:lnTo>
                          <a:pt x="374" y="704"/>
                        </a:lnTo>
                        <a:lnTo>
                          <a:pt x="369" y="703"/>
                        </a:lnTo>
                        <a:lnTo>
                          <a:pt x="366" y="701"/>
                        </a:lnTo>
                        <a:lnTo>
                          <a:pt x="365" y="701"/>
                        </a:lnTo>
                        <a:lnTo>
                          <a:pt x="358" y="707"/>
                        </a:lnTo>
                        <a:lnTo>
                          <a:pt x="357" y="707"/>
                        </a:lnTo>
                        <a:lnTo>
                          <a:pt x="346" y="711"/>
                        </a:lnTo>
                        <a:lnTo>
                          <a:pt x="343" y="711"/>
                        </a:lnTo>
                        <a:lnTo>
                          <a:pt x="343" y="712"/>
                        </a:lnTo>
                        <a:lnTo>
                          <a:pt x="342" y="712"/>
                        </a:lnTo>
                        <a:lnTo>
                          <a:pt x="342" y="714"/>
                        </a:lnTo>
                        <a:lnTo>
                          <a:pt x="340" y="714"/>
                        </a:lnTo>
                        <a:lnTo>
                          <a:pt x="339" y="717"/>
                        </a:lnTo>
                        <a:lnTo>
                          <a:pt x="337" y="717"/>
                        </a:lnTo>
                        <a:lnTo>
                          <a:pt x="336" y="717"/>
                        </a:lnTo>
                        <a:lnTo>
                          <a:pt x="334" y="717"/>
                        </a:lnTo>
                        <a:lnTo>
                          <a:pt x="332" y="715"/>
                        </a:lnTo>
                        <a:lnTo>
                          <a:pt x="331" y="715"/>
                        </a:lnTo>
                        <a:lnTo>
                          <a:pt x="329" y="715"/>
                        </a:lnTo>
                        <a:lnTo>
                          <a:pt x="328" y="715"/>
                        </a:lnTo>
                        <a:lnTo>
                          <a:pt x="326" y="714"/>
                        </a:lnTo>
                        <a:lnTo>
                          <a:pt x="325" y="714"/>
                        </a:lnTo>
                        <a:lnTo>
                          <a:pt x="315" y="711"/>
                        </a:lnTo>
                        <a:lnTo>
                          <a:pt x="314" y="711"/>
                        </a:lnTo>
                        <a:lnTo>
                          <a:pt x="312" y="711"/>
                        </a:lnTo>
                        <a:lnTo>
                          <a:pt x="311" y="711"/>
                        </a:lnTo>
                        <a:lnTo>
                          <a:pt x="303" y="712"/>
                        </a:lnTo>
                        <a:lnTo>
                          <a:pt x="295" y="712"/>
                        </a:lnTo>
                        <a:lnTo>
                          <a:pt x="286" y="715"/>
                        </a:lnTo>
                        <a:lnTo>
                          <a:pt x="285" y="715"/>
                        </a:lnTo>
                        <a:lnTo>
                          <a:pt x="285" y="717"/>
                        </a:lnTo>
                        <a:lnTo>
                          <a:pt x="285" y="718"/>
                        </a:lnTo>
                        <a:lnTo>
                          <a:pt x="283" y="718"/>
                        </a:lnTo>
                        <a:lnTo>
                          <a:pt x="281" y="718"/>
                        </a:lnTo>
                        <a:lnTo>
                          <a:pt x="277" y="715"/>
                        </a:lnTo>
                        <a:lnTo>
                          <a:pt x="277" y="714"/>
                        </a:lnTo>
                        <a:lnTo>
                          <a:pt x="278" y="714"/>
                        </a:lnTo>
                        <a:lnTo>
                          <a:pt x="280" y="712"/>
                        </a:lnTo>
                        <a:lnTo>
                          <a:pt x="278" y="712"/>
                        </a:lnTo>
                        <a:lnTo>
                          <a:pt x="278" y="711"/>
                        </a:lnTo>
                        <a:lnTo>
                          <a:pt x="277" y="711"/>
                        </a:lnTo>
                        <a:lnTo>
                          <a:pt x="277" y="709"/>
                        </a:lnTo>
                        <a:lnTo>
                          <a:pt x="275" y="709"/>
                        </a:lnTo>
                        <a:lnTo>
                          <a:pt x="274" y="709"/>
                        </a:lnTo>
                        <a:lnTo>
                          <a:pt x="272" y="709"/>
                        </a:lnTo>
                        <a:lnTo>
                          <a:pt x="271" y="709"/>
                        </a:lnTo>
                        <a:lnTo>
                          <a:pt x="271" y="711"/>
                        </a:lnTo>
                        <a:lnTo>
                          <a:pt x="271" y="712"/>
                        </a:lnTo>
                        <a:lnTo>
                          <a:pt x="269" y="714"/>
                        </a:lnTo>
                        <a:lnTo>
                          <a:pt x="268" y="714"/>
                        </a:lnTo>
                        <a:lnTo>
                          <a:pt x="268" y="712"/>
                        </a:lnTo>
                        <a:lnTo>
                          <a:pt x="269" y="711"/>
                        </a:lnTo>
                        <a:lnTo>
                          <a:pt x="269" y="709"/>
                        </a:lnTo>
                        <a:lnTo>
                          <a:pt x="268" y="709"/>
                        </a:lnTo>
                        <a:lnTo>
                          <a:pt x="265" y="709"/>
                        </a:lnTo>
                        <a:lnTo>
                          <a:pt x="266" y="711"/>
                        </a:lnTo>
                        <a:lnTo>
                          <a:pt x="266" y="712"/>
                        </a:lnTo>
                        <a:lnTo>
                          <a:pt x="266" y="714"/>
                        </a:lnTo>
                        <a:lnTo>
                          <a:pt x="265" y="714"/>
                        </a:lnTo>
                        <a:lnTo>
                          <a:pt x="263" y="714"/>
                        </a:lnTo>
                        <a:lnTo>
                          <a:pt x="263" y="712"/>
                        </a:lnTo>
                        <a:lnTo>
                          <a:pt x="262" y="712"/>
                        </a:lnTo>
                        <a:lnTo>
                          <a:pt x="260" y="711"/>
                        </a:lnTo>
                        <a:lnTo>
                          <a:pt x="257" y="709"/>
                        </a:lnTo>
                        <a:lnTo>
                          <a:pt x="255" y="707"/>
                        </a:lnTo>
                        <a:lnTo>
                          <a:pt x="249" y="703"/>
                        </a:lnTo>
                        <a:lnTo>
                          <a:pt x="248" y="703"/>
                        </a:lnTo>
                        <a:lnTo>
                          <a:pt x="249" y="704"/>
                        </a:lnTo>
                        <a:lnTo>
                          <a:pt x="251" y="704"/>
                        </a:lnTo>
                        <a:lnTo>
                          <a:pt x="252" y="706"/>
                        </a:lnTo>
                        <a:lnTo>
                          <a:pt x="255" y="711"/>
                        </a:lnTo>
                        <a:lnTo>
                          <a:pt x="257" y="712"/>
                        </a:lnTo>
                        <a:lnTo>
                          <a:pt x="255" y="712"/>
                        </a:lnTo>
                        <a:lnTo>
                          <a:pt x="255" y="714"/>
                        </a:lnTo>
                        <a:lnTo>
                          <a:pt x="251" y="714"/>
                        </a:lnTo>
                        <a:lnTo>
                          <a:pt x="251" y="715"/>
                        </a:lnTo>
                        <a:lnTo>
                          <a:pt x="249" y="715"/>
                        </a:lnTo>
                        <a:lnTo>
                          <a:pt x="248" y="715"/>
                        </a:lnTo>
                        <a:lnTo>
                          <a:pt x="248" y="717"/>
                        </a:lnTo>
                        <a:lnTo>
                          <a:pt x="244" y="715"/>
                        </a:lnTo>
                        <a:lnTo>
                          <a:pt x="243" y="718"/>
                        </a:lnTo>
                        <a:lnTo>
                          <a:pt x="243" y="720"/>
                        </a:lnTo>
                        <a:lnTo>
                          <a:pt x="241" y="718"/>
                        </a:lnTo>
                        <a:lnTo>
                          <a:pt x="237" y="718"/>
                        </a:lnTo>
                        <a:lnTo>
                          <a:pt x="235" y="718"/>
                        </a:lnTo>
                        <a:lnTo>
                          <a:pt x="234" y="720"/>
                        </a:lnTo>
                        <a:lnTo>
                          <a:pt x="232" y="720"/>
                        </a:lnTo>
                        <a:lnTo>
                          <a:pt x="231" y="718"/>
                        </a:lnTo>
                        <a:lnTo>
                          <a:pt x="229" y="718"/>
                        </a:lnTo>
                        <a:lnTo>
                          <a:pt x="228" y="718"/>
                        </a:lnTo>
                        <a:lnTo>
                          <a:pt x="228" y="720"/>
                        </a:lnTo>
                        <a:lnTo>
                          <a:pt x="226" y="720"/>
                        </a:lnTo>
                        <a:lnTo>
                          <a:pt x="225" y="720"/>
                        </a:lnTo>
                        <a:lnTo>
                          <a:pt x="225" y="721"/>
                        </a:lnTo>
                        <a:lnTo>
                          <a:pt x="223" y="721"/>
                        </a:lnTo>
                        <a:lnTo>
                          <a:pt x="223" y="720"/>
                        </a:lnTo>
                        <a:lnTo>
                          <a:pt x="222" y="720"/>
                        </a:lnTo>
                        <a:lnTo>
                          <a:pt x="220" y="720"/>
                        </a:lnTo>
                        <a:lnTo>
                          <a:pt x="220" y="718"/>
                        </a:lnTo>
                        <a:lnTo>
                          <a:pt x="218" y="718"/>
                        </a:lnTo>
                        <a:lnTo>
                          <a:pt x="217" y="721"/>
                        </a:lnTo>
                        <a:lnTo>
                          <a:pt x="218" y="720"/>
                        </a:lnTo>
                        <a:lnTo>
                          <a:pt x="220" y="721"/>
                        </a:lnTo>
                        <a:lnTo>
                          <a:pt x="220" y="723"/>
                        </a:lnTo>
                        <a:lnTo>
                          <a:pt x="222" y="723"/>
                        </a:lnTo>
                        <a:lnTo>
                          <a:pt x="223" y="723"/>
                        </a:lnTo>
                        <a:lnTo>
                          <a:pt x="223" y="724"/>
                        </a:lnTo>
                        <a:lnTo>
                          <a:pt x="223" y="726"/>
                        </a:lnTo>
                        <a:lnTo>
                          <a:pt x="225" y="726"/>
                        </a:lnTo>
                        <a:lnTo>
                          <a:pt x="222" y="727"/>
                        </a:lnTo>
                        <a:lnTo>
                          <a:pt x="223" y="729"/>
                        </a:lnTo>
                        <a:lnTo>
                          <a:pt x="222" y="729"/>
                        </a:lnTo>
                        <a:lnTo>
                          <a:pt x="217" y="729"/>
                        </a:lnTo>
                        <a:lnTo>
                          <a:pt x="212" y="727"/>
                        </a:lnTo>
                        <a:lnTo>
                          <a:pt x="203" y="726"/>
                        </a:lnTo>
                        <a:lnTo>
                          <a:pt x="201" y="726"/>
                        </a:lnTo>
                        <a:lnTo>
                          <a:pt x="200" y="726"/>
                        </a:lnTo>
                        <a:lnTo>
                          <a:pt x="198" y="726"/>
                        </a:lnTo>
                        <a:lnTo>
                          <a:pt x="197" y="727"/>
                        </a:lnTo>
                        <a:lnTo>
                          <a:pt x="197" y="729"/>
                        </a:lnTo>
                        <a:lnTo>
                          <a:pt x="197" y="730"/>
                        </a:lnTo>
                        <a:lnTo>
                          <a:pt x="198" y="732"/>
                        </a:lnTo>
                        <a:lnTo>
                          <a:pt x="198" y="734"/>
                        </a:lnTo>
                        <a:lnTo>
                          <a:pt x="197" y="735"/>
                        </a:lnTo>
                        <a:lnTo>
                          <a:pt x="197" y="732"/>
                        </a:lnTo>
                        <a:lnTo>
                          <a:pt x="195" y="730"/>
                        </a:lnTo>
                        <a:lnTo>
                          <a:pt x="185" y="721"/>
                        </a:lnTo>
                        <a:lnTo>
                          <a:pt x="175" y="718"/>
                        </a:lnTo>
                        <a:lnTo>
                          <a:pt x="174" y="718"/>
                        </a:lnTo>
                        <a:lnTo>
                          <a:pt x="171" y="718"/>
                        </a:lnTo>
                        <a:lnTo>
                          <a:pt x="169" y="720"/>
                        </a:lnTo>
                        <a:lnTo>
                          <a:pt x="167" y="720"/>
                        </a:lnTo>
                        <a:lnTo>
                          <a:pt x="166" y="720"/>
                        </a:lnTo>
                        <a:lnTo>
                          <a:pt x="164" y="720"/>
                        </a:lnTo>
                        <a:lnTo>
                          <a:pt x="163" y="721"/>
                        </a:lnTo>
                        <a:lnTo>
                          <a:pt x="161" y="723"/>
                        </a:lnTo>
                        <a:lnTo>
                          <a:pt x="161" y="721"/>
                        </a:lnTo>
                        <a:lnTo>
                          <a:pt x="160" y="721"/>
                        </a:lnTo>
                        <a:lnTo>
                          <a:pt x="158" y="721"/>
                        </a:lnTo>
                        <a:lnTo>
                          <a:pt x="157" y="723"/>
                        </a:lnTo>
                        <a:lnTo>
                          <a:pt x="155" y="723"/>
                        </a:lnTo>
                        <a:lnTo>
                          <a:pt x="154" y="724"/>
                        </a:lnTo>
                        <a:lnTo>
                          <a:pt x="154" y="726"/>
                        </a:lnTo>
                        <a:lnTo>
                          <a:pt x="149" y="727"/>
                        </a:lnTo>
                        <a:lnTo>
                          <a:pt x="148" y="727"/>
                        </a:lnTo>
                        <a:lnTo>
                          <a:pt x="146" y="726"/>
                        </a:lnTo>
                        <a:lnTo>
                          <a:pt x="146" y="723"/>
                        </a:lnTo>
                        <a:lnTo>
                          <a:pt x="145" y="723"/>
                        </a:lnTo>
                        <a:lnTo>
                          <a:pt x="145" y="724"/>
                        </a:lnTo>
                        <a:lnTo>
                          <a:pt x="146" y="727"/>
                        </a:lnTo>
                        <a:lnTo>
                          <a:pt x="146" y="729"/>
                        </a:lnTo>
                        <a:lnTo>
                          <a:pt x="145" y="729"/>
                        </a:lnTo>
                        <a:lnTo>
                          <a:pt x="145" y="730"/>
                        </a:lnTo>
                        <a:lnTo>
                          <a:pt x="143" y="732"/>
                        </a:lnTo>
                        <a:lnTo>
                          <a:pt x="143" y="734"/>
                        </a:lnTo>
                        <a:lnTo>
                          <a:pt x="143" y="735"/>
                        </a:lnTo>
                        <a:lnTo>
                          <a:pt x="143" y="737"/>
                        </a:lnTo>
                        <a:lnTo>
                          <a:pt x="143" y="741"/>
                        </a:lnTo>
                        <a:lnTo>
                          <a:pt x="141" y="741"/>
                        </a:lnTo>
                        <a:lnTo>
                          <a:pt x="140" y="741"/>
                        </a:lnTo>
                        <a:lnTo>
                          <a:pt x="140" y="743"/>
                        </a:lnTo>
                        <a:lnTo>
                          <a:pt x="140" y="744"/>
                        </a:lnTo>
                        <a:lnTo>
                          <a:pt x="141" y="744"/>
                        </a:lnTo>
                        <a:lnTo>
                          <a:pt x="143" y="744"/>
                        </a:lnTo>
                        <a:lnTo>
                          <a:pt x="143" y="746"/>
                        </a:lnTo>
                        <a:lnTo>
                          <a:pt x="143" y="748"/>
                        </a:lnTo>
                        <a:lnTo>
                          <a:pt x="141" y="748"/>
                        </a:lnTo>
                        <a:lnTo>
                          <a:pt x="141" y="749"/>
                        </a:lnTo>
                        <a:lnTo>
                          <a:pt x="140" y="751"/>
                        </a:lnTo>
                        <a:lnTo>
                          <a:pt x="140" y="749"/>
                        </a:lnTo>
                        <a:lnTo>
                          <a:pt x="138" y="749"/>
                        </a:lnTo>
                        <a:lnTo>
                          <a:pt x="138" y="751"/>
                        </a:lnTo>
                        <a:lnTo>
                          <a:pt x="137" y="752"/>
                        </a:lnTo>
                        <a:lnTo>
                          <a:pt x="135" y="752"/>
                        </a:lnTo>
                        <a:lnTo>
                          <a:pt x="135" y="754"/>
                        </a:lnTo>
                        <a:lnTo>
                          <a:pt x="135" y="755"/>
                        </a:lnTo>
                        <a:lnTo>
                          <a:pt x="135" y="758"/>
                        </a:lnTo>
                        <a:lnTo>
                          <a:pt x="135" y="760"/>
                        </a:lnTo>
                        <a:lnTo>
                          <a:pt x="134" y="760"/>
                        </a:lnTo>
                        <a:lnTo>
                          <a:pt x="132" y="761"/>
                        </a:lnTo>
                        <a:lnTo>
                          <a:pt x="130" y="761"/>
                        </a:lnTo>
                        <a:lnTo>
                          <a:pt x="130" y="760"/>
                        </a:lnTo>
                        <a:lnTo>
                          <a:pt x="129" y="760"/>
                        </a:lnTo>
                        <a:lnTo>
                          <a:pt x="127" y="760"/>
                        </a:lnTo>
                        <a:lnTo>
                          <a:pt x="127" y="761"/>
                        </a:lnTo>
                        <a:lnTo>
                          <a:pt x="126" y="758"/>
                        </a:lnTo>
                        <a:lnTo>
                          <a:pt x="123" y="755"/>
                        </a:lnTo>
                        <a:lnTo>
                          <a:pt x="120" y="752"/>
                        </a:lnTo>
                        <a:lnTo>
                          <a:pt x="118" y="752"/>
                        </a:lnTo>
                        <a:lnTo>
                          <a:pt x="117" y="752"/>
                        </a:lnTo>
                        <a:lnTo>
                          <a:pt x="115" y="754"/>
                        </a:lnTo>
                        <a:lnTo>
                          <a:pt x="114" y="754"/>
                        </a:lnTo>
                        <a:lnTo>
                          <a:pt x="112" y="752"/>
                        </a:lnTo>
                        <a:lnTo>
                          <a:pt x="114" y="752"/>
                        </a:lnTo>
                        <a:lnTo>
                          <a:pt x="112" y="752"/>
                        </a:lnTo>
                        <a:lnTo>
                          <a:pt x="111" y="751"/>
                        </a:lnTo>
                        <a:lnTo>
                          <a:pt x="111" y="749"/>
                        </a:lnTo>
                        <a:lnTo>
                          <a:pt x="111" y="748"/>
                        </a:lnTo>
                        <a:lnTo>
                          <a:pt x="109" y="748"/>
                        </a:lnTo>
                        <a:lnTo>
                          <a:pt x="108" y="748"/>
                        </a:lnTo>
                        <a:lnTo>
                          <a:pt x="108" y="746"/>
                        </a:lnTo>
                        <a:lnTo>
                          <a:pt x="106" y="744"/>
                        </a:lnTo>
                        <a:lnTo>
                          <a:pt x="108" y="743"/>
                        </a:lnTo>
                        <a:lnTo>
                          <a:pt x="108" y="741"/>
                        </a:lnTo>
                        <a:lnTo>
                          <a:pt x="106" y="741"/>
                        </a:lnTo>
                        <a:lnTo>
                          <a:pt x="104" y="743"/>
                        </a:lnTo>
                        <a:lnTo>
                          <a:pt x="106" y="744"/>
                        </a:lnTo>
                        <a:lnTo>
                          <a:pt x="104" y="744"/>
                        </a:lnTo>
                        <a:lnTo>
                          <a:pt x="104" y="746"/>
                        </a:lnTo>
                        <a:lnTo>
                          <a:pt x="101" y="746"/>
                        </a:lnTo>
                        <a:lnTo>
                          <a:pt x="103" y="748"/>
                        </a:lnTo>
                        <a:lnTo>
                          <a:pt x="106" y="746"/>
                        </a:lnTo>
                        <a:lnTo>
                          <a:pt x="106" y="748"/>
                        </a:lnTo>
                        <a:lnTo>
                          <a:pt x="104" y="748"/>
                        </a:lnTo>
                        <a:lnTo>
                          <a:pt x="104" y="749"/>
                        </a:lnTo>
                        <a:lnTo>
                          <a:pt x="104" y="748"/>
                        </a:lnTo>
                        <a:lnTo>
                          <a:pt x="106" y="749"/>
                        </a:lnTo>
                        <a:lnTo>
                          <a:pt x="108" y="749"/>
                        </a:lnTo>
                        <a:lnTo>
                          <a:pt x="106" y="749"/>
                        </a:lnTo>
                        <a:lnTo>
                          <a:pt x="106" y="751"/>
                        </a:lnTo>
                        <a:lnTo>
                          <a:pt x="106" y="752"/>
                        </a:lnTo>
                        <a:lnTo>
                          <a:pt x="104" y="751"/>
                        </a:lnTo>
                        <a:lnTo>
                          <a:pt x="104" y="749"/>
                        </a:lnTo>
                        <a:lnTo>
                          <a:pt x="103" y="749"/>
                        </a:lnTo>
                        <a:lnTo>
                          <a:pt x="98" y="748"/>
                        </a:lnTo>
                        <a:lnTo>
                          <a:pt x="97" y="748"/>
                        </a:lnTo>
                        <a:lnTo>
                          <a:pt x="92" y="751"/>
                        </a:lnTo>
                        <a:lnTo>
                          <a:pt x="90" y="751"/>
                        </a:lnTo>
                        <a:lnTo>
                          <a:pt x="83" y="752"/>
                        </a:lnTo>
                        <a:lnTo>
                          <a:pt x="81" y="752"/>
                        </a:lnTo>
                        <a:lnTo>
                          <a:pt x="81" y="751"/>
                        </a:lnTo>
                        <a:lnTo>
                          <a:pt x="80" y="751"/>
                        </a:lnTo>
                        <a:lnTo>
                          <a:pt x="78" y="751"/>
                        </a:lnTo>
                        <a:lnTo>
                          <a:pt x="77" y="751"/>
                        </a:lnTo>
                        <a:lnTo>
                          <a:pt x="77" y="752"/>
                        </a:lnTo>
                        <a:lnTo>
                          <a:pt x="77" y="754"/>
                        </a:lnTo>
                        <a:lnTo>
                          <a:pt x="77" y="755"/>
                        </a:lnTo>
                        <a:lnTo>
                          <a:pt x="75" y="755"/>
                        </a:lnTo>
                        <a:lnTo>
                          <a:pt x="77" y="757"/>
                        </a:lnTo>
                        <a:lnTo>
                          <a:pt x="75" y="758"/>
                        </a:lnTo>
                        <a:lnTo>
                          <a:pt x="75" y="760"/>
                        </a:lnTo>
                        <a:lnTo>
                          <a:pt x="72" y="758"/>
                        </a:lnTo>
                        <a:lnTo>
                          <a:pt x="72" y="760"/>
                        </a:lnTo>
                        <a:lnTo>
                          <a:pt x="71" y="760"/>
                        </a:lnTo>
                        <a:lnTo>
                          <a:pt x="69" y="761"/>
                        </a:lnTo>
                        <a:lnTo>
                          <a:pt x="67" y="761"/>
                        </a:lnTo>
                        <a:lnTo>
                          <a:pt x="66" y="763"/>
                        </a:lnTo>
                        <a:lnTo>
                          <a:pt x="64" y="766"/>
                        </a:lnTo>
                        <a:lnTo>
                          <a:pt x="63" y="763"/>
                        </a:lnTo>
                        <a:lnTo>
                          <a:pt x="63" y="761"/>
                        </a:lnTo>
                        <a:lnTo>
                          <a:pt x="61" y="761"/>
                        </a:lnTo>
                        <a:lnTo>
                          <a:pt x="61" y="763"/>
                        </a:lnTo>
                        <a:lnTo>
                          <a:pt x="61" y="764"/>
                        </a:lnTo>
                        <a:lnTo>
                          <a:pt x="61" y="766"/>
                        </a:lnTo>
                        <a:lnTo>
                          <a:pt x="63" y="766"/>
                        </a:lnTo>
                        <a:lnTo>
                          <a:pt x="61" y="766"/>
                        </a:lnTo>
                        <a:lnTo>
                          <a:pt x="61" y="767"/>
                        </a:lnTo>
                        <a:lnTo>
                          <a:pt x="60" y="767"/>
                        </a:lnTo>
                        <a:lnTo>
                          <a:pt x="60" y="769"/>
                        </a:lnTo>
                        <a:lnTo>
                          <a:pt x="58" y="771"/>
                        </a:lnTo>
                        <a:lnTo>
                          <a:pt x="60" y="771"/>
                        </a:lnTo>
                        <a:lnTo>
                          <a:pt x="61" y="771"/>
                        </a:lnTo>
                        <a:lnTo>
                          <a:pt x="61" y="772"/>
                        </a:lnTo>
                        <a:lnTo>
                          <a:pt x="61" y="774"/>
                        </a:lnTo>
                        <a:lnTo>
                          <a:pt x="61" y="775"/>
                        </a:lnTo>
                        <a:lnTo>
                          <a:pt x="60" y="777"/>
                        </a:lnTo>
                        <a:lnTo>
                          <a:pt x="58" y="777"/>
                        </a:lnTo>
                        <a:lnTo>
                          <a:pt x="57" y="777"/>
                        </a:lnTo>
                        <a:lnTo>
                          <a:pt x="55" y="778"/>
                        </a:lnTo>
                        <a:lnTo>
                          <a:pt x="55" y="781"/>
                        </a:lnTo>
                        <a:lnTo>
                          <a:pt x="53" y="781"/>
                        </a:lnTo>
                        <a:lnTo>
                          <a:pt x="53" y="780"/>
                        </a:lnTo>
                        <a:lnTo>
                          <a:pt x="52" y="778"/>
                        </a:lnTo>
                        <a:lnTo>
                          <a:pt x="52" y="777"/>
                        </a:lnTo>
                        <a:lnTo>
                          <a:pt x="52" y="775"/>
                        </a:lnTo>
                        <a:lnTo>
                          <a:pt x="50" y="775"/>
                        </a:lnTo>
                        <a:lnTo>
                          <a:pt x="49" y="772"/>
                        </a:lnTo>
                        <a:lnTo>
                          <a:pt x="47" y="771"/>
                        </a:lnTo>
                        <a:lnTo>
                          <a:pt x="44" y="769"/>
                        </a:lnTo>
                        <a:lnTo>
                          <a:pt x="43" y="769"/>
                        </a:lnTo>
                        <a:lnTo>
                          <a:pt x="41" y="767"/>
                        </a:lnTo>
                        <a:lnTo>
                          <a:pt x="40" y="767"/>
                        </a:lnTo>
                        <a:lnTo>
                          <a:pt x="38" y="767"/>
                        </a:lnTo>
                        <a:lnTo>
                          <a:pt x="37" y="769"/>
                        </a:lnTo>
                        <a:lnTo>
                          <a:pt x="37" y="771"/>
                        </a:lnTo>
                        <a:lnTo>
                          <a:pt x="37" y="772"/>
                        </a:lnTo>
                        <a:lnTo>
                          <a:pt x="35" y="774"/>
                        </a:lnTo>
                        <a:lnTo>
                          <a:pt x="32" y="774"/>
                        </a:lnTo>
                        <a:lnTo>
                          <a:pt x="30" y="774"/>
                        </a:lnTo>
                        <a:lnTo>
                          <a:pt x="27" y="774"/>
                        </a:lnTo>
                        <a:lnTo>
                          <a:pt x="27" y="771"/>
                        </a:lnTo>
                        <a:lnTo>
                          <a:pt x="29" y="771"/>
                        </a:lnTo>
                        <a:lnTo>
                          <a:pt x="29" y="769"/>
                        </a:lnTo>
                        <a:lnTo>
                          <a:pt x="27" y="769"/>
                        </a:lnTo>
                        <a:lnTo>
                          <a:pt x="27" y="767"/>
                        </a:lnTo>
                        <a:lnTo>
                          <a:pt x="27" y="766"/>
                        </a:lnTo>
                        <a:lnTo>
                          <a:pt x="29" y="764"/>
                        </a:lnTo>
                        <a:lnTo>
                          <a:pt x="30" y="764"/>
                        </a:lnTo>
                        <a:lnTo>
                          <a:pt x="34" y="761"/>
                        </a:lnTo>
                        <a:lnTo>
                          <a:pt x="37" y="761"/>
                        </a:lnTo>
                        <a:lnTo>
                          <a:pt x="38" y="760"/>
                        </a:lnTo>
                        <a:lnTo>
                          <a:pt x="40" y="760"/>
                        </a:lnTo>
                        <a:lnTo>
                          <a:pt x="41" y="761"/>
                        </a:lnTo>
                        <a:lnTo>
                          <a:pt x="41" y="763"/>
                        </a:lnTo>
                        <a:lnTo>
                          <a:pt x="43" y="761"/>
                        </a:lnTo>
                        <a:lnTo>
                          <a:pt x="44" y="760"/>
                        </a:lnTo>
                        <a:lnTo>
                          <a:pt x="44" y="758"/>
                        </a:lnTo>
                        <a:lnTo>
                          <a:pt x="46" y="758"/>
                        </a:lnTo>
                        <a:lnTo>
                          <a:pt x="47" y="757"/>
                        </a:lnTo>
                        <a:lnTo>
                          <a:pt x="53" y="751"/>
                        </a:lnTo>
                        <a:lnTo>
                          <a:pt x="57" y="749"/>
                        </a:lnTo>
                        <a:lnTo>
                          <a:pt x="57" y="748"/>
                        </a:lnTo>
                        <a:lnTo>
                          <a:pt x="57" y="746"/>
                        </a:lnTo>
                        <a:lnTo>
                          <a:pt x="57" y="744"/>
                        </a:lnTo>
                        <a:lnTo>
                          <a:pt x="58" y="744"/>
                        </a:lnTo>
                        <a:lnTo>
                          <a:pt x="61" y="743"/>
                        </a:lnTo>
                        <a:lnTo>
                          <a:pt x="63" y="741"/>
                        </a:lnTo>
                        <a:lnTo>
                          <a:pt x="63" y="738"/>
                        </a:lnTo>
                        <a:lnTo>
                          <a:pt x="63" y="737"/>
                        </a:lnTo>
                        <a:lnTo>
                          <a:pt x="63" y="735"/>
                        </a:lnTo>
                        <a:lnTo>
                          <a:pt x="64" y="734"/>
                        </a:lnTo>
                        <a:lnTo>
                          <a:pt x="66" y="734"/>
                        </a:lnTo>
                        <a:lnTo>
                          <a:pt x="67" y="732"/>
                        </a:lnTo>
                        <a:lnTo>
                          <a:pt x="67" y="734"/>
                        </a:lnTo>
                        <a:lnTo>
                          <a:pt x="67" y="735"/>
                        </a:lnTo>
                        <a:lnTo>
                          <a:pt x="69" y="735"/>
                        </a:lnTo>
                        <a:lnTo>
                          <a:pt x="72" y="735"/>
                        </a:lnTo>
                        <a:lnTo>
                          <a:pt x="72" y="737"/>
                        </a:lnTo>
                        <a:lnTo>
                          <a:pt x="72" y="735"/>
                        </a:lnTo>
                        <a:lnTo>
                          <a:pt x="71" y="735"/>
                        </a:lnTo>
                        <a:lnTo>
                          <a:pt x="69" y="734"/>
                        </a:lnTo>
                        <a:lnTo>
                          <a:pt x="69" y="732"/>
                        </a:lnTo>
                        <a:lnTo>
                          <a:pt x="69" y="730"/>
                        </a:lnTo>
                        <a:lnTo>
                          <a:pt x="71" y="730"/>
                        </a:lnTo>
                        <a:lnTo>
                          <a:pt x="74" y="730"/>
                        </a:lnTo>
                        <a:lnTo>
                          <a:pt x="75" y="729"/>
                        </a:lnTo>
                        <a:lnTo>
                          <a:pt x="77" y="729"/>
                        </a:lnTo>
                        <a:lnTo>
                          <a:pt x="77" y="727"/>
                        </a:lnTo>
                        <a:lnTo>
                          <a:pt x="78" y="726"/>
                        </a:lnTo>
                        <a:lnTo>
                          <a:pt x="77" y="724"/>
                        </a:lnTo>
                        <a:lnTo>
                          <a:pt x="77" y="723"/>
                        </a:lnTo>
                        <a:lnTo>
                          <a:pt x="78" y="723"/>
                        </a:lnTo>
                        <a:lnTo>
                          <a:pt x="83" y="720"/>
                        </a:lnTo>
                        <a:lnTo>
                          <a:pt x="83" y="718"/>
                        </a:lnTo>
                        <a:lnTo>
                          <a:pt x="84" y="717"/>
                        </a:lnTo>
                        <a:lnTo>
                          <a:pt x="86" y="715"/>
                        </a:lnTo>
                        <a:lnTo>
                          <a:pt x="87" y="712"/>
                        </a:lnTo>
                        <a:lnTo>
                          <a:pt x="87" y="704"/>
                        </a:lnTo>
                        <a:lnTo>
                          <a:pt x="89" y="701"/>
                        </a:lnTo>
                        <a:lnTo>
                          <a:pt x="89" y="698"/>
                        </a:lnTo>
                        <a:lnTo>
                          <a:pt x="89" y="697"/>
                        </a:lnTo>
                        <a:lnTo>
                          <a:pt x="89" y="695"/>
                        </a:lnTo>
                        <a:lnTo>
                          <a:pt x="93" y="695"/>
                        </a:lnTo>
                        <a:lnTo>
                          <a:pt x="95" y="697"/>
                        </a:lnTo>
                        <a:lnTo>
                          <a:pt x="97" y="697"/>
                        </a:lnTo>
                        <a:lnTo>
                          <a:pt x="98" y="697"/>
                        </a:lnTo>
                        <a:lnTo>
                          <a:pt x="100" y="697"/>
                        </a:lnTo>
                        <a:lnTo>
                          <a:pt x="101" y="695"/>
                        </a:lnTo>
                        <a:lnTo>
                          <a:pt x="104" y="692"/>
                        </a:lnTo>
                        <a:lnTo>
                          <a:pt x="104" y="690"/>
                        </a:lnTo>
                        <a:lnTo>
                          <a:pt x="106" y="690"/>
                        </a:lnTo>
                        <a:lnTo>
                          <a:pt x="106" y="689"/>
                        </a:lnTo>
                        <a:lnTo>
                          <a:pt x="104" y="687"/>
                        </a:lnTo>
                        <a:lnTo>
                          <a:pt x="104" y="686"/>
                        </a:lnTo>
                        <a:lnTo>
                          <a:pt x="103" y="684"/>
                        </a:lnTo>
                        <a:lnTo>
                          <a:pt x="104" y="684"/>
                        </a:lnTo>
                        <a:lnTo>
                          <a:pt x="106" y="684"/>
                        </a:lnTo>
                        <a:lnTo>
                          <a:pt x="106" y="683"/>
                        </a:lnTo>
                        <a:lnTo>
                          <a:pt x="106" y="681"/>
                        </a:lnTo>
                        <a:lnTo>
                          <a:pt x="104" y="681"/>
                        </a:lnTo>
                        <a:lnTo>
                          <a:pt x="104" y="680"/>
                        </a:lnTo>
                        <a:lnTo>
                          <a:pt x="109" y="678"/>
                        </a:lnTo>
                        <a:lnTo>
                          <a:pt x="118" y="678"/>
                        </a:lnTo>
                        <a:lnTo>
                          <a:pt x="120" y="677"/>
                        </a:lnTo>
                        <a:lnTo>
                          <a:pt x="121" y="677"/>
                        </a:lnTo>
                        <a:lnTo>
                          <a:pt x="124" y="677"/>
                        </a:lnTo>
                        <a:lnTo>
                          <a:pt x="126" y="677"/>
                        </a:lnTo>
                        <a:lnTo>
                          <a:pt x="127" y="675"/>
                        </a:lnTo>
                        <a:lnTo>
                          <a:pt x="129" y="675"/>
                        </a:lnTo>
                        <a:lnTo>
                          <a:pt x="135" y="678"/>
                        </a:lnTo>
                        <a:lnTo>
                          <a:pt x="140" y="677"/>
                        </a:lnTo>
                        <a:lnTo>
                          <a:pt x="146" y="678"/>
                        </a:lnTo>
                        <a:lnTo>
                          <a:pt x="148" y="680"/>
                        </a:lnTo>
                        <a:lnTo>
                          <a:pt x="149" y="681"/>
                        </a:lnTo>
                        <a:lnTo>
                          <a:pt x="154" y="681"/>
                        </a:lnTo>
                        <a:lnTo>
                          <a:pt x="158" y="680"/>
                        </a:lnTo>
                        <a:lnTo>
                          <a:pt x="160" y="680"/>
                        </a:lnTo>
                        <a:lnTo>
                          <a:pt x="163" y="680"/>
                        </a:lnTo>
                        <a:lnTo>
                          <a:pt x="166" y="680"/>
                        </a:lnTo>
                        <a:lnTo>
                          <a:pt x="167" y="678"/>
                        </a:lnTo>
                        <a:lnTo>
                          <a:pt x="166" y="680"/>
                        </a:lnTo>
                        <a:lnTo>
                          <a:pt x="167" y="680"/>
                        </a:lnTo>
                        <a:lnTo>
                          <a:pt x="167" y="678"/>
                        </a:lnTo>
                        <a:lnTo>
                          <a:pt x="169" y="678"/>
                        </a:lnTo>
                        <a:lnTo>
                          <a:pt x="169" y="677"/>
                        </a:lnTo>
                        <a:lnTo>
                          <a:pt x="167" y="677"/>
                        </a:lnTo>
                        <a:lnTo>
                          <a:pt x="167" y="675"/>
                        </a:lnTo>
                        <a:lnTo>
                          <a:pt x="167" y="672"/>
                        </a:lnTo>
                        <a:lnTo>
                          <a:pt x="167" y="670"/>
                        </a:lnTo>
                        <a:lnTo>
                          <a:pt x="167" y="669"/>
                        </a:lnTo>
                        <a:lnTo>
                          <a:pt x="169" y="670"/>
                        </a:lnTo>
                        <a:lnTo>
                          <a:pt x="169" y="669"/>
                        </a:lnTo>
                        <a:lnTo>
                          <a:pt x="169" y="667"/>
                        </a:lnTo>
                        <a:lnTo>
                          <a:pt x="171" y="666"/>
                        </a:lnTo>
                        <a:lnTo>
                          <a:pt x="169" y="664"/>
                        </a:lnTo>
                        <a:lnTo>
                          <a:pt x="171" y="663"/>
                        </a:lnTo>
                        <a:lnTo>
                          <a:pt x="172" y="663"/>
                        </a:lnTo>
                        <a:lnTo>
                          <a:pt x="175" y="661"/>
                        </a:lnTo>
                        <a:lnTo>
                          <a:pt x="178" y="656"/>
                        </a:lnTo>
                        <a:lnTo>
                          <a:pt x="180" y="655"/>
                        </a:lnTo>
                        <a:lnTo>
                          <a:pt x="181" y="655"/>
                        </a:lnTo>
                        <a:lnTo>
                          <a:pt x="183" y="655"/>
                        </a:lnTo>
                        <a:lnTo>
                          <a:pt x="185" y="653"/>
                        </a:lnTo>
                        <a:lnTo>
                          <a:pt x="189" y="646"/>
                        </a:lnTo>
                        <a:lnTo>
                          <a:pt x="191" y="644"/>
                        </a:lnTo>
                        <a:lnTo>
                          <a:pt x="191" y="643"/>
                        </a:lnTo>
                        <a:lnTo>
                          <a:pt x="191" y="641"/>
                        </a:lnTo>
                        <a:lnTo>
                          <a:pt x="192" y="641"/>
                        </a:lnTo>
                        <a:lnTo>
                          <a:pt x="195" y="638"/>
                        </a:lnTo>
                        <a:lnTo>
                          <a:pt x="197" y="635"/>
                        </a:lnTo>
                        <a:lnTo>
                          <a:pt x="200" y="635"/>
                        </a:lnTo>
                        <a:lnTo>
                          <a:pt x="200" y="633"/>
                        </a:lnTo>
                        <a:lnTo>
                          <a:pt x="201" y="632"/>
                        </a:lnTo>
                        <a:lnTo>
                          <a:pt x="200" y="632"/>
                        </a:lnTo>
                        <a:lnTo>
                          <a:pt x="200" y="630"/>
                        </a:lnTo>
                        <a:lnTo>
                          <a:pt x="200" y="632"/>
                        </a:lnTo>
                        <a:lnTo>
                          <a:pt x="198" y="633"/>
                        </a:lnTo>
                        <a:lnTo>
                          <a:pt x="197" y="633"/>
                        </a:lnTo>
                        <a:lnTo>
                          <a:pt x="195" y="635"/>
                        </a:lnTo>
                        <a:lnTo>
                          <a:pt x="194" y="637"/>
                        </a:lnTo>
                        <a:lnTo>
                          <a:pt x="194" y="638"/>
                        </a:lnTo>
                        <a:lnTo>
                          <a:pt x="191" y="640"/>
                        </a:lnTo>
                        <a:lnTo>
                          <a:pt x="189" y="640"/>
                        </a:lnTo>
                        <a:lnTo>
                          <a:pt x="189" y="641"/>
                        </a:lnTo>
                        <a:lnTo>
                          <a:pt x="186" y="644"/>
                        </a:lnTo>
                        <a:close/>
                      </a:path>
                    </a:pathLst>
                  </a:custGeom>
                  <a:solidFill>
                    <a:srgbClr val="494949"/>
                  </a:solidFill>
                  <a:ln w="3175" cap="flat" cmpd="sng" algn="ctr">
                    <a:solidFill>
                      <a:srgbClr val="FFFFFF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177792" indent="-177792" defTabSz="711165">
                      <a:defRPr/>
                    </a:pPr>
                    <a:endParaRPr lang="en-US" sz="2000" kern="0">
                      <a:solidFill>
                        <a:srgbClr val="FFFFFF"/>
                      </a:solidFill>
                      <a:latin typeface="Arial" panose="020B0604020202020204"/>
                    </a:endParaRPr>
                  </a:p>
                </p:txBody>
              </p:sp>
              <p:sp>
                <p:nvSpPr>
                  <p:cNvPr id="153" name="Freeform 290">
                    <a:extLst>
                      <a:ext uri="{FF2B5EF4-FFF2-40B4-BE49-F238E27FC236}">
                        <a16:creationId xmlns:a16="http://schemas.microsoft.com/office/drawing/2014/main" id="{03C92B60-70E1-458D-3346-DD7E3EEC792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48201" y="5522393"/>
                    <a:ext cx="42863" cy="41275"/>
                  </a:xfrm>
                  <a:custGeom>
                    <a:avLst/>
                    <a:gdLst>
                      <a:gd name="T0" fmla="*/ 25 w 27"/>
                      <a:gd name="T1" fmla="*/ 11 h 26"/>
                      <a:gd name="T2" fmla="*/ 27 w 27"/>
                      <a:gd name="T3" fmla="*/ 11 h 26"/>
                      <a:gd name="T4" fmla="*/ 27 w 27"/>
                      <a:gd name="T5" fmla="*/ 13 h 26"/>
                      <a:gd name="T6" fmla="*/ 25 w 27"/>
                      <a:gd name="T7" fmla="*/ 16 h 26"/>
                      <a:gd name="T8" fmla="*/ 24 w 27"/>
                      <a:gd name="T9" fmla="*/ 16 h 26"/>
                      <a:gd name="T10" fmla="*/ 22 w 27"/>
                      <a:gd name="T11" fmla="*/ 17 h 26"/>
                      <a:gd name="T12" fmla="*/ 21 w 27"/>
                      <a:gd name="T13" fmla="*/ 17 h 26"/>
                      <a:gd name="T14" fmla="*/ 19 w 27"/>
                      <a:gd name="T15" fmla="*/ 19 h 26"/>
                      <a:gd name="T16" fmla="*/ 17 w 27"/>
                      <a:gd name="T17" fmla="*/ 20 h 26"/>
                      <a:gd name="T18" fmla="*/ 17 w 27"/>
                      <a:gd name="T19" fmla="*/ 22 h 26"/>
                      <a:gd name="T20" fmla="*/ 16 w 27"/>
                      <a:gd name="T21" fmla="*/ 23 h 26"/>
                      <a:gd name="T22" fmla="*/ 14 w 27"/>
                      <a:gd name="T23" fmla="*/ 23 h 26"/>
                      <a:gd name="T24" fmla="*/ 11 w 27"/>
                      <a:gd name="T25" fmla="*/ 26 h 26"/>
                      <a:gd name="T26" fmla="*/ 10 w 27"/>
                      <a:gd name="T27" fmla="*/ 26 h 26"/>
                      <a:gd name="T28" fmla="*/ 10 w 27"/>
                      <a:gd name="T29" fmla="*/ 25 h 26"/>
                      <a:gd name="T30" fmla="*/ 8 w 27"/>
                      <a:gd name="T31" fmla="*/ 26 h 26"/>
                      <a:gd name="T32" fmla="*/ 8 w 27"/>
                      <a:gd name="T33" fmla="*/ 25 h 26"/>
                      <a:gd name="T34" fmla="*/ 8 w 27"/>
                      <a:gd name="T35" fmla="*/ 23 h 26"/>
                      <a:gd name="T36" fmla="*/ 10 w 27"/>
                      <a:gd name="T37" fmla="*/ 22 h 26"/>
                      <a:gd name="T38" fmla="*/ 8 w 27"/>
                      <a:gd name="T39" fmla="*/ 22 h 26"/>
                      <a:gd name="T40" fmla="*/ 6 w 27"/>
                      <a:gd name="T41" fmla="*/ 23 h 26"/>
                      <a:gd name="T42" fmla="*/ 5 w 27"/>
                      <a:gd name="T43" fmla="*/ 22 h 26"/>
                      <a:gd name="T44" fmla="*/ 3 w 27"/>
                      <a:gd name="T45" fmla="*/ 22 h 26"/>
                      <a:gd name="T46" fmla="*/ 3 w 27"/>
                      <a:gd name="T47" fmla="*/ 20 h 26"/>
                      <a:gd name="T48" fmla="*/ 3 w 27"/>
                      <a:gd name="T49" fmla="*/ 19 h 26"/>
                      <a:gd name="T50" fmla="*/ 2 w 27"/>
                      <a:gd name="T51" fmla="*/ 19 h 26"/>
                      <a:gd name="T52" fmla="*/ 0 w 27"/>
                      <a:gd name="T53" fmla="*/ 14 h 26"/>
                      <a:gd name="T54" fmla="*/ 0 w 27"/>
                      <a:gd name="T55" fmla="*/ 13 h 26"/>
                      <a:gd name="T56" fmla="*/ 0 w 27"/>
                      <a:gd name="T57" fmla="*/ 11 h 26"/>
                      <a:gd name="T58" fmla="*/ 0 w 27"/>
                      <a:gd name="T59" fmla="*/ 8 h 26"/>
                      <a:gd name="T60" fmla="*/ 0 w 27"/>
                      <a:gd name="T61" fmla="*/ 6 h 26"/>
                      <a:gd name="T62" fmla="*/ 0 w 27"/>
                      <a:gd name="T63" fmla="*/ 5 h 26"/>
                      <a:gd name="T64" fmla="*/ 0 w 27"/>
                      <a:gd name="T65" fmla="*/ 3 h 26"/>
                      <a:gd name="T66" fmla="*/ 0 w 27"/>
                      <a:gd name="T67" fmla="*/ 2 h 26"/>
                      <a:gd name="T68" fmla="*/ 8 w 27"/>
                      <a:gd name="T69" fmla="*/ 0 h 26"/>
                      <a:gd name="T70" fmla="*/ 11 w 27"/>
                      <a:gd name="T71" fmla="*/ 0 h 26"/>
                      <a:gd name="T72" fmla="*/ 13 w 27"/>
                      <a:gd name="T73" fmla="*/ 0 h 26"/>
                      <a:gd name="T74" fmla="*/ 14 w 27"/>
                      <a:gd name="T75" fmla="*/ 2 h 26"/>
                      <a:gd name="T76" fmla="*/ 16 w 27"/>
                      <a:gd name="T77" fmla="*/ 2 h 26"/>
                      <a:gd name="T78" fmla="*/ 16 w 27"/>
                      <a:gd name="T79" fmla="*/ 3 h 26"/>
                      <a:gd name="T80" fmla="*/ 16 w 27"/>
                      <a:gd name="T81" fmla="*/ 5 h 26"/>
                      <a:gd name="T82" fmla="*/ 16 w 27"/>
                      <a:gd name="T83" fmla="*/ 6 h 26"/>
                      <a:gd name="T84" fmla="*/ 17 w 27"/>
                      <a:gd name="T85" fmla="*/ 6 h 26"/>
                      <a:gd name="T86" fmla="*/ 17 w 27"/>
                      <a:gd name="T87" fmla="*/ 8 h 26"/>
                      <a:gd name="T88" fmla="*/ 19 w 27"/>
                      <a:gd name="T89" fmla="*/ 10 h 26"/>
                      <a:gd name="T90" fmla="*/ 19 w 27"/>
                      <a:gd name="T91" fmla="*/ 11 h 26"/>
                      <a:gd name="T92" fmla="*/ 21 w 27"/>
                      <a:gd name="T93" fmla="*/ 11 h 26"/>
                      <a:gd name="T94" fmla="*/ 22 w 27"/>
                      <a:gd name="T95" fmla="*/ 11 h 26"/>
                      <a:gd name="T96" fmla="*/ 24 w 27"/>
                      <a:gd name="T97" fmla="*/ 10 h 26"/>
                      <a:gd name="T98" fmla="*/ 24 w 27"/>
                      <a:gd name="T99" fmla="*/ 11 h 26"/>
                      <a:gd name="T100" fmla="*/ 25 w 27"/>
                      <a:gd name="T101" fmla="*/ 11 h 2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</a:cxnLst>
                    <a:rect l="0" t="0" r="r" b="b"/>
                    <a:pathLst>
                      <a:path w="27" h="26">
                        <a:moveTo>
                          <a:pt x="25" y="11"/>
                        </a:moveTo>
                        <a:lnTo>
                          <a:pt x="27" y="11"/>
                        </a:lnTo>
                        <a:lnTo>
                          <a:pt x="27" y="13"/>
                        </a:lnTo>
                        <a:lnTo>
                          <a:pt x="25" y="16"/>
                        </a:lnTo>
                        <a:lnTo>
                          <a:pt x="24" y="16"/>
                        </a:lnTo>
                        <a:lnTo>
                          <a:pt x="22" y="17"/>
                        </a:lnTo>
                        <a:lnTo>
                          <a:pt x="21" y="17"/>
                        </a:lnTo>
                        <a:lnTo>
                          <a:pt x="19" y="19"/>
                        </a:lnTo>
                        <a:lnTo>
                          <a:pt x="17" y="20"/>
                        </a:lnTo>
                        <a:lnTo>
                          <a:pt x="17" y="22"/>
                        </a:lnTo>
                        <a:lnTo>
                          <a:pt x="16" y="23"/>
                        </a:lnTo>
                        <a:lnTo>
                          <a:pt x="14" y="23"/>
                        </a:lnTo>
                        <a:lnTo>
                          <a:pt x="11" y="26"/>
                        </a:lnTo>
                        <a:lnTo>
                          <a:pt x="10" y="26"/>
                        </a:lnTo>
                        <a:lnTo>
                          <a:pt x="10" y="25"/>
                        </a:lnTo>
                        <a:lnTo>
                          <a:pt x="8" y="26"/>
                        </a:lnTo>
                        <a:lnTo>
                          <a:pt x="8" y="25"/>
                        </a:lnTo>
                        <a:lnTo>
                          <a:pt x="8" y="23"/>
                        </a:lnTo>
                        <a:lnTo>
                          <a:pt x="10" y="22"/>
                        </a:lnTo>
                        <a:lnTo>
                          <a:pt x="8" y="22"/>
                        </a:lnTo>
                        <a:lnTo>
                          <a:pt x="6" y="23"/>
                        </a:lnTo>
                        <a:lnTo>
                          <a:pt x="5" y="22"/>
                        </a:lnTo>
                        <a:lnTo>
                          <a:pt x="3" y="22"/>
                        </a:lnTo>
                        <a:lnTo>
                          <a:pt x="3" y="20"/>
                        </a:lnTo>
                        <a:lnTo>
                          <a:pt x="3" y="19"/>
                        </a:lnTo>
                        <a:lnTo>
                          <a:pt x="2" y="19"/>
                        </a:lnTo>
                        <a:lnTo>
                          <a:pt x="0" y="14"/>
                        </a:lnTo>
                        <a:lnTo>
                          <a:pt x="0" y="13"/>
                        </a:lnTo>
                        <a:lnTo>
                          <a:pt x="0" y="11"/>
                        </a:lnTo>
                        <a:lnTo>
                          <a:pt x="0" y="8"/>
                        </a:lnTo>
                        <a:lnTo>
                          <a:pt x="0" y="6"/>
                        </a:lnTo>
                        <a:lnTo>
                          <a:pt x="0" y="5"/>
                        </a:lnTo>
                        <a:lnTo>
                          <a:pt x="0" y="3"/>
                        </a:lnTo>
                        <a:lnTo>
                          <a:pt x="0" y="2"/>
                        </a:lnTo>
                        <a:lnTo>
                          <a:pt x="8" y="0"/>
                        </a:lnTo>
                        <a:lnTo>
                          <a:pt x="11" y="0"/>
                        </a:lnTo>
                        <a:lnTo>
                          <a:pt x="13" y="0"/>
                        </a:lnTo>
                        <a:lnTo>
                          <a:pt x="14" y="2"/>
                        </a:lnTo>
                        <a:lnTo>
                          <a:pt x="16" y="2"/>
                        </a:lnTo>
                        <a:lnTo>
                          <a:pt x="16" y="3"/>
                        </a:lnTo>
                        <a:lnTo>
                          <a:pt x="16" y="5"/>
                        </a:lnTo>
                        <a:lnTo>
                          <a:pt x="16" y="6"/>
                        </a:lnTo>
                        <a:lnTo>
                          <a:pt x="17" y="6"/>
                        </a:lnTo>
                        <a:lnTo>
                          <a:pt x="17" y="8"/>
                        </a:lnTo>
                        <a:lnTo>
                          <a:pt x="19" y="10"/>
                        </a:lnTo>
                        <a:lnTo>
                          <a:pt x="19" y="11"/>
                        </a:lnTo>
                        <a:lnTo>
                          <a:pt x="21" y="11"/>
                        </a:lnTo>
                        <a:lnTo>
                          <a:pt x="22" y="11"/>
                        </a:lnTo>
                        <a:lnTo>
                          <a:pt x="24" y="10"/>
                        </a:lnTo>
                        <a:lnTo>
                          <a:pt x="24" y="11"/>
                        </a:lnTo>
                        <a:lnTo>
                          <a:pt x="25" y="11"/>
                        </a:lnTo>
                        <a:close/>
                      </a:path>
                    </a:pathLst>
                  </a:custGeom>
                  <a:solidFill>
                    <a:srgbClr val="007855"/>
                  </a:solidFill>
                  <a:ln w="3175" cap="flat" cmpd="sng" algn="ctr">
                    <a:solidFill>
                      <a:srgbClr val="FFFFFF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177792" indent="-177792" defTabSz="711165">
                      <a:defRPr/>
                    </a:pPr>
                    <a:endParaRPr lang="en-US" sz="2000" kern="0">
                      <a:solidFill>
                        <a:srgbClr val="FFFFFF"/>
                      </a:solidFill>
                      <a:latin typeface="Arial" panose="020B0604020202020204"/>
                    </a:endParaRPr>
                  </a:p>
                </p:txBody>
              </p:sp>
            </p:grpSp>
          </p:grpSp>
        </p:grpSp>
        <p:grpSp>
          <p:nvGrpSpPr>
            <p:cNvPr id="51" name="Group 398">
              <a:extLst>
                <a:ext uri="{FF2B5EF4-FFF2-40B4-BE49-F238E27FC236}">
                  <a16:creationId xmlns:a16="http://schemas.microsoft.com/office/drawing/2014/main" id="{B69927E7-A2AC-FBE3-C02F-F3CF5E07F46C}"/>
                </a:ext>
              </a:extLst>
            </p:cNvPr>
            <p:cNvGrpSpPr/>
            <p:nvPr/>
          </p:nvGrpSpPr>
          <p:grpSpPr>
            <a:xfrm>
              <a:off x="6379153" y="4887047"/>
              <a:ext cx="1076613" cy="1057852"/>
              <a:chOff x="6379153" y="4887047"/>
              <a:chExt cx="1076613" cy="1057852"/>
            </a:xfrm>
          </p:grpSpPr>
          <p:sp>
            <p:nvSpPr>
              <p:cNvPr id="146" name="Freeform 1240">
                <a:extLst>
                  <a:ext uri="{FF2B5EF4-FFF2-40B4-BE49-F238E27FC236}">
                    <a16:creationId xmlns:a16="http://schemas.microsoft.com/office/drawing/2014/main" id="{93A1DCFB-DC6F-FCB0-3F0E-41DFB549204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79153" y="4887047"/>
                <a:ext cx="975591" cy="962603"/>
              </a:xfrm>
              <a:custGeom>
                <a:avLst/>
                <a:gdLst>
                  <a:gd name="T0" fmla="*/ 2150 w 2362"/>
                  <a:gd name="T1" fmla="*/ 560 h 2330"/>
                  <a:gd name="T2" fmla="*/ 1987 w 2362"/>
                  <a:gd name="T3" fmla="*/ 453 h 2330"/>
                  <a:gd name="T4" fmla="*/ 1862 w 2362"/>
                  <a:gd name="T5" fmla="*/ 447 h 2330"/>
                  <a:gd name="T6" fmla="*/ 1753 w 2362"/>
                  <a:gd name="T7" fmla="*/ 360 h 2330"/>
                  <a:gd name="T8" fmla="*/ 1623 w 2362"/>
                  <a:gd name="T9" fmla="*/ 318 h 2330"/>
                  <a:gd name="T10" fmla="*/ 1596 w 2362"/>
                  <a:gd name="T11" fmla="*/ 214 h 2330"/>
                  <a:gd name="T12" fmla="*/ 1450 w 2362"/>
                  <a:gd name="T13" fmla="*/ 103 h 2330"/>
                  <a:gd name="T14" fmla="*/ 1334 w 2362"/>
                  <a:gd name="T15" fmla="*/ 15 h 2330"/>
                  <a:gd name="T16" fmla="*/ 1159 w 2362"/>
                  <a:gd name="T17" fmla="*/ 166 h 2330"/>
                  <a:gd name="T18" fmla="*/ 1106 w 2362"/>
                  <a:gd name="T19" fmla="*/ 306 h 2330"/>
                  <a:gd name="T20" fmla="*/ 862 w 2362"/>
                  <a:gd name="T21" fmla="*/ 503 h 2330"/>
                  <a:gd name="T22" fmla="*/ 638 w 2362"/>
                  <a:gd name="T23" fmla="*/ 427 h 2330"/>
                  <a:gd name="T24" fmla="*/ 536 w 2362"/>
                  <a:gd name="T25" fmla="*/ 436 h 2330"/>
                  <a:gd name="T26" fmla="*/ 592 w 2362"/>
                  <a:gd name="T27" fmla="*/ 528 h 2330"/>
                  <a:gd name="T28" fmla="*/ 589 w 2362"/>
                  <a:gd name="T29" fmla="*/ 650 h 2330"/>
                  <a:gd name="T30" fmla="*/ 508 w 2362"/>
                  <a:gd name="T31" fmla="*/ 684 h 2330"/>
                  <a:gd name="T32" fmla="*/ 471 w 2362"/>
                  <a:gd name="T33" fmla="*/ 706 h 2330"/>
                  <a:gd name="T34" fmla="*/ 369 w 2362"/>
                  <a:gd name="T35" fmla="*/ 706 h 2330"/>
                  <a:gd name="T36" fmla="*/ 291 w 2362"/>
                  <a:gd name="T37" fmla="*/ 634 h 2330"/>
                  <a:gd name="T38" fmla="*/ 181 w 2362"/>
                  <a:gd name="T39" fmla="*/ 671 h 2330"/>
                  <a:gd name="T40" fmla="*/ 108 w 2362"/>
                  <a:gd name="T41" fmla="*/ 684 h 2330"/>
                  <a:gd name="T42" fmla="*/ 9 w 2362"/>
                  <a:gd name="T43" fmla="*/ 763 h 2330"/>
                  <a:gd name="T44" fmla="*/ 90 w 2362"/>
                  <a:gd name="T45" fmla="*/ 766 h 2330"/>
                  <a:gd name="T46" fmla="*/ 59 w 2362"/>
                  <a:gd name="T47" fmla="*/ 784 h 2330"/>
                  <a:gd name="T48" fmla="*/ 81 w 2362"/>
                  <a:gd name="T49" fmla="*/ 834 h 2330"/>
                  <a:gd name="T50" fmla="*/ 119 w 2362"/>
                  <a:gd name="T51" fmla="*/ 904 h 2330"/>
                  <a:gd name="T52" fmla="*/ 205 w 2362"/>
                  <a:gd name="T53" fmla="*/ 921 h 2330"/>
                  <a:gd name="T54" fmla="*/ 291 w 2362"/>
                  <a:gd name="T55" fmla="*/ 947 h 2330"/>
                  <a:gd name="T56" fmla="*/ 314 w 2362"/>
                  <a:gd name="T57" fmla="*/ 1006 h 2330"/>
                  <a:gd name="T58" fmla="*/ 340 w 2362"/>
                  <a:gd name="T59" fmla="*/ 964 h 2330"/>
                  <a:gd name="T60" fmla="*/ 382 w 2362"/>
                  <a:gd name="T61" fmla="*/ 972 h 2330"/>
                  <a:gd name="T62" fmla="*/ 390 w 2362"/>
                  <a:gd name="T63" fmla="*/ 991 h 2330"/>
                  <a:gd name="T64" fmla="*/ 439 w 2362"/>
                  <a:gd name="T65" fmla="*/ 1020 h 2330"/>
                  <a:gd name="T66" fmla="*/ 476 w 2362"/>
                  <a:gd name="T67" fmla="*/ 1058 h 2330"/>
                  <a:gd name="T68" fmla="*/ 480 w 2362"/>
                  <a:gd name="T69" fmla="*/ 1089 h 2330"/>
                  <a:gd name="T70" fmla="*/ 540 w 2362"/>
                  <a:gd name="T71" fmla="*/ 1241 h 2330"/>
                  <a:gd name="T72" fmla="*/ 672 w 2362"/>
                  <a:gd name="T73" fmla="*/ 1322 h 2330"/>
                  <a:gd name="T74" fmla="*/ 693 w 2362"/>
                  <a:gd name="T75" fmla="*/ 1472 h 2330"/>
                  <a:gd name="T76" fmla="*/ 783 w 2362"/>
                  <a:gd name="T77" fmla="*/ 1657 h 2330"/>
                  <a:gd name="T78" fmla="*/ 666 w 2362"/>
                  <a:gd name="T79" fmla="*/ 1533 h 2330"/>
                  <a:gd name="T80" fmla="*/ 578 w 2362"/>
                  <a:gd name="T81" fmla="*/ 2055 h 2330"/>
                  <a:gd name="T82" fmla="*/ 640 w 2362"/>
                  <a:gd name="T83" fmla="*/ 2135 h 2330"/>
                  <a:gd name="T84" fmla="*/ 843 w 2362"/>
                  <a:gd name="T85" fmla="*/ 2213 h 2330"/>
                  <a:gd name="T86" fmla="*/ 1020 w 2362"/>
                  <a:gd name="T87" fmla="*/ 2203 h 2330"/>
                  <a:gd name="T88" fmla="*/ 1191 w 2362"/>
                  <a:gd name="T89" fmla="*/ 2268 h 2330"/>
                  <a:gd name="T90" fmla="*/ 1376 w 2362"/>
                  <a:gd name="T91" fmla="*/ 2308 h 2330"/>
                  <a:gd name="T92" fmla="*/ 1428 w 2362"/>
                  <a:gd name="T93" fmla="*/ 2162 h 2330"/>
                  <a:gd name="T94" fmla="*/ 1673 w 2362"/>
                  <a:gd name="T95" fmla="*/ 2050 h 2330"/>
                  <a:gd name="T96" fmla="*/ 1769 w 2362"/>
                  <a:gd name="T97" fmla="*/ 2053 h 2330"/>
                  <a:gd name="T98" fmla="*/ 1845 w 2362"/>
                  <a:gd name="T99" fmla="*/ 2101 h 2330"/>
                  <a:gd name="T100" fmla="*/ 1970 w 2362"/>
                  <a:gd name="T101" fmla="*/ 2142 h 2330"/>
                  <a:gd name="T102" fmla="*/ 2069 w 2362"/>
                  <a:gd name="T103" fmla="*/ 2095 h 2330"/>
                  <a:gd name="T104" fmla="*/ 2189 w 2362"/>
                  <a:gd name="T105" fmla="*/ 1989 h 2330"/>
                  <a:gd name="T106" fmla="*/ 2154 w 2362"/>
                  <a:gd name="T107" fmla="*/ 1852 h 2330"/>
                  <a:gd name="T108" fmla="*/ 2091 w 2362"/>
                  <a:gd name="T109" fmla="*/ 1620 h 2330"/>
                  <a:gd name="T110" fmla="*/ 2136 w 2362"/>
                  <a:gd name="T111" fmla="*/ 1501 h 2330"/>
                  <a:gd name="T112" fmla="*/ 2111 w 2362"/>
                  <a:gd name="T113" fmla="*/ 1323 h 2330"/>
                  <a:gd name="T114" fmla="*/ 1977 w 2362"/>
                  <a:gd name="T115" fmla="*/ 1359 h 2330"/>
                  <a:gd name="T116" fmla="*/ 2008 w 2362"/>
                  <a:gd name="T117" fmla="*/ 1222 h 2330"/>
                  <a:gd name="T118" fmla="*/ 2120 w 2362"/>
                  <a:gd name="T119" fmla="*/ 1040 h 2330"/>
                  <a:gd name="T120" fmla="*/ 2252 w 2362"/>
                  <a:gd name="T121" fmla="*/ 973 h 2330"/>
                  <a:gd name="T122" fmla="*/ 2280 w 2362"/>
                  <a:gd name="T123" fmla="*/ 746 h 2330"/>
                  <a:gd name="T124" fmla="*/ 2340 w 2362"/>
                  <a:gd name="T125" fmla="*/ 596 h 23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2362" h="2330">
                    <a:moveTo>
                      <a:pt x="2313" y="581"/>
                    </a:moveTo>
                    <a:cubicBezTo>
                      <a:pt x="2308" y="580"/>
                      <a:pt x="2300" y="581"/>
                      <a:pt x="2294" y="581"/>
                    </a:cubicBezTo>
                    <a:cubicBezTo>
                      <a:pt x="2286" y="580"/>
                      <a:pt x="2284" y="581"/>
                      <a:pt x="2277" y="581"/>
                    </a:cubicBezTo>
                    <a:cubicBezTo>
                      <a:pt x="2270" y="582"/>
                      <a:pt x="2264" y="581"/>
                      <a:pt x="2258" y="579"/>
                    </a:cubicBezTo>
                    <a:cubicBezTo>
                      <a:pt x="2246" y="575"/>
                      <a:pt x="2239" y="562"/>
                      <a:pt x="2229" y="556"/>
                    </a:cubicBezTo>
                    <a:cubicBezTo>
                      <a:pt x="2235" y="548"/>
                      <a:pt x="2220" y="543"/>
                      <a:pt x="2216" y="544"/>
                    </a:cubicBezTo>
                    <a:cubicBezTo>
                      <a:pt x="2208" y="545"/>
                      <a:pt x="2206" y="550"/>
                      <a:pt x="2202" y="554"/>
                    </a:cubicBezTo>
                    <a:cubicBezTo>
                      <a:pt x="2194" y="561"/>
                      <a:pt x="2191" y="561"/>
                      <a:pt x="2180" y="559"/>
                    </a:cubicBezTo>
                    <a:cubicBezTo>
                      <a:pt x="2173" y="558"/>
                      <a:pt x="2161" y="553"/>
                      <a:pt x="2156" y="553"/>
                    </a:cubicBezTo>
                    <a:cubicBezTo>
                      <a:pt x="2158" y="558"/>
                      <a:pt x="2155" y="563"/>
                      <a:pt x="2150" y="560"/>
                    </a:cubicBezTo>
                    <a:cubicBezTo>
                      <a:pt x="2143" y="556"/>
                      <a:pt x="2148" y="547"/>
                      <a:pt x="2145" y="542"/>
                    </a:cubicBezTo>
                    <a:cubicBezTo>
                      <a:pt x="2143" y="539"/>
                      <a:pt x="2122" y="529"/>
                      <a:pt x="2116" y="533"/>
                    </a:cubicBezTo>
                    <a:cubicBezTo>
                      <a:pt x="2107" y="539"/>
                      <a:pt x="2121" y="549"/>
                      <a:pt x="2104" y="549"/>
                    </a:cubicBezTo>
                    <a:cubicBezTo>
                      <a:pt x="2090" y="549"/>
                      <a:pt x="2090" y="543"/>
                      <a:pt x="2090" y="531"/>
                    </a:cubicBezTo>
                    <a:cubicBezTo>
                      <a:pt x="2084" y="535"/>
                      <a:pt x="2079" y="517"/>
                      <a:pt x="2075" y="511"/>
                    </a:cubicBezTo>
                    <a:cubicBezTo>
                      <a:pt x="2068" y="504"/>
                      <a:pt x="2065" y="502"/>
                      <a:pt x="2063" y="494"/>
                    </a:cubicBezTo>
                    <a:cubicBezTo>
                      <a:pt x="2063" y="495"/>
                      <a:pt x="2068" y="494"/>
                      <a:pt x="2067" y="491"/>
                    </a:cubicBezTo>
                    <a:cubicBezTo>
                      <a:pt x="2066" y="487"/>
                      <a:pt x="2061" y="484"/>
                      <a:pt x="2058" y="480"/>
                    </a:cubicBezTo>
                    <a:cubicBezTo>
                      <a:pt x="2050" y="469"/>
                      <a:pt x="2043" y="465"/>
                      <a:pt x="2029" y="463"/>
                    </a:cubicBezTo>
                    <a:cubicBezTo>
                      <a:pt x="2016" y="461"/>
                      <a:pt x="2003" y="448"/>
                      <a:pt x="1987" y="453"/>
                    </a:cubicBezTo>
                    <a:cubicBezTo>
                      <a:pt x="1986" y="453"/>
                      <a:pt x="1981" y="461"/>
                      <a:pt x="1978" y="463"/>
                    </a:cubicBezTo>
                    <a:cubicBezTo>
                      <a:pt x="1971" y="466"/>
                      <a:pt x="1963" y="466"/>
                      <a:pt x="1955" y="468"/>
                    </a:cubicBezTo>
                    <a:cubicBezTo>
                      <a:pt x="1954" y="454"/>
                      <a:pt x="1945" y="458"/>
                      <a:pt x="1935" y="453"/>
                    </a:cubicBezTo>
                    <a:cubicBezTo>
                      <a:pt x="1928" y="448"/>
                      <a:pt x="1926" y="440"/>
                      <a:pt x="1917" y="438"/>
                    </a:cubicBezTo>
                    <a:cubicBezTo>
                      <a:pt x="1917" y="438"/>
                      <a:pt x="1904" y="441"/>
                      <a:pt x="1904" y="441"/>
                    </a:cubicBezTo>
                    <a:cubicBezTo>
                      <a:pt x="1901" y="442"/>
                      <a:pt x="1897" y="441"/>
                      <a:pt x="1894" y="442"/>
                    </a:cubicBezTo>
                    <a:cubicBezTo>
                      <a:pt x="1890" y="442"/>
                      <a:pt x="1892" y="447"/>
                      <a:pt x="1890" y="448"/>
                    </a:cubicBezTo>
                    <a:cubicBezTo>
                      <a:pt x="1887" y="449"/>
                      <a:pt x="1884" y="445"/>
                      <a:pt x="1882" y="446"/>
                    </a:cubicBezTo>
                    <a:cubicBezTo>
                      <a:pt x="1882" y="446"/>
                      <a:pt x="1872" y="450"/>
                      <a:pt x="1872" y="450"/>
                    </a:cubicBezTo>
                    <a:cubicBezTo>
                      <a:pt x="1863" y="450"/>
                      <a:pt x="1867" y="453"/>
                      <a:pt x="1862" y="447"/>
                    </a:cubicBezTo>
                    <a:cubicBezTo>
                      <a:pt x="1861" y="445"/>
                      <a:pt x="1859" y="433"/>
                      <a:pt x="1857" y="429"/>
                    </a:cubicBezTo>
                    <a:cubicBezTo>
                      <a:pt x="1853" y="424"/>
                      <a:pt x="1851" y="419"/>
                      <a:pt x="1844" y="417"/>
                    </a:cubicBezTo>
                    <a:cubicBezTo>
                      <a:pt x="1839" y="416"/>
                      <a:pt x="1839" y="425"/>
                      <a:pt x="1834" y="419"/>
                    </a:cubicBezTo>
                    <a:cubicBezTo>
                      <a:pt x="1831" y="415"/>
                      <a:pt x="1837" y="411"/>
                      <a:pt x="1835" y="407"/>
                    </a:cubicBezTo>
                    <a:cubicBezTo>
                      <a:pt x="1830" y="394"/>
                      <a:pt x="1824" y="403"/>
                      <a:pt x="1816" y="401"/>
                    </a:cubicBezTo>
                    <a:cubicBezTo>
                      <a:pt x="1807" y="399"/>
                      <a:pt x="1807" y="394"/>
                      <a:pt x="1802" y="389"/>
                    </a:cubicBezTo>
                    <a:cubicBezTo>
                      <a:pt x="1796" y="383"/>
                      <a:pt x="1792" y="379"/>
                      <a:pt x="1784" y="375"/>
                    </a:cubicBezTo>
                    <a:cubicBezTo>
                      <a:pt x="1780" y="373"/>
                      <a:pt x="1779" y="369"/>
                      <a:pt x="1774" y="368"/>
                    </a:cubicBezTo>
                    <a:cubicBezTo>
                      <a:pt x="1771" y="368"/>
                      <a:pt x="1768" y="372"/>
                      <a:pt x="1765" y="371"/>
                    </a:cubicBezTo>
                    <a:cubicBezTo>
                      <a:pt x="1752" y="370"/>
                      <a:pt x="1755" y="374"/>
                      <a:pt x="1753" y="360"/>
                    </a:cubicBezTo>
                    <a:cubicBezTo>
                      <a:pt x="1753" y="355"/>
                      <a:pt x="1752" y="354"/>
                      <a:pt x="1753" y="349"/>
                    </a:cubicBezTo>
                    <a:cubicBezTo>
                      <a:pt x="1753" y="345"/>
                      <a:pt x="1757" y="341"/>
                      <a:pt x="1756" y="336"/>
                    </a:cubicBezTo>
                    <a:cubicBezTo>
                      <a:pt x="1753" y="328"/>
                      <a:pt x="1743" y="330"/>
                      <a:pt x="1742" y="321"/>
                    </a:cubicBezTo>
                    <a:cubicBezTo>
                      <a:pt x="1741" y="316"/>
                      <a:pt x="1753" y="286"/>
                      <a:pt x="1756" y="287"/>
                    </a:cubicBezTo>
                    <a:cubicBezTo>
                      <a:pt x="1756" y="283"/>
                      <a:pt x="1758" y="275"/>
                      <a:pt x="1757" y="271"/>
                    </a:cubicBezTo>
                    <a:cubicBezTo>
                      <a:pt x="1755" y="267"/>
                      <a:pt x="1749" y="273"/>
                      <a:pt x="1747" y="265"/>
                    </a:cubicBezTo>
                    <a:cubicBezTo>
                      <a:pt x="1736" y="271"/>
                      <a:pt x="1725" y="282"/>
                      <a:pt x="1722" y="294"/>
                    </a:cubicBezTo>
                    <a:cubicBezTo>
                      <a:pt x="1718" y="310"/>
                      <a:pt x="1724" y="310"/>
                      <a:pt x="1709" y="317"/>
                    </a:cubicBezTo>
                    <a:cubicBezTo>
                      <a:pt x="1690" y="326"/>
                      <a:pt x="1683" y="332"/>
                      <a:pt x="1663" y="326"/>
                    </a:cubicBezTo>
                    <a:cubicBezTo>
                      <a:pt x="1648" y="322"/>
                      <a:pt x="1637" y="325"/>
                      <a:pt x="1623" y="318"/>
                    </a:cubicBezTo>
                    <a:cubicBezTo>
                      <a:pt x="1623" y="318"/>
                      <a:pt x="1624" y="318"/>
                      <a:pt x="1625" y="318"/>
                    </a:cubicBezTo>
                    <a:cubicBezTo>
                      <a:pt x="1620" y="304"/>
                      <a:pt x="1627" y="308"/>
                      <a:pt x="1632" y="297"/>
                    </a:cubicBezTo>
                    <a:cubicBezTo>
                      <a:pt x="1636" y="290"/>
                      <a:pt x="1636" y="284"/>
                      <a:pt x="1631" y="275"/>
                    </a:cubicBezTo>
                    <a:cubicBezTo>
                      <a:pt x="1629" y="272"/>
                      <a:pt x="1625" y="279"/>
                      <a:pt x="1623" y="272"/>
                    </a:cubicBezTo>
                    <a:cubicBezTo>
                      <a:pt x="1622" y="269"/>
                      <a:pt x="1626" y="258"/>
                      <a:pt x="1627" y="255"/>
                    </a:cubicBezTo>
                    <a:cubicBezTo>
                      <a:pt x="1630" y="248"/>
                      <a:pt x="1639" y="243"/>
                      <a:pt x="1633" y="237"/>
                    </a:cubicBezTo>
                    <a:cubicBezTo>
                      <a:pt x="1630" y="233"/>
                      <a:pt x="1626" y="236"/>
                      <a:pt x="1626" y="236"/>
                    </a:cubicBezTo>
                    <a:cubicBezTo>
                      <a:pt x="1627" y="236"/>
                      <a:pt x="1626" y="240"/>
                      <a:pt x="1625" y="240"/>
                    </a:cubicBezTo>
                    <a:cubicBezTo>
                      <a:pt x="1620" y="238"/>
                      <a:pt x="1623" y="236"/>
                      <a:pt x="1619" y="233"/>
                    </a:cubicBezTo>
                    <a:cubicBezTo>
                      <a:pt x="1611" y="226"/>
                      <a:pt x="1608" y="214"/>
                      <a:pt x="1596" y="214"/>
                    </a:cubicBezTo>
                    <a:cubicBezTo>
                      <a:pt x="1591" y="214"/>
                      <a:pt x="1586" y="220"/>
                      <a:pt x="1580" y="219"/>
                    </a:cubicBezTo>
                    <a:cubicBezTo>
                      <a:pt x="1576" y="219"/>
                      <a:pt x="1573" y="214"/>
                      <a:pt x="1568" y="213"/>
                    </a:cubicBezTo>
                    <a:cubicBezTo>
                      <a:pt x="1554" y="209"/>
                      <a:pt x="1552" y="217"/>
                      <a:pt x="1544" y="226"/>
                    </a:cubicBezTo>
                    <a:cubicBezTo>
                      <a:pt x="1526" y="216"/>
                      <a:pt x="1547" y="183"/>
                      <a:pt x="1523" y="174"/>
                    </a:cubicBezTo>
                    <a:cubicBezTo>
                      <a:pt x="1519" y="172"/>
                      <a:pt x="1512" y="175"/>
                      <a:pt x="1509" y="173"/>
                    </a:cubicBezTo>
                    <a:cubicBezTo>
                      <a:pt x="1507" y="172"/>
                      <a:pt x="1507" y="167"/>
                      <a:pt x="1508" y="167"/>
                    </a:cubicBezTo>
                    <a:cubicBezTo>
                      <a:pt x="1501" y="165"/>
                      <a:pt x="1505" y="166"/>
                      <a:pt x="1498" y="167"/>
                    </a:cubicBezTo>
                    <a:cubicBezTo>
                      <a:pt x="1485" y="169"/>
                      <a:pt x="1475" y="175"/>
                      <a:pt x="1467" y="160"/>
                    </a:cubicBezTo>
                    <a:cubicBezTo>
                      <a:pt x="1459" y="146"/>
                      <a:pt x="1464" y="126"/>
                      <a:pt x="1459" y="113"/>
                    </a:cubicBezTo>
                    <a:cubicBezTo>
                      <a:pt x="1458" y="110"/>
                      <a:pt x="1452" y="106"/>
                      <a:pt x="1450" y="103"/>
                    </a:cubicBezTo>
                    <a:cubicBezTo>
                      <a:pt x="1445" y="96"/>
                      <a:pt x="1446" y="90"/>
                      <a:pt x="1436" y="88"/>
                    </a:cubicBezTo>
                    <a:cubicBezTo>
                      <a:pt x="1431" y="87"/>
                      <a:pt x="1414" y="94"/>
                      <a:pt x="1409" y="97"/>
                    </a:cubicBezTo>
                    <a:cubicBezTo>
                      <a:pt x="1404" y="102"/>
                      <a:pt x="1403" y="111"/>
                      <a:pt x="1397" y="113"/>
                    </a:cubicBezTo>
                    <a:cubicBezTo>
                      <a:pt x="1383" y="116"/>
                      <a:pt x="1373" y="95"/>
                      <a:pt x="1366" y="87"/>
                    </a:cubicBezTo>
                    <a:cubicBezTo>
                      <a:pt x="1359" y="79"/>
                      <a:pt x="1352" y="81"/>
                      <a:pt x="1347" y="74"/>
                    </a:cubicBezTo>
                    <a:cubicBezTo>
                      <a:pt x="1342" y="49"/>
                      <a:pt x="1342" y="49"/>
                      <a:pt x="1342" y="49"/>
                    </a:cubicBezTo>
                    <a:cubicBezTo>
                      <a:pt x="1342" y="47"/>
                      <a:pt x="1346" y="46"/>
                      <a:pt x="1346" y="44"/>
                    </a:cubicBezTo>
                    <a:cubicBezTo>
                      <a:pt x="1346" y="33"/>
                      <a:pt x="1341" y="32"/>
                      <a:pt x="1336" y="22"/>
                    </a:cubicBezTo>
                    <a:cubicBezTo>
                      <a:pt x="1336" y="21"/>
                      <a:pt x="1335" y="19"/>
                      <a:pt x="1335" y="17"/>
                    </a:cubicBezTo>
                    <a:cubicBezTo>
                      <a:pt x="1334" y="15"/>
                      <a:pt x="1334" y="15"/>
                      <a:pt x="1334" y="15"/>
                    </a:cubicBezTo>
                    <a:cubicBezTo>
                      <a:pt x="1333" y="10"/>
                      <a:pt x="1333" y="5"/>
                      <a:pt x="1331" y="0"/>
                    </a:cubicBezTo>
                    <a:cubicBezTo>
                      <a:pt x="1320" y="10"/>
                      <a:pt x="1304" y="8"/>
                      <a:pt x="1291" y="10"/>
                    </a:cubicBezTo>
                    <a:cubicBezTo>
                      <a:pt x="1275" y="12"/>
                      <a:pt x="1253" y="19"/>
                      <a:pt x="1236" y="23"/>
                    </a:cubicBezTo>
                    <a:cubicBezTo>
                      <a:pt x="1213" y="28"/>
                      <a:pt x="1185" y="42"/>
                      <a:pt x="1168" y="59"/>
                    </a:cubicBezTo>
                    <a:cubicBezTo>
                      <a:pt x="1166" y="62"/>
                      <a:pt x="1162" y="61"/>
                      <a:pt x="1160" y="65"/>
                    </a:cubicBezTo>
                    <a:cubicBezTo>
                      <a:pt x="1158" y="72"/>
                      <a:pt x="1165" y="82"/>
                      <a:pt x="1164" y="89"/>
                    </a:cubicBezTo>
                    <a:cubicBezTo>
                      <a:pt x="1163" y="103"/>
                      <a:pt x="1157" y="113"/>
                      <a:pt x="1159" y="129"/>
                    </a:cubicBezTo>
                    <a:cubicBezTo>
                      <a:pt x="1159" y="135"/>
                      <a:pt x="1162" y="144"/>
                      <a:pt x="1162" y="150"/>
                    </a:cubicBezTo>
                    <a:cubicBezTo>
                      <a:pt x="1162" y="150"/>
                      <a:pt x="1163" y="155"/>
                      <a:pt x="1164" y="156"/>
                    </a:cubicBezTo>
                    <a:cubicBezTo>
                      <a:pt x="1163" y="155"/>
                      <a:pt x="1159" y="167"/>
                      <a:pt x="1159" y="166"/>
                    </a:cubicBezTo>
                    <a:cubicBezTo>
                      <a:pt x="1158" y="172"/>
                      <a:pt x="1158" y="182"/>
                      <a:pt x="1158" y="188"/>
                    </a:cubicBezTo>
                    <a:cubicBezTo>
                      <a:pt x="1159" y="200"/>
                      <a:pt x="1158" y="195"/>
                      <a:pt x="1165" y="206"/>
                    </a:cubicBezTo>
                    <a:cubicBezTo>
                      <a:pt x="1153" y="201"/>
                      <a:pt x="1150" y="225"/>
                      <a:pt x="1154" y="234"/>
                    </a:cubicBezTo>
                    <a:cubicBezTo>
                      <a:pt x="1154" y="233"/>
                      <a:pt x="1164" y="244"/>
                      <a:pt x="1165" y="244"/>
                    </a:cubicBezTo>
                    <a:cubicBezTo>
                      <a:pt x="1168" y="247"/>
                      <a:pt x="1168" y="250"/>
                      <a:pt x="1175" y="249"/>
                    </a:cubicBezTo>
                    <a:cubicBezTo>
                      <a:pt x="1174" y="250"/>
                      <a:pt x="1174" y="251"/>
                      <a:pt x="1171" y="251"/>
                    </a:cubicBezTo>
                    <a:cubicBezTo>
                      <a:pt x="1174" y="253"/>
                      <a:pt x="1174" y="253"/>
                      <a:pt x="1176" y="254"/>
                    </a:cubicBezTo>
                    <a:cubicBezTo>
                      <a:pt x="1173" y="264"/>
                      <a:pt x="1164" y="250"/>
                      <a:pt x="1157" y="250"/>
                    </a:cubicBezTo>
                    <a:cubicBezTo>
                      <a:pt x="1146" y="250"/>
                      <a:pt x="1145" y="258"/>
                      <a:pt x="1141" y="266"/>
                    </a:cubicBezTo>
                    <a:cubicBezTo>
                      <a:pt x="1132" y="284"/>
                      <a:pt x="1121" y="292"/>
                      <a:pt x="1106" y="306"/>
                    </a:cubicBezTo>
                    <a:cubicBezTo>
                      <a:pt x="1083" y="327"/>
                      <a:pt x="1044" y="341"/>
                      <a:pt x="1012" y="346"/>
                    </a:cubicBezTo>
                    <a:cubicBezTo>
                      <a:pt x="996" y="349"/>
                      <a:pt x="985" y="349"/>
                      <a:pt x="970" y="358"/>
                    </a:cubicBezTo>
                    <a:cubicBezTo>
                      <a:pt x="955" y="366"/>
                      <a:pt x="942" y="375"/>
                      <a:pt x="927" y="382"/>
                    </a:cubicBezTo>
                    <a:cubicBezTo>
                      <a:pt x="914" y="389"/>
                      <a:pt x="906" y="393"/>
                      <a:pt x="901" y="408"/>
                    </a:cubicBezTo>
                    <a:cubicBezTo>
                      <a:pt x="898" y="418"/>
                      <a:pt x="884" y="437"/>
                      <a:pt x="887" y="447"/>
                    </a:cubicBezTo>
                    <a:cubicBezTo>
                      <a:pt x="890" y="456"/>
                      <a:pt x="903" y="457"/>
                      <a:pt x="911" y="459"/>
                    </a:cubicBezTo>
                    <a:cubicBezTo>
                      <a:pt x="931" y="464"/>
                      <a:pt x="944" y="465"/>
                      <a:pt x="962" y="454"/>
                    </a:cubicBezTo>
                    <a:cubicBezTo>
                      <a:pt x="955" y="467"/>
                      <a:pt x="935" y="468"/>
                      <a:pt x="923" y="471"/>
                    </a:cubicBezTo>
                    <a:cubicBezTo>
                      <a:pt x="903" y="476"/>
                      <a:pt x="897" y="482"/>
                      <a:pt x="882" y="494"/>
                    </a:cubicBezTo>
                    <a:cubicBezTo>
                      <a:pt x="876" y="498"/>
                      <a:pt x="869" y="501"/>
                      <a:pt x="862" y="503"/>
                    </a:cubicBezTo>
                    <a:cubicBezTo>
                      <a:pt x="857" y="505"/>
                      <a:pt x="839" y="512"/>
                      <a:pt x="835" y="512"/>
                    </a:cubicBezTo>
                    <a:cubicBezTo>
                      <a:pt x="826" y="512"/>
                      <a:pt x="805" y="498"/>
                      <a:pt x="795" y="495"/>
                    </a:cubicBezTo>
                    <a:cubicBezTo>
                      <a:pt x="781" y="491"/>
                      <a:pt x="768" y="494"/>
                      <a:pt x="754" y="492"/>
                    </a:cubicBezTo>
                    <a:cubicBezTo>
                      <a:pt x="745" y="490"/>
                      <a:pt x="734" y="492"/>
                      <a:pt x="725" y="490"/>
                    </a:cubicBezTo>
                    <a:cubicBezTo>
                      <a:pt x="717" y="489"/>
                      <a:pt x="710" y="484"/>
                      <a:pt x="702" y="482"/>
                    </a:cubicBezTo>
                    <a:cubicBezTo>
                      <a:pt x="697" y="481"/>
                      <a:pt x="684" y="479"/>
                      <a:pt x="679" y="480"/>
                    </a:cubicBezTo>
                    <a:cubicBezTo>
                      <a:pt x="673" y="483"/>
                      <a:pt x="672" y="492"/>
                      <a:pt x="673" y="492"/>
                    </a:cubicBezTo>
                    <a:cubicBezTo>
                      <a:pt x="666" y="496"/>
                      <a:pt x="667" y="488"/>
                      <a:pt x="658" y="492"/>
                    </a:cubicBezTo>
                    <a:cubicBezTo>
                      <a:pt x="663" y="473"/>
                      <a:pt x="653" y="467"/>
                      <a:pt x="643" y="452"/>
                    </a:cubicBezTo>
                    <a:cubicBezTo>
                      <a:pt x="638" y="443"/>
                      <a:pt x="635" y="435"/>
                      <a:pt x="638" y="427"/>
                    </a:cubicBezTo>
                    <a:cubicBezTo>
                      <a:pt x="638" y="427"/>
                      <a:pt x="649" y="421"/>
                      <a:pt x="650" y="418"/>
                    </a:cubicBezTo>
                    <a:cubicBezTo>
                      <a:pt x="653" y="399"/>
                      <a:pt x="636" y="390"/>
                      <a:pt x="619" y="392"/>
                    </a:cubicBezTo>
                    <a:cubicBezTo>
                      <a:pt x="609" y="394"/>
                      <a:pt x="609" y="398"/>
                      <a:pt x="602" y="402"/>
                    </a:cubicBezTo>
                    <a:cubicBezTo>
                      <a:pt x="595" y="406"/>
                      <a:pt x="597" y="405"/>
                      <a:pt x="590" y="406"/>
                    </a:cubicBezTo>
                    <a:cubicBezTo>
                      <a:pt x="578" y="409"/>
                      <a:pt x="580" y="406"/>
                      <a:pt x="565" y="402"/>
                    </a:cubicBezTo>
                    <a:cubicBezTo>
                      <a:pt x="551" y="399"/>
                      <a:pt x="545" y="395"/>
                      <a:pt x="536" y="392"/>
                    </a:cubicBezTo>
                    <a:cubicBezTo>
                      <a:pt x="533" y="390"/>
                      <a:pt x="525" y="386"/>
                      <a:pt x="521" y="389"/>
                    </a:cubicBezTo>
                    <a:cubicBezTo>
                      <a:pt x="515" y="394"/>
                      <a:pt x="525" y="403"/>
                      <a:pt x="527" y="405"/>
                    </a:cubicBezTo>
                    <a:cubicBezTo>
                      <a:pt x="532" y="411"/>
                      <a:pt x="536" y="408"/>
                      <a:pt x="538" y="418"/>
                    </a:cubicBezTo>
                    <a:cubicBezTo>
                      <a:pt x="540" y="425"/>
                      <a:pt x="538" y="429"/>
                      <a:pt x="536" y="436"/>
                    </a:cubicBezTo>
                    <a:cubicBezTo>
                      <a:pt x="533" y="448"/>
                      <a:pt x="532" y="440"/>
                      <a:pt x="537" y="452"/>
                    </a:cubicBezTo>
                    <a:cubicBezTo>
                      <a:pt x="539" y="456"/>
                      <a:pt x="541" y="461"/>
                      <a:pt x="542" y="465"/>
                    </a:cubicBezTo>
                    <a:cubicBezTo>
                      <a:pt x="544" y="472"/>
                      <a:pt x="539" y="492"/>
                      <a:pt x="552" y="484"/>
                    </a:cubicBezTo>
                    <a:cubicBezTo>
                      <a:pt x="551" y="490"/>
                      <a:pt x="556" y="493"/>
                      <a:pt x="562" y="496"/>
                    </a:cubicBezTo>
                    <a:cubicBezTo>
                      <a:pt x="562" y="495"/>
                      <a:pt x="562" y="493"/>
                      <a:pt x="563" y="492"/>
                    </a:cubicBezTo>
                    <a:cubicBezTo>
                      <a:pt x="566" y="494"/>
                      <a:pt x="566" y="495"/>
                      <a:pt x="567" y="500"/>
                    </a:cubicBezTo>
                    <a:cubicBezTo>
                      <a:pt x="565" y="500"/>
                      <a:pt x="564" y="500"/>
                      <a:pt x="563" y="500"/>
                    </a:cubicBezTo>
                    <a:cubicBezTo>
                      <a:pt x="565" y="505"/>
                      <a:pt x="568" y="508"/>
                      <a:pt x="572" y="511"/>
                    </a:cubicBezTo>
                    <a:cubicBezTo>
                      <a:pt x="570" y="516"/>
                      <a:pt x="573" y="526"/>
                      <a:pt x="579" y="530"/>
                    </a:cubicBezTo>
                    <a:cubicBezTo>
                      <a:pt x="580" y="523"/>
                      <a:pt x="586" y="525"/>
                      <a:pt x="592" y="528"/>
                    </a:cubicBezTo>
                    <a:cubicBezTo>
                      <a:pt x="592" y="529"/>
                      <a:pt x="592" y="529"/>
                      <a:pt x="592" y="530"/>
                    </a:cubicBezTo>
                    <a:cubicBezTo>
                      <a:pt x="576" y="518"/>
                      <a:pt x="583" y="544"/>
                      <a:pt x="584" y="551"/>
                    </a:cubicBezTo>
                    <a:cubicBezTo>
                      <a:pt x="587" y="550"/>
                      <a:pt x="585" y="551"/>
                      <a:pt x="588" y="551"/>
                    </a:cubicBezTo>
                    <a:cubicBezTo>
                      <a:pt x="582" y="555"/>
                      <a:pt x="578" y="564"/>
                      <a:pt x="584" y="568"/>
                    </a:cubicBezTo>
                    <a:cubicBezTo>
                      <a:pt x="583" y="574"/>
                      <a:pt x="582" y="582"/>
                      <a:pt x="586" y="587"/>
                    </a:cubicBezTo>
                    <a:cubicBezTo>
                      <a:pt x="588" y="580"/>
                      <a:pt x="596" y="577"/>
                      <a:pt x="599" y="583"/>
                    </a:cubicBezTo>
                    <a:cubicBezTo>
                      <a:pt x="587" y="575"/>
                      <a:pt x="592" y="607"/>
                      <a:pt x="592" y="613"/>
                    </a:cubicBezTo>
                    <a:cubicBezTo>
                      <a:pt x="591" y="612"/>
                      <a:pt x="591" y="611"/>
                      <a:pt x="591" y="610"/>
                    </a:cubicBezTo>
                    <a:cubicBezTo>
                      <a:pt x="587" y="619"/>
                      <a:pt x="590" y="629"/>
                      <a:pt x="582" y="634"/>
                    </a:cubicBezTo>
                    <a:cubicBezTo>
                      <a:pt x="590" y="637"/>
                      <a:pt x="588" y="643"/>
                      <a:pt x="589" y="650"/>
                    </a:cubicBezTo>
                    <a:cubicBezTo>
                      <a:pt x="591" y="659"/>
                      <a:pt x="593" y="660"/>
                      <a:pt x="598" y="667"/>
                    </a:cubicBezTo>
                    <a:cubicBezTo>
                      <a:pt x="601" y="672"/>
                      <a:pt x="600" y="673"/>
                      <a:pt x="604" y="677"/>
                    </a:cubicBezTo>
                    <a:cubicBezTo>
                      <a:pt x="608" y="681"/>
                      <a:pt x="610" y="678"/>
                      <a:pt x="611" y="684"/>
                    </a:cubicBezTo>
                    <a:cubicBezTo>
                      <a:pt x="613" y="682"/>
                      <a:pt x="612" y="684"/>
                      <a:pt x="612" y="681"/>
                    </a:cubicBezTo>
                    <a:cubicBezTo>
                      <a:pt x="618" y="682"/>
                      <a:pt x="624" y="684"/>
                      <a:pt x="627" y="689"/>
                    </a:cubicBezTo>
                    <a:cubicBezTo>
                      <a:pt x="618" y="683"/>
                      <a:pt x="605" y="690"/>
                      <a:pt x="596" y="690"/>
                    </a:cubicBezTo>
                    <a:cubicBezTo>
                      <a:pt x="584" y="691"/>
                      <a:pt x="577" y="694"/>
                      <a:pt x="565" y="696"/>
                    </a:cubicBezTo>
                    <a:cubicBezTo>
                      <a:pt x="558" y="698"/>
                      <a:pt x="539" y="700"/>
                      <a:pt x="535" y="690"/>
                    </a:cubicBezTo>
                    <a:cubicBezTo>
                      <a:pt x="532" y="684"/>
                      <a:pt x="540" y="676"/>
                      <a:pt x="539" y="671"/>
                    </a:cubicBezTo>
                    <a:cubicBezTo>
                      <a:pt x="527" y="673"/>
                      <a:pt x="512" y="674"/>
                      <a:pt x="508" y="684"/>
                    </a:cubicBezTo>
                    <a:cubicBezTo>
                      <a:pt x="502" y="695"/>
                      <a:pt x="513" y="700"/>
                      <a:pt x="518" y="708"/>
                    </a:cubicBezTo>
                    <a:cubicBezTo>
                      <a:pt x="516" y="707"/>
                      <a:pt x="515" y="706"/>
                      <a:pt x="513" y="704"/>
                    </a:cubicBezTo>
                    <a:cubicBezTo>
                      <a:pt x="515" y="711"/>
                      <a:pt x="516" y="715"/>
                      <a:pt x="520" y="719"/>
                    </a:cubicBezTo>
                    <a:cubicBezTo>
                      <a:pt x="519" y="721"/>
                      <a:pt x="515" y="724"/>
                      <a:pt x="513" y="725"/>
                    </a:cubicBezTo>
                    <a:cubicBezTo>
                      <a:pt x="516" y="716"/>
                      <a:pt x="509" y="707"/>
                      <a:pt x="506" y="701"/>
                    </a:cubicBezTo>
                    <a:cubicBezTo>
                      <a:pt x="501" y="688"/>
                      <a:pt x="500" y="685"/>
                      <a:pt x="484" y="691"/>
                    </a:cubicBezTo>
                    <a:cubicBezTo>
                      <a:pt x="486" y="694"/>
                      <a:pt x="486" y="696"/>
                      <a:pt x="488" y="699"/>
                    </a:cubicBezTo>
                    <a:cubicBezTo>
                      <a:pt x="480" y="693"/>
                      <a:pt x="481" y="702"/>
                      <a:pt x="481" y="702"/>
                    </a:cubicBezTo>
                    <a:cubicBezTo>
                      <a:pt x="481" y="702"/>
                      <a:pt x="476" y="708"/>
                      <a:pt x="474" y="697"/>
                    </a:cubicBezTo>
                    <a:cubicBezTo>
                      <a:pt x="475" y="703"/>
                      <a:pt x="474" y="701"/>
                      <a:pt x="471" y="706"/>
                    </a:cubicBezTo>
                    <a:cubicBezTo>
                      <a:pt x="469" y="699"/>
                      <a:pt x="465" y="695"/>
                      <a:pt x="465" y="688"/>
                    </a:cubicBezTo>
                    <a:cubicBezTo>
                      <a:pt x="459" y="691"/>
                      <a:pt x="456" y="696"/>
                      <a:pt x="450" y="694"/>
                    </a:cubicBezTo>
                    <a:cubicBezTo>
                      <a:pt x="454" y="690"/>
                      <a:pt x="457" y="685"/>
                      <a:pt x="459" y="680"/>
                    </a:cubicBezTo>
                    <a:cubicBezTo>
                      <a:pt x="457" y="678"/>
                      <a:pt x="455" y="677"/>
                      <a:pt x="453" y="674"/>
                    </a:cubicBezTo>
                    <a:cubicBezTo>
                      <a:pt x="444" y="696"/>
                      <a:pt x="434" y="680"/>
                      <a:pt x="421" y="688"/>
                    </a:cubicBezTo>
                    <a:cubicBezTo>
                      <a:pt x="434" y="692"/>
                      <a:pt x="412" y="699"/>
                      <a:pt x="407" y="704"/>
                    </a:cubicBezTo>
                    <a:cubicBezTo>
                      <a:pt x="403" y="708"/>
                      <a:pt x="400" y="713"/>
                      <a:pt x="396" y="717"/>
                    </a:cubicBezTo>
                    <a:cubicBezTo>
                      <a:pt x="391" y="722"/>
                      <a:pt x="384" y="715"/>
                      <a:pt x="386" y="726"/>
                    </a:cubicBezTo>
                    <a:cubicBezTo>
                      <a:pt x="382" y="722"/>
                      <a:pt x="381" y="721"/>
                      <a:pt x="376" y="719"/>
                    </a:cubicBezTo>
                    <a:cubicBezTo>
                      <a:pt x="386" y="711"/>
                      <a:pt x="374" y="711"/>
                      <a:pt x="369" y="706"/>
                    </a:cubicBezTo>
                    <a:cubicBezTo>
                      <a:pt x="363" y="701"/>
                      <a:pt x="365" y="702"/>
                      <a:pt x="363" y="697"/>
                    </a:cubicBezTo>
                    <a:cubicBezTo>
                      <a:pt x="357" y="685"/>
                      <a:pt x="351" y="671"/>
                      <a:pt x="338" y="664"/>
                    </a:cubicBezTo>
                    <a:cubicBezTo>
                      <a:pt x="343" y="658"/>
                      <a:pt x="340" y="657"/>
                      <a:pt x="335" y="654"/>
                    </a:cubicBezTo>
                    <a:cubicBezTo>
                      <a:pt x="332" y="651"/>
                      <a:pt x="326" y="655"/>
                      <a:pt x="323" y="651"/>
                    </a:cubicBezTo>
                    <a:cubicBezTo>
                      <a:pt x="320" y="647"/>
                      <a:pt x="324" y="648"/>
                      <a:pt x="324" y="646"/>
                    </a:cubicBezTo>
                    <a:cubicBezTo>
                      <a:pt x="323" y="645"/>
                      <a:pt x="331" y="637"/>
                      <a:pt x="321" y="639"/>
                    </a:cubicBezTo>
                    <a:cubicBezTo>
                      <a:pt x="313" y="641"/>
                      <a:pt x="313" y="652"/>
                      <a:pt x="306" y="657"/>
                    </a:cubicBezTo>
                    <a:cubicBezTo>
                      <a:pt x="309" y="651"/>
                      <a:pt x="318" y="635"/>
                      <a:pt x="313" y="629"/>
                    </a:cubicBezTo>
                    <a:cubicBezTo>
                      <a:pt x="306" y="621"/>
                      <a:pt x="291" y="638"/>
                      <a:pt x="288" y="648"/>
                    </a:cubicBezTo>
                    <a:cubicBezTo>
                      <a:pt x="287" y="642"/>
                      <a:pt x="292" y="640"/>
                      <a:pt x="291" y="634"/>
                    </a:cubicBezTo>
                    <a:cubicBezTo>
                      <a:pt x="289" y="620"/>
                      <a:pt x="288" y="630"/>
                      <a:pt x="281" y="633"/>
                    </a:cubicBezTo>
                    <a:cubicBezTo>
                      <a:pt x="272" y="636"/>
                      <a:pt x="259" y="645"/>
                      <a:pt x="250" y="644"/>
                    </a:cubicBezTo>
                    <a:cubicBezTo>
                      <a:pt x="251" y="642"/>
                      <a:pt x="251" y="642"/>
                      <a:pt x="252" y="640"/>
                    </a:cubicBezTo>
                    <a:cubicBezTo>
                      <a:pt x="238" y="635"/>
                      <a:pt x="240" y="634"/>
                      <a:pt x="231" y="642"/>
                    </a:cubicBezTo>
                    <a:cubicBezTo>
                      <a:pt x="222" y="650"/>
                      <a:pt x="221" y="654"/>
                      <a:pt x="232" y="663"/>
                    </a:cubicBezTo>
                    <a:cubicBezTo>
                      <a:pt x="215" y="660"/>
                      <a:pt x="228" y="671"/>
                      <a:pt x="225" y="675"/>
                    </a:cubicBezTo>
                    <a:cubicBezTo>
                      <a:pt x="222" y="678"/>
                      <a:pt x="213" y="681"/>
                      <a:pt x="213" y="672"/>
                    </a:cubicBezTo>
                    <a:cubicBezTo>
                      <a:pt x="204" y="678"/>
                      <a:pt x="205" y="671"/>
                      <a:pt x="197" y="669"/>
                    </a:cubicBezTo>
                    <a:cubicBezTo>
                      <a:pt x="191" y="669"/>
                      <a:pt x="185" y="671"/>
                      <a:pt x="182" y="664"/>
                    </a:cubicBezTo>
                    <a:cubicBezTo>
                      <a:pt x="181" y="667"/>
                      <a:pt x="181" y="669"/>
                      <a:pt x="181" y="671"/>
                    </a:cubicBezTo>
                    <a:cubicBezTo>
                      <a:pt x="180" y="670"/>
                      <a:pt x="179" y="669"/>
                      <a:pt x="178" y="668"/>
                    </a:cubicBezTo>
                    <a:cubicBezTo>
                      <a:pt x="176" y="673"/>
                      <a:pt x="175" y="677"/>
                      <a:pt x="177" y="681"/>
                    </a:cubicBezTo>
                    <a:cubicBezTo>
                      <a:pt x="175" y="680"/>
                      <a:pt x="174" y="679"/>
                      <a:pt x="173" y="678"/>
                    </a:cubicBezTo>
                    <a:cubicBezTo>
                      <a:pt x="174" y="684"/>
                      <a:pt x="176" y="688"/>
                      <a:pt x="174" y="694"/>
                    </a:cubicBezTo>
                    <a:cubicBezTo>
                      <a:pt x="170" y="688"/>
                      <a:pt x="159" y="685"/>
                      <a:pt x="167" y="680"/>
                    </a:cubicBezTo>
                    <a:cubicBezTo>
                      <a:pt x="162" y="679"/>
                      <a:pt x="158" y="680"/>
                      <a:pt x="155" y="685"/>
                    </a:cubicBezTo>
                    <a:cubicBezTo>
                      <a:pt x="156" y="679"/>
                      <a:pt x="153" y="674"/>
                      <a:pt x="151" y="672"/>
                    </a:cubicBezTo>
                    <a:cubicBezTo>
                      <a:pt x="156" y="659"/>
                      <a:pt x="136" y="669"/>
                      <a:pt x="136" y="678"/>
                    </a:cubicBezTo>
                    <a:cubicBezTo>
                      <a:pt x="135" y="677"/>
                      <a:pt x="133" y="676"/>
                      <a:pt x="132" y="674"/>
                    </a:cubicBezTo>
                    <a:cubicBezTo>
                      <a:pt x="125" y="676"/>
                      <a:pt x="115" y="673"/>
                      <a:pt x="108" y="684"/>
                    </a:cubicBezTo>
                    <a:cubicBezTo>
                      <a:pt x="110" y="685"/>
                      <a:pt x="111" y="687"/>
                      <a:pt x="112" y="688"/>
                    </a:cubicBezTo>
                    <a:cubicBezTo>
                      <a:pt x="104" y="684"/>
                      <a:pt x="99" y="687"/>
                      <a:pt x="91" y="690"/>
                    </a:cubicBezTo>
                    <a:cubicBezTo>
                      <a:pt x="98" y="673"/>
                      <a:pt x="73" y="683"/>
                      <a:pt x="69" y="688"/>
                    </a:cubicBezTo>
                    <a:cubicBezTo>
                      <a:pt x="71" y="688"/>
                      <a:pt x="71" y="688"/>
                      <a:pt x="73" y="689"/>
                    </a:cubicBezTo>
                    <a:cubicBezTo>
                      <a:pt x="63" y="693"/>
                      <a:pt x="55" y="694"/>
                      <a:pt x="45" y="694"/>
                    </a:cubicBezTo>
                    <a:cubicBezTo>
                      <a:pt x="48" y="698"/>
                      <a:pt x="46" y="698"/>
                      <a:pt x="51" y="701"/>
                    </a:cubicBezTo>
                    <a:cubicBezTo>
                      <a:pt x="44" y="700"/>
                      <a:pt x="27" y="700"/>
                      <a:pt x="43" y="709"/>
                    </a:cubicBezTo>
                    <a:cubicBezTo>
                      <a:pt x="37" y="710"/>
                      <a:pt x="20" y="701"/>
                      <a:pt x="20" y="712"/>
                    </a:cubicBezTo>
                    <a:cubicBezTo>
                      <a:pt x="10" y="708"/>
                      <a:pt x="3" y="731"/>
                      <a:pt x="11" y="736"/>
                    </a:cubicBezTo>
                    <a:cubicBezTo>
                      <a:pt x="0" y="739"/>
                      <a:pt x="5" y="755"/>
                      <a:pt x="9" y="763"/>
                    </a:cubicBezTo>
                    <a:cubicBezTo>
                      <a:pt x="7" y="763"/>
                      <a:pt x="6" y="763"/>
                      <a:pt x="5" y="763"/>
                    </a:cubicBezTo>
                    <a:cubicBezTo>
                      <a:pt x="4" y="776"/>
                      <a:pt x="15" y="770"/>
                      <a:pt x="21" y="770"/>
                    </a:cubicBezTo>
                    <a:cubicBezTo>
                      <a:pt x="19" y="770"/>
                      <a:pt x="26" y="767"/>
                      <a:pt x="27" y="767"/>
                    </a:cubicBezTo>
                    <a:cubicBezTo>
                      <a:pt x="28" y="767"/>
                      <a:pt x="34" y="770"/>
                      <a:pt x="37" y="770"/>
                    </a:cubicBezTo>
                    <a:cubicBezTo>
                      <a:pt x="48" y="770"/>
                      <a:pt x="57" y="761"/>
                      <a:pt x="67" y="757"/>
                    </a:cubicBezTo>
                    <a:cubicBezTo>
                      <a:pt x="76" y="753"/>
                      <a:pt x="85" y="751"/>
                      <a:pt x="95" y="747"/>
                    </a:cubicBezTo>
                    <a:cubicBezTo>
                      <a:pt x="82" y="754"/>
                      <a:pt x="71" y="760"/>
                      <a:pt x="64" y="773"/>
                    </a:cubicBezTo>
                    <a:cubicBezTo>
                      <a:pt x="67" y="772"/>
                      <a:pt x="70" y="772"/>
                      <a:pt x="73" y="770"/>
                    </a:cubicBezTo>
                    <a:cubicBezTo>
                      <a:pt x="73" y="773"/>
                      <a:pt x="73" y="770"/>
                      <a:pt x="73" y="773"/>
                    </a:cubicBezTo>
                    <a:cubicBezTo>
                      <a:pt x="80" y="772"/>
                      <a:pt x="84" y="769"/>
                      <a:pt x="90" y="766"/>
                    </a:cubicBezTo>
                    <a:cubicBezTo>
                      <a:pt x="89" y="768"/>
                      <a:pt x="89" y="768"/>
                      <a:pt x="88" y="770"/>
                    </a:cubicBezTo>
                    <a:cubicBezTo>
                      <a:pt x="92" y="768"/>
                      <a:pt x="95" y="767"/>
                      <a:pt x="98" y="766"/>
                    </a:cubicBezTo>
                    <a:cubicBezTo>
                      <a:pt x="94" y="770"/>
                      <a:pt x="91" y="773"/>
                      <a:pt x="88" y="777"/>
                    </a:cubicBezTo>
                    <a:cubicBezTo>
                      <a:pt x="98" y="775"/>
                      <a:pt x="98" y="783"/>
                      <a:pt x="104" y="777"/>
                    </a:cubicBezTo>
                    <a:cubicBezTo>
                      <a:pt x="108" y="782"/>
                      <a:pt x="106" y="781"/>
                      <a:pt x="113" y="781"/>
                    </a:cubicBezTo>
                    <a:cubicBezTo>
                      <a:pt x="113" y="781"/>
                      <a:pt x="113" y="782"/>
                      <a:pt x="113" y="783"/>
                    </a:cubicBezTo>
                    <a:cubicBezTo>
                      <a:pt x="107" y="785"/>
                      <a:pt x="101" y="787"/>
                      <a:pt x="95" y="786"/>
                    </a:cubicBezTo>
                    <a:cubicBezTo>
                      <a:pt x="97" y="785"/>
                      <a:pt x="98" y="784"/>
                      <a:pt x="100" y="783"/>
                    </a:cubicBezTo>
                    <a:cubicBezTo>
                      <a:pt x="90" y="784"/>
                      <a:pt x="81" y="786"/>
                      <a:pt x="73" y="786"/>
                    </a:cubicBezTo>
                    <a:cubicBezTo>
                      <a:pt x="71" y="786"/>
                      <a:pt x="61" y="785"/>
                      <a:pt x="59" y="784"/>
                    </a:cubicBezTo>
                    <a:cubicBezTo>
                      <a:pt x="56" y="783"/>
                      <a:pt x="54" y="786"/>
                      <a:pt x="51" y="783"/>
                    </a:cubicBezTo>
                    <a:cubicBezTo>
                      <a:pt x="49" y="782"/>
                      <a:pt x="50" y="775"/>
                      <a:pt x="50" y="775"/>
                    </a:cubicBezTo>
                    <a:cubicBezTo>
                      <a:pt x="41" y="769"/>
                      <a:pt x="48" y="777"/>
                      <a:pt x="43" y="786"/>
                    </a:cubicBezTo>
                    <a:cubicBezTo>
                      <a:pt x="39" y="791"/>
                      <a:pt x="32" y="781"/>
                      <a:pt x="33" y="793"/>
                    </a:cubicBezTo>
                    <a:cubicBezTo>
                      <a:pt x="47" y="790"/>
                      <a:pt x="52" y="806"/>
                      <a:pt x="46" y="817"/>
                    </a:cubicBezTo>
                    <a:cubicBezTo>
                      <a:pt x="55" y="814"/>
                      <a:pt x="52" y="802"/>
                      <a:pt x="58" y="799"/>
                    </a:cubicBezTo>
                    <a:cubicBezTo>
                      <a:pt x="67" y="794"/>
                      <a:pt x="70" y="807"/>
                      <a:pt x="78" y="801"/>
                    </a:cubicBezTo>
                    <a:cubicBezTo>
                      <a:pt x="80" y="808"/>
                      <a:pt x="82" y="804"/>
                      <a:pt x="86" y="808"/>
                    </a:cubicBezTo>
                    <a:cubicBezTo>
                      <a:pt x="92" y="813"/>
                      <a:pt x="91" y="812"/>
                      <a:pt x="93" y="819"/>
                    </a:cubicBezTo>
                    <a:cubicBezTo>
                      <a:pt x="99" y="836"/>
                      <a:pt x="95" y="833"/>
                      <a:pt x="81" y="834"/>
                    </a:cubicBezTo>
                    <a:cubicBezTo>
                      <a:pt x="63" y="835"/>
                      <a:pt x="21" y="840"/>
                      <a:pt x="15" y="853"/>
                    </a:cubicBezTo>
                    <a:cubicBezTo>
                      <a:pt x="23" y="856"/>
                      <a:pt x="29" y="857"/>
                      <a:pt x="38" y="858"/>
                    </a:cubicBezTo>
                    <a:cubicBezTo>
                      <a:pt x="39" y="858"/>
                      <a:pt x="44" y="861"/>
                      <a:pt x="45" y="862"/>
                    </a:cubicBezTo>
                    <a:cubicBezTo>
                      <a:pt x="46" y="862"/>
                      <a:pt x="48" y="858"/>
                      <a:pt x="50" y="858"/>
                    </a:cubicBezTo>
                    <a:cubicBezTo>
                      <a:pt x="65" y="864"/>
                      <a:pt x="75" y="880"/>
                      <a:pt x="81" y="894"/>
                    </a:cubicBezTo>
                    <a:cubicBezTo>
                      <a:pt x="83" y="899"/>
                      <a:pt x="82" y="906"/>
                      <a:pt x="82" y="909"/>
                    </a:cubicBezTo>
                    <a:cubicBezTo>
                      <a:pt x="82" y="908"/>
                      <a:pt x="77" y="914"/>
                      <a:pt x="80" y="917"/>
                    </a:cubicBezTo>
                    <a:cubicBezTo>
                      <a:pt x="86" y="926"/>
                      <a:pt x="116" y="918"/>
                      <a:pt x="119" y="908"/>
                    </a:cubicBezTo>
                    <a:cubicBezTo>
                      <a:pt x="117" y="908"/>
                      <a:pt x="116" y="908"/>
                      <a:pt x="114" y="908"/>
                    </a:cubicBezTo>
                    <a:cubicBezTo>
                      <a:pt x="112" y="903"/>
                      <a:pt x="114" y="893"/>
                      <a:pt x="119" y="904"/>
                    </a:cubicBezTo>
                    <a:cubicBezTo>
                      <a:pt x="121" y="904"/>
                      <a:pt x="126" y="901"/>
                      <a:pt x="127" y="900"/>
                    </a:cubicBezTo>
                    <a:cubicBezTo>
                      <a:pt x="125" y="897"/>
                      <a:pt x="121" y="892"/>
                      <a:pt x="122" y="886"/>
                    </a:cubicBezTo>
                    <a:cubicBezTo>
                      <a:pt x="123" y="898"/>
                      <a:pt x="133" y="897"/>
                      <a:pt x="141" y="904"/>
                    </a:cubicBezTo>
                    <a:cubicBezTo>
                      <a:pt x="143" y="903"/>
                      <a:pt x="144" y="902"/>
                      <a:pt x="147" y="900"/>
                    </a:cubicBezTo>
                    <a:cubicBezTo>
                      <a:pt x="143" y="904"/>
                      <a:pt x="146" y="902"/>
                      <a:pt x="142" y="904"/>
                    </a:cubicBezTo>
                    <a:cubicBezTo>
                      <a:pt x="149" y="906"/>
                      <a:pt x="151" y="897"/>
                      <a:pt x="149" y="891"/>
                    </a:cubicBezTo>
                    <a:cubicBezTo>
                      <a:pt x="166" y="895"/>
                      <a:pt x="162" y="909"/>
                      <a:pt x="173" y="917"/>
                    </a:cubicBezTo>
                    <a:cubicBezTo>
                      <a:pt x="175" y="919"/>
                      <a:pt x="187" y="921"/>
                      <a:pt x="188" y="921"/>
                    </a:cubicBezTo>
                    <a:cubicBezTo>
                      <a:pt x="192" y="921"/>
                      <a:pt x="195" y="916"/>
                      <a:pt x="199" y="916"/>
                    </a:cubicBezTo>
                    <a:cubicBezTo>
                      <a:pt x="198" y="916"/>
                      <a:pt x="204" y="921"/>
                      <a:pt x="205" y="921"/>
                    </a:cubicBezTo>
                    <a:cubicBezTo>
                      <a:pt x="214" y="924"/>
                      <a:pt x="229" y="924"/>
                      <a:pt x="235" y="929"/>
                    </a:cubicBezTo>
                    <a:cubicBezTo>
                      <a:pt x="241" y="933"/>
                      <a:pt x="241" y="943"/>
                      <a:pt x="248" y="945"/>
                    </a:cubicBezTo>
                    <a:cubicBezTo>
                      <a:pt x="255" y="947"/>
                      <a:pt x="267" y="943"/>
                      <a:pt x="259" y="936"/>
                    </a:cubicBezTo>
                    <a:cubicBezTo>
                      <a:pt x="267" y="936"/>
                      <a:pt x="273" y="929"/>
                      <a:pt x="277" y="922"/>
                    </a:cubicBezTo>
                    <a:cubicBezTo>
                      <a:pt x="273" y="930"/>
                      <a:pt x="265" y="936"/>
                      <a:pt x="264" y="943"/>
                    </a:cubicBezTo>
                    <a:cubicBezTo>
                      <a:pt x="270" y="943"/>
                      <a:pt x="275" y="944"/>
                      <a:pt x="277" y="949"/>
                    </a:cubicBezTo>
                    <a:cubicBezTo>
                      <a:pt x="273" y="945"/>
                      <a:pt x="268" y="945"/>
                      <a:pt x="264" y="947"/>
                    </a:cubicBezTo>
                    <a:cubicBezTo>
                      <a:pt x="268" y="946"/>
                      <a:pt x="273" y="947"/>
                      <a:pt x="277" y="949"/>
                    </a:cubicBezTo>
                    <a:cubicBezTo>
                      <a:pt x="280" y="950"/>
                      <a:pt x="287" y="958"/>
                      <a:pt x="288" y="957"/>
                    </a:cubicBezTo>
                    <a:cubicBezTo>
                      <a:pt x="292" y="957"/>
                      <a:pt x="292" y="949"/>
                      <a:pt x="291" y="947"/>
                    </a:cubicBezTo>
                    <a:cubicBezTo>
                      <a:pt x="294" y="946"/>
                      <a:pt x="294" y="945"/>
                      <a:pt x="297" y="943"/>
                    </a:cubicBezTo>
                    <a:cubicBezTo>
                      <a:pt x="297" y="944"/>
                      <a:pt x="297" y="945"/>
                      <a:pt x="298" y="945"/>
                    </a:cubicBezTo>
                    <a:cubicBezTo>
                      <a:pt x="301" y="940"/>
                      <a:pt x="298" y="936"/>
                      <a:pt x="293" y="933"/>
                    </a:cubicBezTo>
                    <a:cubicBezTo>
                      <a:pt x="298" y="933"/>
                      <a:pt x="298" y="933"/>
                      <a:pt x="303" y="932"/>
                    </a:cubicBezTo>
                    <a:cubicBezTo>
                      <a:pt x="302" y="934"/>
                      <a:pt x="303" y="937"/>
                      <a:pt x="303" y="939"/>
                    </a:cubicBezTo>
                    <a:cubicBezTo>
                      <a:pt x="304" y="939"/>
                      <a:pt x="306" y="938"/>
                      <a:pt x="308" y="938"/>
                    </a:cubicBezTo>
                    <a:cubicBezTo>
                      <a:pt x="308" y="940"/>
                      <a:pt x="308" y="943"/>
                      <a:pt x="309" y="945"/>
                    </a:cubicBezTo>
                    <a:cubicBezTo>
                      <a:pt x="300" y="949"/>
                      <a:pt x="289" y="952"/>
                      <a:pt x="293" y="964"/>
                    </a:cubicBezTo>
                    <a:cubicBezTo>
                      <a:pt x="295" y="968"/>
                      <a:pt x="302" y="970"/>
                      <a:pt x="304" y="977"/>
                    </a:cubicBezTo>
                    <a:cubicBezTo>
                      <a:pt x="306" y="987"/>
                      <a:pt x="296" y="1009"/>
                      <a:pt x="314" y="1006"/>
                    </a:cubicBezTo>
                    <a:cubicBezTo>
                      <a:pt x="305" y="999"/>
                      <a:pt x="304" y="988"/>
                      <a:pt x="308" y="978"/>
                    </a:cubicBezTo>
                    <a:cubicBezTo>
                      <a:pt x="308" y="976"/>
                      <a:pt x="304" y="971"/>
                      <a:pt x="312" y="977"/>
                    </a:cubicBezTo>
                    <a:cubicBezTo>
                      <a:pt x="311" y="976"/>
                      <a:pt x="310" y="977"/>
                      <a:pt x="310" y="978"/>
                    </a:cubicBezTo>
                    <a:cubicBezTo>
                      <a:pt x="316" y="979"/>
                      <a:pt x="320" y="977"/>
                      <a:pt x="326" y="978"/>
                    </a:cubicBezTo>
                    <a:cubicBezTo>
                      <a:pt x="325" y="974"/>
                      <a:pt x="326" y="974"/>
                      <a:pt x="327" y="971"/>
                    </a:cubicBezTo>
                    <a:cubicBezTo>
                      <a:pt x="327" y="974"/>
                      <a:pt x="328" y="976"/>
                      <a:pt x="328" y="979"/>
                    </a:cubicBezTo>
                    <a:cubicBezTo>
                      <a:pt x="328" y="979"/>
                      <a:pt x="329" y="977"/>
                      <a:pt x="329" y="974"/>
                    </a:cubicBezTo>
                    <a:cubicBezTo>
                      <a:pt x="333" y="978"/>
                      <a:pt x="336" y="981"/>
                      <a:pt x="339" y="984"/>
                    </a:cubicBezTo>
                    <a:cubicBezTo>
                      <a:pt x="340" y="979"/>
                      <a:pt x="335" y="964"/>
                      <a:pt x="333" y="956"/>
                    </a:cubicBezTo>
                    <a:cubicBezTo>
                      <a:pt x="335" y="959"/>
                      <a:pt x="338" y="962"/>
                      <a:pt x="340" y="964"/>
                    </a:cubicBezTo>
                    <a:cubicBezTo>
                      <a:pt x="339" y="967"/>
                      <a:pt x="340" y="970"/>
                      <a:pt x="339" y="973"/>
                    </a:cubicBezTo>
                    <a:cubicBezTo>
                      <a:pt x="341" y="972"/>
                      <a:pt x="342" y="972"/>
                      <a:pt x="344" y="971"/>
                    </a:cubicBezTo>
                    <a:cubicBezTo>
                      <a:pt x="343" y="973"/>
                      <a:pt x="343" y="973"/>
                      <a:pt x="343" y="974"/>
                    </a:cubicBezTo>
                    <a:cubicBezTo>
                      <a:pt x="350" y="974"/>
                      <a:pt x="350" y="970"/>
                      <a:pt x="355" y="968"/>
                    </a:cubicBezTo>
                    <a:cubicBezTo>
                      <a:pt x="359" y="966"/>
                      <a:pt x="364" y="965"/>
                      <a:pt x="369" y="964"/>
                    </a:cubicBezTo>
                    <a:cubicBezTo>
                      <a:pt x="368" y="963"/>
                      <a:pt x="368" y="962"/>
                      <a:pt x="367" y="961"/>
                    </a:cubicBezTo>
                    <a:cubicBezTo>
                      <a:pt x="372" y="962"/>
                      <a:pt x="373" y="963"/>
                      <a:pt x="376" y="967"/>
                    </a:cubicBezTo>
                    <a:cubicBezTo>
                      <a:pt x="374" y="966"/>
                      <a:pt x="372" y="966"/>
                      <a:pt x="369" y="965"/>
                    </a:cubicBezTo>
                    <a:cubicBezTo>
                      <a:pt x="374" y="966"/>
                      <a:pt x="378" y="969"/>
                      <a:pt x="379" y="973"/>
                    </a:cubicBezTo>
                    <a:cubicBezTo>
                      <a:pt x="380" y="972"/>
                      <a:pt x="381" y="972"/>
                      <a:pt x="382" y="972"/>
                    </a:cubicBezTo>
                    <a:cubicBezTo>
                      <a:pt x="383" y="970"/>
                      <a:pt x="381" y="970"/>
                      <a:pt x="380" y="968"/>
                    </a:cubicBezTo>
                    <a:cubicBezTo>
                      <a:pt x="382" y="964"/>
                      <a:pt x="384" y="967"/>
                      <a:pt x="381" y="961"/>
                    </a:cubicBezTo>
                    <a:cubicBezTo>
                      <a:pt x="393" y="970"/>
                      <a:pt x="373" y="998"/>
                      <a:pt x="363" y="982"/>
                    </a:cubicBezTo>
                    <a:cubicBezTo>
                      <a:pt x="363" y="984"/>
                      <a:pt x="362" y="985"/>
                      <a:pt x="362" y="988"/>
                    </a:cubicBezTo>
                    <a:cubicBezTo>
                      <a:pt x="361" y="988"/>
                      <a:pt x="360" y="985"/>
                      <a:pt x="358" y="985"/>
                    </a:cubicBezTo>
                    <a:cubicBezTo>
                      <a:pt x="357" y="987"/>
                      <a:pt x="359" y="988"/>
                      <a:pt x="356" y="988"/>
                    </a:cubicBezTo>
                    <a:cubicBezTo>
                      <a:pt x="354" y="981"/>
                      <a:pt x="350" y="980"/>
                      <a:pt x="345" y="984"/>
                    </a:cubicBezTo>
                    <a:cubicBezTo>
                      <a:pt x="349" y="987"/>
                      <a:pt x="347" y="986"/>
                      <a:pt x="348" y="988"/>
                    </a:cubicBezTo>
                    <a:cubicBezTo>
                      <a:pt x="356" y="989"/>
                      <a:pt x="355" y="999"/>
                      <a:pt x="364" y="1001"/>
                    </a:cubicBezTo>
                    <a:cubicBezTo>
                      <a:pt x="371" y="1003"/>
                      <a:pt x="389" y="997"/>
                      <a:pt x="390" y="991"/>
                    </a:cubicBezTo>
                    <a:cubicBezTo>
                      <a:pt x="393" y="993"/>
                      <a:pt x="395" y="992"/>
                      <a:pt x="398" y="993"/>
                    </a:cubicBezTo>
                    <a:cubicBezTo>
                      <a:pt x="397" y="990"/>
                      <a:pt x="396" y="990"/>
                      <a:pt x="395" y="989"/>
                    </a:cubicBezTo>
                    <a:cubicBezTo>
                      <a:pt x="399" y="988"/>
                      <a:pt x="402" y="989"/>
                      <a:pt x="405" y="985"/>
                    </a:cubicBezTo>
                    <a:cubicBezTo>
                      <a:pt x="404" y="990"/>
                      <a:pt x="401" y="993"/>
                      <a:pt x="396" y="995"/>
                    </a:cubicBezTo>
                    <a:cubicBezTo>
                      <a:pt x="403" y="996"/>
                      <a:pt x="411" y="992"/>
                      <a:pt x="418" y="993"/>
                    </a:cubicBezTo>
                    <a:cubicBezTo>
                      <a:pt x="428" y="994"/>
                      <a:pt x="434" y="999"/>
                      <a:pt x="444" y="999"/>
                    </a:cubicBezTo>
                    <a:cubicBezTo>
                      <a:pt x="437" y="999"/>
                      <a:pt x="427" y="999"/>
                      <a:pt x="420" y="1002"/>
                    </a:cubicBezTo>
                    <a:cubicBezTo>
                      <a:pt x="420" y="1009"/>
                      <a:pt x="423" y="1014"/>
                      <a:pt x="431" y="1014"/>
                    </a:cubicBezTo>
                    <a:cubicBezTo>
                      <a:pt x="430" y="1016"/>
                      <a:pt x="429" y="1018"/>
                      <a:pt x="429" y="1019"/>
                    </a:cubicBezTo>
                    <a:cubicBezTo>
                      <a:pt x="432" y="1019"/>
                      <a:pt x="436" y="1021"/>
                      <a:pt x="439" y="1020"/>
                    </a:cubicBezTo>
                    <a:cubicBezTo>
                      <a:pt x="437" y="1025"/>
                      <a:pt x="433" y="1027"/>
                      <a:pt x="429" y="1026"/>
                    </a:cubicBezTo>
                    <a:cubicBezTo>
                      <a:pt x="429" y="1026"/>
                      <a:pt x="430" y="1025"/>
                      <a:pt x="431" y="1024"/>
                    </a:cubicBezTo>
                    <a:cubicBezTo>
                      <a:pt x="423" y="1021"/>
                      <a:pt x="416" y="1027"/>
                      <a:pt x="409" y="1031"/>
                    </a:cubicBezTo>
                    <a:cubicBezTo>
                      <a:pt x="416" y="1034"/>
                      <a:pt x="420" y="1041"/>
                      <a:pt x="419" y="1048"/>
                    </a:cubicBezTo>
                    <a:cubicBezTo>
                      <a:pt x="420" y="1045"/>
                      <a:pt x="424" y="1035"/>
                      <a:pt x="428" y="1046"/>
                    </a:cubicBezTo>
                    <a:cubicBezTo>
                      <a:pt x="432" y="1061"/>
                      <a:pt x="421" y="1054"/>
                      <a:pt x="412" y="1052"/>
                    </a:cubicBezTo>
                    <a:cubicBezTo>
                      <a:pt x="417" y="1058"/>
                      <a:pt x="426" y="1062"/>
                      <a:pt x="434" y="1062"/>
                    </a:cubicBezTo>
                    <a:cubicBezTo>
                      <a:pt x="436" y="1062"/>
                      <a:pt x="437" y="1057"/>
                      <a:pt x="444" y="1059"/>
                    </a:cubicBezTo>
                    <a:cubicBezTo>
                      <a:pt x="451" y="1060"/>
                      <a:pt x="451" y="1068"/>
                      <a:pt x="460" y="1067"/>
                    </a:cubicBezTo>
                    <a:cubicBezTo>
                      <a:pt x="464" y="1067"/>
                      <a:pt x="472" y="1060"/>
                      <a:pt x="476" y="1058"/>
                    </a:cubicBezTo>
                    <a:cubicBezTo>
                      <a:pt x="483" y="1053"/>
                      <a:pt x="483" y="1051"/>
                      <a:pt x="496" y="1050"/>
                    </a:cubicBezTo>
                    <a:cubicBezTo>
                      <a:pt x="506" y="1049"/>
                      <a:pt x="510" y="1050"/>
                      <a:pt x="519" y="1053"/>
                    </a:cubicBezTo>
                    <a:cubicBezTo>
                      <a:pt x="535" y="1059"/>
                      <a:pt x="544" y="1072"/>
                      <a:pt x="559" y="1077"/>
                    </a:cubicBezTo>
                    <a:cubicBezTo>
                      <a:pt x="551" y="1079"/>
                      <a:pt x="527" y="1068"/>
                      <a:pt x="525" y="1060"/>
                    </a:cubicBezTo>
                    <a:cubicBezTo>
                      <a:pt x="526" y="1060"/>
                      <a:pt x="528" y="1060"/>
                      <a:pt x="529" y="1060"/>
                    </a:cubicBezTo>
                    <a:cubicBezTo>
                      <a:pt x="525" y="1059"/>
                      <a:pt x="524" y="1058"/>
                      <a:pt x="520" y="1058"/>
                    </a:cubicBezTo>
                    <a:cubicBezTo>
                      <a:pt x="521" y="1058"/>
                      <a:pt x="522" y="1059"/>
                      <a:pt x="523" y="1059"/>
                    </a:cubicBezTo>
                    <a:cubicBezTo>
                      <a:pt x="517" y="1059"/>
                      <a:pt x="511" y="1058"/>
                      <a:pt x="507" y="1053"/>
                    </a:cubicBezTo>
                    <a:cubicBezTo>
                      <a:pt x="493" y="1062"/>
                      <a:pt x="480" y="1051"/>
                      <a:pt x="479" y="1073"/>
                    </a:cubicBezTo>
                    <a:cubicBezTo>
                      <a:pt x="479" y="1079"/>
                      <a:pt x="484" y="1084"/>
                      <a:pt x="480" y="1089"/>
                    </a:cubicBezTo>
                    <a:cubicBezTo>
                      <a:pt x="479" y="1091"/>
                      <a:pt x="468" y="1093"/>
                      <a:pt x="466" y="1095"/>
                    </a:cubicBezTo>
                    <a:cubicBezTo>
                      <a:pt x="478" y="1103"/>
                      <a:pt x="494" y="1099"/>
                      <a:pt x="505" y="1109"/>
                    </a:cubicBezTo>
                    <a:cubicBezTo>
                      <a:pt x="515" y="1118"/>
                      <a:pt x="510" y="1122"/>
                      <a:pt x="506" y="1132"/>
                    </a:cubicBezTo>
                    <a:cubicBezTo>
                      <a:pt x="500" y="1146"/>
                      <a:pt x="477" y="1163"/>
                      <a:pt x="489" y="1181"/>
                    </a:cubicBezTo>
                    <a:cubicBezTo>
                      <a:pt x="492" y="1185"/>
                      <a:pt x="497" y="1185"/>
                      <a:pt x="501" y="1189"/>
                    </a:cubicBezTo>
                    <a:cubicBezTo>
                      <a:pt x="507" y="1193"/>
                      <a:pt x="509" y="1200"/>
                      <a:pt x="514" y="1205"/>
                    </a:cubicBezTo>
                    <a:cubicBezTo>
                      <a:pt x="515" y="1207"/>
                      <a:pt x="520" y="1212"/>
                      <a:pt x="520" y="1213"/>
                    </a:cubicBezTo>
                    <a:cubicBezTo>
                      <a:pt x="521" y="1214"/>
                      <a:pt x="525" y="1214"/>
                      <a:pt x="526" y="1215"/>
                    </a:cubicBezTo>
                    <a:cubicBezTo>
                      <a:pt x="528" y="1217"/>
                      <a:pt x="526" y="1221"/>
                      <a:pt x="528" y="1223"/>
                    </a:cubicBezTo>
                    <a:cubicBezTo>
                      <a:pt x="534" y="1229"/>
                      <a:pt x="538" y="1233"/>
                      <a:pt x="540" y="1241"/>
                    </a:cubicBezTo>
                    <a:cubicBezTo>
                      <a:pt x="543" y="1248"/>
                      <a:pt x="543" y="1261"/>
                      <a:pt x="548" y="1269"/>
                    </a:cubicBezTo>
                    <a:cubicBezTo>
                      <a:pt x="549" y="1265"/>
                      <a:pt x="549" y="1262"/>
                      <a:pt x="548" y="1258"/>
                    </a:cubicBezTo>
                    <a:cubicBezTo>
                      <a:pt x="551" y="1269"/>
                      <a:pt x="560" y="1272"/>
                      <a:pt x="569" y="1277"/>
                    </a:cubicBezTo>
                    <a:cubicBezTo>
                      <a:pt x="571" y="1279"/>
                      <a:pt x="577" y="1279"/>
                      <a:pt x="580" y="1281"/>
                    </a:cubicBezTo>
                    <a:cubicBezTo>
                      <a:pt x="581" y="1281"/>
                      <a:pt x="576" y="1284"/>
                      <a:pt x="581" y="1286"/>
                    </a:cubicBezTo>
                    <a:cubicBezTo>
                      <a:pt x="587" y="1287"/>
                      <a:pt x="595" y="1285"/>
                      <a:pt x="600" y="1288"/>
                    </a:cubicBezTo>
                    <a:cubicBezTo>
                      <a:pt x="608" y="1293"/>
                      <a:pt x="604" y="1301"/>
                      <a:pt x="609" y="1305"/>
                    </a:cubicBezTo>
                    <a:cubicBezTo>
                      <a:pt x="615" y="1309"/>
                      <a:pt x="618" y="1304"/>
                      <a:pt x="626" y="1305"/>
                    </a:cubicBezTo>
                    <a:cubicBezTo>
                      <a:pt x="637" y="1308"/>
                      <a:pt x="643" y="1322"/>
                      <a:pt x="652" y="1324"/>
                    </a:cubicBezTo>
                    <a:cubicBezTo>
                      <a:pt x="648" y="1311"/>
                      <a:pt x="670" y="1307"/>
                      <a:pt x="672" y="1322"/>
                    </a:cubicBezTo>
                    <a:cubicBezTo>
                      <a:pt x="673" y="1333"/>
                      <a:pt x="664" y="1332"/>
                      <a:pt x="658" y="1340"/>
                    </a:cubicBezTo>
                    <a:cubicBezTo>
                      <a:pt x="655" y="1344"/>
                      <a:pt x="654" y="1353"/>
                      <a:pt x="656" y="1356"/>
                    </a:cubicBezTo>
                    <a:cubicBezTo>
                      <a:pt x="656" y="1355"/>
                      <a:pt x="669" y="1362"/>
                      <a:pt x="670" y="1364"/>
                    </a:cubicBezTo>
                    <a:cubicBezTo>
                      <a:pt x="669" y="1366"/>
                      <a:pt x="673" y="1376"/>
                      <a:pt x="675" y="1381"/>
                    </a:cubicBezTo>
                    <a:cubicBezTo>
                      <a:pt x="677" y="1385"/>
                      <a:pt x="684" y="1384"/>
                      <a:pt x="682" y="1389"/>
                    </a:cubicBezTo>
                    <a:cubicBezTo>
                      <a:pt x="681" y="1396"/>
                      <a:pt x="676" y="1396"/>
                      <a:pt x="672" y="1393"/>
                    </a:cubicBezTo>
                    <a:cubicBezTo>
                      <a:pt x="672" y="1399"/>
                      <a:pt x="674" y="1404"/>
                      <a:pt x="679" y="1406"/>
                    </a:cubicBezTo>
                    <a:cubicBezTo>
                      <a:pt x="677" y="1408"/>
                      <a:pt x="677" y="1409"/>
                      <a:pt x="675" y="1410"/>
                    </a:cubicBezTo>
                    <a:cubicBezTo>
                      <a:pt x="687" y="1423"/>
                      <a:pt x="667" y="1423"/>
                      <a:pt x="665" y="1433"/>
                    </a:cubicBezTo>
                    <a:cubicBezTo>
                      <a:pt x="660" y="1449"/>
                      <a:pt x="687" y="1462"/>
                      <a:pt x="693" y="1472"/>
                    </a:cubicBezTo>
                    <a:cubicBezTo>
                      <a:pt x="688" y="1469"/>
                      <a:pt x="682" y="1467"/>
                      <a:pt x="678" y="1463"/>
                    </a:cubicBezTo>
                    <a:cubicBezTo>
                      <a:pt x="673" y="1459"/>
                      <a:pt x="670" y="1449"/>
                      <a:pt x="664" y="1448"/>
                    </a:cubicBezTo>
                    <a:cubicBezTo>
                      <a:pt x="649" y="1443"/>
                      <a:pt x="643" y="1467"/>
                      <a:pt x="649" y="1474"/>
                    </a:cubicBezTo>
                    <a:cubicBezTo>
                      <a:pt x="647" y="1472"/>
                      <a:pt x="662" y="1479"/>
                      <a:pt x="662" y="1479"/>
                    </a:cubicBezTo>
                    <a:cubicBezTo>
                      <a:pt x="665" y="1481"/>
                      <a:pt x="671" y="1483"/>
                      <a:pt x="674" y="1485"/>
                    </a:cubicBezTo>
                    <a:cubicBezTo>
                      <a:pt x="685" y="1493"/>
                      <a:pt x="691" y="1501"/>
                      <a:pt x="700" y="1509"/>
                    </a:cubicBezTo>
                    <a:cubicBezTo>
                      <a:pt x="712" y="1522"/>
                      <a:pt x="724" y="1526"/>
                      <a:pt x="733" y="1542"/>
                    </a:cubicBezTo>
                    <a:cubicBezTo>
                      <a:pt x="740" y="1555"/>
                      <a:pt x="743" y="1569"/>
                      <a:pt x="746" y="1583"/>
                    </a:cubicBezTo>
                    <a:cubicBezTo>
                      <a:pt x="748" y="1598"/>
                      <a:pt x="747" y="1618"/>
                      <a:pt x="754" y="1632"/>
                    </a:cubicBezTo>
                    <a:cubicBezTo>
                      <a:pt x="760" y="1644"/>
                      <a:pt x="780" y="1644"/>
                      <a:pt x="783" y="1657"/>
                    </a:cubicBezTo>
                    <a:cubicBezTo>
                      <a:pt x="778" y="1652"/>
                      <a:pt x="772" y="1651"/>
                      <a:pt x="765" y="1651"/>
                    </a:cubicBezTo>
                    <a:cubicBezTo>
                      <a:pt x="777" y="1655"/>
                      <a:pt x="776" y="1673"/>
                      <a:pt x="776" y="1684"/>
                    </a:cubicBezTo>
                    <a:cubicBezTo>
                      <a:pt x="770" y="1678"/>
                      <a:pt x="773" y="1672"/>
                      <a:pt x="771" y="1665"/>
                    </a:cubicBezTo>
                    <a:cubicBezTo>
                      <a:pt x="769" y="1658"/>
                      <a:pt x="768" y="1658"/>
                      <a:pt x="762" y="1652"/>
                    </a:cubicBezTo>
                    <a:cubicBezTo>
                      <a:pt x="748" y="1637"/>
                      <a:pt x="743" y="1625"/>
                      <a:pt x="740" y="1605"/>
                    </a:cubicBezTo>
                    <a:cubicBezTo>
                      <a:pt x="739" y="1590"/>
                      <a:pt x="737" y="1576"/>
                      <a:pt x="728" y="1564"/>
                    </a:cubicBezTo>
                    <a:cubicBezTo>
                      <a:pt x="717" y="1549"/>
                      <a:pt x="705" y="1543"/>
                      <a:pt x="692" y="1532"/>
                    </a:cubicBezTo>
                    <a:cubicBezTo>
                      <a:pt x="686" y="1528"/>
                      <a:pt x="683" y="1525"/>
                      <a:pt x="680" y="1519"/>
                    </a:cubicBezTo>
                    <a:cubicBezTo>
                      <a:pt x="679" y="1517"/>
                      <a:pt x="683" y="1512"/>
                      <a:pt x="681" y="1511"/>
                    </a:cubicBezTo>
                    <a:cubicBezTo>
                      <a:pt x="674" y="1504"/>
                      <a:pt x="667" y="1526"/>
                      <a:pt x="666" y="1533"/>
                    </a:cubicBezTo>
                    <a:cubicBezTo>
                      <a:pt x="662" y="1550"/>
                      <a:pt x="665" y="1569"/>
                      <a:pt x="663" y="1587"/>
                    </a:cubicBezTo>
                    <a:cubicBezTo>
                      <a:pt x="661" y="1603"/>
                      <a:pt x="657" y="1618"/>
                      <a:pt x="655" y="1633"/>
                    </a:cubicBezTo>
                    <a:cubicBezTo>
                      <a:pt x="651" y="1673"/>
                      <a:pt x="648" y="1713"/>
                      <a:pt x="644" y="1753"/>
                    </a:cubicBezTo>
                    <a:cubicBezTo>
                      <a:pt x="648" y="1744"/>
                      <a:pt x="649" y="1718"/>
                      <a:pt x="660" y="1715"/>
                    </a:cubicBezTo>
                    <a:cubicBezTo>
                      <a:pt x="666" y="1712"/>
                      <a:pt x="683" y="1730"/>
                      <a:pt x="679" y="1733"/>
                    </a:cubicBezTo>
                    <a:cubicBezTo>
                      <a:pt x="700" y="1745"/>
                      <a:pt x="658" y="1743"/>
                      <a:pt x="655" y="1745"/>
                    </a:cubicBezTo>
                    <a:cubicBezTo>
                      <a:pt x="650" y="1750"/>
                      <a:pt x="647" y="1771"/>
                      <a:pt x="646" y="1777"/>
                    </a:cubicBezTo>
                    <a:cubicBezTo>
                      <a:pt x="638" y="1836"/>
                      <a:pt x="631" y="1895"/>
                      <a:pt x="618" y="1954"/>
                    </a:cubicBezTo>
                    <a:cubicBezTo>
                      <a:pt x="612" y="1982"/>
                      <a:pt x="610" y="2007"/>
                      <a:pt x="594" y="2032"/>
                    </a:cubicBezTo>
                    <a:cubicBezTo>
                      <a:pt x="589" y="2041"/>
                      <a:pt x="585" y="2049"/>
                      <a:pt x="578" y="2055"/>
                    </a:cubicBezTo>
                    <a:cubicBezTo>
                      <a:pt x="570" y="2063"/>
                      <a:pt x="558" y="2061"/>
                      <a:pt x="551" y="2069"/>
                    </a:cubicBezTo>
                    <a:cubicBezTo>
                      <a:pt x="549" y="2067"/>
                      <a:pt x="549" y="2067"/>
                      <a:pt x="547" y="2066"/>
                    </a:cubicBezTo>
                    <a:cubicBezTo>
                      <a:pt x="544" y="2079"/>
                      <a:pt x="557" y="2078"/>
                      <a:pt x="555" y="2089"/>
                    </a:cubicBezTo>
                    <a:cubicBezTo>
                      <a:pt x="562" y="2088"/>
                      <a:pt x="567" y="2084"/>
                      <a:pt x="573" y="2088"/>
                    </a:cubicBezTo>
                    <a:cubicBezTo>
                      <a:pt x="576" y="2090"/>
                      <a:pt x="572" y="2099"/>
                      <a:pt x="579" y="2100"/>
                    </a:cubicBezTo>
                    <a:cubicBezTo>
                      <a:pt x="586" y="2101"/>
                      <a:pt x="585" y="2093"/>
                      <a:pt x="591" y="2091"/>
                    </a:cubicBezTo>
                    <a:cubicBezTo>
                      <a:pt x="594" y="2091"/>
                      <a:pt x="611" y="2095"/>
                      <a:pt x="612" y="2096"/>
                    </a:cubicBezTo>
                    <a:cubicBezTo>
                      <a:pt x="636" y="2113"/>
                      <a:pt x="598" y="2133"/>
                      <a:pt x="605" y="2147"/>
                    </a:cubicBezTo>
                    <a:cubicBezTo>
                      <a:pt x="609" y="2155"/>
                      <a:pt x="620" y="2156"/>
                      <a:pt x="626" y="2151"/>
                    </a:cubicBezTo>
                    <a:cubicBezTo>
                      <a:pt x="631" y="2147"/>
                      <a:pt x="625" y="2129"/>
                      <a:pt x="640" y="2135"/>
                    </a:cubicBezTo>
                    <a:cubicBezTo>
                      <a:pt x="617" y="2144"/>
                      <a:pt x="669" y="2159"/>
                      <a:pt x="673" y="2160"/>
                    </a:cubicBezTo>
                    <a:cubicBezTo>
                      <a:pt x="690" y="2166"/>
                      <a:pt x="699" y="2177"/>
                      <a:pt x="719" y="2176"/>
                    </a:cubicBezTo>
                    <a:cubicBezTo>
                      <a:pt x="736" y="2175"/>
                      <a:pt x="730" y="2174"/>
                      <a:pt x="738" y="2185"/>
                    </a:cubicBezTo>
                    <a:cubicBezTo>
                      <a:pt x="739" y="2187"/>
                      <a:pt x="738" y="2190"/>
                      <a:pt x="739" y="2191"/>
                    </a:cubicBezTo>
                    <a:cubicBezTo>
                      <a:pt x="741" y="2193"/>
                      <a:pt x="744" y="2191"/>
                      <a:pt x="745" y="2192"/>
                    </a:cubicBezTo>
                    <a:cubicBezTo>
                      <a:pt x="754" y="2201"/>
                      <a:pt x="766" y="2209"/>
                      <a:pt x="770" y="2219"/>
                    </a:cubicBezTo>
                    <a:cubicBezTo>
                      <a:pt x="776" y="2217"/>
                      <a:pt x="775" y="2209"/>
                      <a:pt x="777" y="2209"/>
                    </a:cubicBezTo>
                    <a:cubicBezTo>
                      <a:pt x="783" y="2208"/>
                      <a:pt x="788" y="2215"/>
                      <a:pt x="795" y="2214"/>
                    </a:cubicBezTo>
                    <a:cubicBezTo>
                      <a:pt x="802" y="2213"/>
                      <a:pt x="812" y="2205"/>
                      <a:pt x="815" y="2200"/>
                    </a:cubicBezTo>
                    <a:cubicBezTo>
                      <a:pt x="822" y="2209"/>
                      <a:pt x="832" y="2218"/>
                      <a:pt x="843" y="2213"/>
                    </a:cubicBezTo>
                    <a:cubicBezTo>
                      <a:pt x="843" y="2223"/>
                      <a:pt x="852" y="2234"/>
                      <a:pt x="860" y="2237"/>
                    </a:cubicBezTo>
                    <a:cubicBezTo>
                      <a:pt x="877" y="2244"/>
                      <a:pt x="893" y="2226"/>
                      <a:pt x="909" y="2231"/>
                    </a:cubicBezTo>
                    <a:cubicBezTo>
                      <a:pt x="915" y="2233"/>
                      <a:pt x="919" y="2244"/>
                      <a:pt x="923" y="2244"/>
                    </a:cubicBezTo>
                    <a:cubicBezTo>
                      <a:pt x="928" y="2244"/>
                      <a:pt x="930" y="2234"/>
                      <a:pt x="935" y="2233"/>
                    </a:cubicBezTo>
                    <a:cubicBezTo>
                      <a:pt x="943" y="2232"/>
                      <a:pt x="941" y="2239"/>
                      <a:pt x="946" y="2240"/>
                    </a:cubicBezTo>
                    <a:cubicBezTo>
                      <a:pt x="951" y="2241"/>
                      <a:pt x="956" y="2239"/>
                      <a:pt x="960" y="2239"/>
                    </a:cubicBezTo>
                    <a:cubicBezTo>
                      <a:pt x="975" y="2238"/>
                      <a:pt x="990" y="2246"/>
                      <a:pt x="993" y="2231"/>
                    </a:cubicBezTo>
                    <a:cubicBezTo>
                      <a:pt x="994" y="2229"/>
                      <a:pt x="990" y="2223"/>
                      <a:pt x="990" y="2221"/>
                    </a:cubicBezTo>
                    <a:cubicBezTo>
                      <a:pt x="990" y="2219"/>
                      <a:pt x="989" y="2210"/>
                      <a:pt x="991" y="2207"/>
                    </a:cubicBezTo>
                    <a:cubicBezTo>
                      <a:pt x="996" y="2197"/>
                      <a:pt x="1010" y="2200"/>
                      <a:pt x="1020" y="2203"/>
                    </a:cubicBezTo>
                    <a:cubicBezTo>
                      <a:pt x="1026" y="2205"/>
                      <a:pt x="1031" y="2211"/>
                      <a:pt x="1037" y="2213"/>
                    </a:cubicBezTo>
                    <a:cubicBezTo>
                      <a:pt x="1042" y="2214"/>
                      <a:pt x="1042" y="2212"/>
                      <a:pt x="1047" y="2213"/>
                    </a:cubicBezTo>
                    <a:cubicBezTo>
                      <a:pt x="1052" y="2214"/>
                      <a:pt x="1063" y="2215"/>
                      <a:pt x="1067" y="2217"/>
                    </a:cubicBezTo>
                    <a:cubicBezTo>
                      <a:pt x="1074" y="2220"/>
                      <a:pt x="1073" y="2225"/>
                      <a:pt x="1077" y="2228"/>
                    </a:cubicBezTo>
                    <a:cubicBezTo>
                      <a:pt x="1088" y="2238"/>
                      <a:pt x="1101" y="2231"/>
                      <a:pt x="1117" y="2234"/>
                    </a:cubicBezTo>
                    <a:cubicBezTo>
                      <a:pt x="1117" y="2236"/>
                      <a:pt x="1116" y="2237"/>
                      <a:pt x="1116" y="2238"/>
                    </a:cubicBezTo>
                    <a:cubicBezTo>
                      <a:pt x="1125" y="2239"/>
                      <a:pt x="1128" y="2255"/>
                      <a:pt x="1133" y="2262"/>
                    </a:cubicBezTo>
                    <a:cubicBezTo>
                      <a:pt x="1141" y="2256"/>
                      <a:pt x="1140" y="2246"/>
                      <a:pt x="1154" y="2249"/>
                    </a:cubicBezTo>
                    <a:cubicBezTo>
                      <a:pt x="1165" y="2252"/>
                      <a:pt x="1173" y="2257"/>
                      <a:pt x="1186" y="2259"/>
                    </a:cubicBezTo>
                    <a:cubicBezTo>
                      <a:pt x="1185" y="2263"/>
                      <a:pt x="1187" y="2266"/>
                      <a:pt x="1191" y="2268"/>
                    </a:cubicBezTo>
                    <a:cubicBezTo>
                      <a:pt x="1191" y="2269"/>
                      <a:pt x="1191" y="2269"/>
                      <a:pt x="1191" y="2269"/>
                    </a:cubicBezTo>
                    <a:cubicBezTo>
                      <a:pt x="1182" y="2274"/>
                      <a:pt x="1181" y="2284"/>
                      <a:pt x="1190" y="2289"/>
                    </a:cubicBezTo>
                    <a:cubicBezTo>
                      <a:pt x="1230" y="2318"/>
                      <a:pt x="1230" y="2318"/>
                      <a:pt x="1230" y="2318"/>
                    </a:cubicBezTo>
                    <a:cubicBezTo>
                      <a:pt x="1231" y="2320"/>
                      <a:pt x="1233" y="2322"/>
                      <a:pt x="1237" y="2323"/>
                    </a:cubicBezTo>
                    <a:cubicBezTo>
                      <a:pt x="1246" y="2325"/>
                      <a:pt x="1250" y="2316"/>
                      <a:pt x="1256" y="2312"/>
                    </a:cubicBezTo>
                    <a:cubicBezTo>
                      <a:pt x="1271" y="2301"/>
                      <a:pt x="1295" y="2303"/>
                      <a:pt x="1313" y="2314"/>
                    </a:cubicBezTo>
                    <a:cubicBezTo>
                      <a:pt x="1319" y="2318"/>
                      <a:pt x="1321" y="2330"/>
                      <a:pt x="1331" y="2329"/>
                    </a:cubicBezTo>
                    <a:cubicBezTo>
                      <a:pt x="1333" y="2329"/>
                      <a:pt x="1335" y="2322"/>
                      <a:pt x="1339" y="2322"/>
                    </a:cubicBezTo>
                    <a:cubicBezTo>
                      <a:pt x="1343" y="2321"/>
                      <a:pt x="1352" y="2325"/>
                      <a:pt x="1356" y="2325"/>
                    </a:cubicBezTo>
                    <a:cubicBezTo>
                      <a:pt x="1342" y="2309"/>
                      <a:pt x="1369" y="2310"/>
                      <a:pt x="1376" y="2308"/>
                    </a:cubicBezTo>
                    <a:cubicBezTo>
                      <a:pt x="1385" y="2305"/>
                      <a:pt x="1391" y="2299"/>
                      <a:pt x="1401" y="2297"/>
                    </a:cubicBezTo>
                    <a:cubicBezTo>
                      <a:pt x="1407" y="2295"/>
                      <a:pt x="1411" y="2292"/>
                      <a:pt x="1416" y="2293"/>
                    </a:cubicBezTo>
                    <a:cubicBezTo>
                      <a:pt x="1423" y="2295"/>
                      <a:pt x="1421" y="2297"/>
                      <a:pt x="1426" y="2299"/>
                    </a:cubicBezTo>
                    <a:cubicBezTo>
                      <a:pt x="1431" y="2301"/>
                      <a:pt x="1433" y="2304"/>
                      <a:pt x="1440" y="2303"/>
                    </a:cubicBezTo>
                    <a:cubicBezTo>
                      <a:pt x="1453" y="2303"/>
                      <a:pt x="1449" y="2303"/>
                      <a:pt x="1448" y="2294"/>
                    </a:cubicBezTo>
                    <a:cubicBezTo>
                      <a:pt x="1448" y="2286"/>
                      <a:pt x="1441" y="2282"/>
                      <a:pt x="1436" y="2277"/>
                    </a:cubicBezTo>
                    <a:cubicBezTo>
                      <a:pt x="1430" y="2272"/>
                      <a:pt x="1429" y="2275"/>
                      <a:pt x="1427" y="2266"/>
                    </a:cubicBezTo>
                    <a:cubicBezTo>
                      <a:pt x="1425" y="2259"/>
                      <a:pt x="1425" y="2249"/>
                      <a:pt x="1424" y="2243"/>
                    </a:cubicBezTo>
                    <a:cubicBezTo>
                      <a:pt x="1424" y="2227"/>
                      <a:pt x="1426" y="2212"/>
                      <a:pt x="1427" y="2197"/>
                    </a:cubicBezTo>
                    <a:cubicBezTo>
                      <a:pt x="1428" y="2183"/>
                      <a:pt x="1423" y="2175"/>
                      <a:pt x="1428" y="2162"/>
                    </a:cubicBezTo>
                    <a:cubicBezTo>
                      <a:pt x="1435" y="2142"/>
                      <a:pt x="1445" y="2125"/>
                      <a:pt x="1460" y="2110"/>
                    </a:cubicBezTo>
                    <a:cubicBezTo>
                      <a:pt x="1470" y="2100"/>
                      <a:pt x="1481" y="2091"/>
                      <a:pt x="1496" y="2090"/>
                    </a:cubicBezTo>
                    <a:cubicBezTo>
                      <a:pt x="1505" y="2090"/>
                      <a:pt x="1504" y="2095"/>
                      <a:pt x="1512" y="2090"/>
                    </a:cubicBezTo>
                    <a:cubicBezTo>
                      <a:pt x="1518" y="2087"/>
                      <a:pt x="1520" y="2077"/>
                      <a:pt x="1525" y="2073"/>
                    </a:cubicBezTo>
                    <a:cubicBezTo>
                      <a:pt x="1536" y="2063"/>
                      <a:pt x="1551" y="2060"/>
                      <a:pt x="1563" y="2050"/>
                    </a:cubicBezTo>
                    <a:cubicBezTo>
                      <a:pt x="1574" y="2041"/>
                      <a:pt x="1587" y="2026"/>
                      <a:pt x="1603" y="2023"/>
                    </a:cubicBezTo>
                    <a:cubicBezTo>
                      <a:pt x="1609" y="2022"/>
                      <a:pt x="1619" y="2022"/>
                      <a:pt x="1623" y="2028"/>
                    </a:cubicBezTo>
                    <a:cubicBezTo>
                      <a:pt x="1625" y="2030"/>
                      <a:pt x="1620" y="2034"/>
                      <a:pt x="1622" y="2038"/>
                    </a:cubicBezTo>
                    <a:cubicBezTo>
                      <a:pt x="1624" y="2041"/>
                      <a:pt x="1626" y="2042"/>
                      <a:pt x="1629" y="2044"/>
                    </a:cubicBezTo>
                    <a:cubicBezTo>
                      <a:pt x="1639" y="2051"/>
                      <a:pt x="1662" y="2051"/>
                      <a:pt x="1673" y="2050"/>
                    </a:cubicBezTo>
                    <a:cubicBezTo>
                      <a:pt x="1687" y="2050"/>
                      <a:pt x="1700" y="2045"/>
                      <a:pt x="1706" y="2059"/>
                    </a:cubicBezTo>
                    <a:cubicBezTo>
                      <a:pt x="1709" y="2068"/>
                      <a:pt x="1697" y="2065"/>
                      <a:pt x="1708" y="2072"/>
                    </a:cubicBezTo>
                    <a:cubicBezTo>
                      <a:pt x="1714" y="2076"/>
                      <a:pt x="1725" y="2075"/>
                      <a:pt x="1732" y="2075"/>
                    </a:cubicBezTo>
                    <a:cubicBezTo>
                      <a:pt x="1740" y="2076"/>
                      <a:pt x="1750" y="2079"/>
                      <a:pt x="1748" y="2069"/>
                    </a:cubicBezTo>
                    <a:cubicBezTo>
                      <a:pt x="1746" y="2064"/>
                      <a:pt x="1736" y="2061"/>
                      <a:pt x="1734" y="2057"/>
                    </a:cubicBezTo>
                    <a:cubicBezTo>
                      <a:pt x="1728" y="2046"/>
                      <a:pt x="1731" y="2030"/>
                      <a:pt x="1725" y="2018"/>
                    </a:cubicBezTo>
                    <a:cubicBezTo>
                      <a:pt x="1737" y="2023"/>
                      <a:pt x="1732" y="2037"/>
                      <a:pt x="1734" y="2047"/>
                    </a:cubicBezTo>
                    <a:cubicBezTo>
                      <a:pt x="1737" y="2062"/>
                      <a:pt x="1754" y="2062"/>
                      <a:pt x="1754" y="2077"/>
                    </a:cubicBezTo>
                    <a:cubicBezTo>
                      <a:pt x="1758" y="2075"/>
                      <a:pt x="1761" y="2073"/>
                      <a:pt x="1763" y="2070"/>
                    </a:cubicBezTo>
                    <a:cubicBezTo>
                      <a:pt x="1751" y="2074"/>
                      <a:pt x="1752" y="2051"/>
                      <a:pt x="1769" y="2053"/>
                    </a:cubicBezTo>
                    <a:cubicBezTo>
                      <a:pt x="1777" y="2053"/>
                      <a:pt x="1779" y="2063"/>
                      <a:pt x="1788" y="2057"/>
                    </a:cubicBezTo>
                    <a:cubicBezTo>
                      <a:pt x="1797" y="2050"/>
                      <a:pt x="1788" y="2046"/>
                      <a:pt x="1786" y="2040"/>
                    </a:cubicBezTo>
                    <a:cubicBezTo>
                      <a:pt x="1783" y="2029"/>
                      <a:pt x="1781" y="2020"/>
                      <a:pt x="1794" y="2027"/>
                    </a:cubicBezTo>
                    <a:cubicBezTo>
                      <a:pt x="1796" y="2029"/>
                      <a:pt x="1799" y="2028"/>
                      <a:pt x="1801" y="2029"/>
                    </a:cubicBezTo>
                    <a:cubicBezTo>
                      <a:pt x="1802" y="2030"/>
                      <a:pt x="1800" y="2035"/>
                      <a:pt x="1802" y="2036"/>
                    </a:cubicBezTo>
                    <a:cubicBezTo>
                      <a:pt x="1809" y="2041"/>
                      <a:pt x="1813" y="2044"/>
                      <a:pt x="1821" y="2036"/>
                    </a:cubicBezTo>
                    <a:cubicBezTo>
                      <a:pt x="1832" y="2067"/>
                      <a:pt x="1771" y="2046"/>
                      <a:pt x="1784" y="2074"/>
                    </a:cubicBezTo>
                    <a:cubicBezTo>
                      <a:pt x="1790" y="2084"/>
                      <a:pt x="1807" y="2082"/>
                      <a:pt x="1817" y="2080"/>
                    </a:cubicBezTo>
                    <a:cubicBezTo>
                      <a:pt x="1828" y="2078"/>
                      <a:pt x="1835" y="2070"/>
                      <a:pt x="1843" y="2081"/>
                    </a:cubicBezTo>
                    <a:cubicBezTo>
                      <a:pt x="1848" y="2086"/>
                      <a:pt x="1844" y="2096"/>
                      <a:pt x="1845" y="2101"/>
                    </a:cubicBezTo>
                    <a:cubicBezTo>
                      <a:pt x="1848" y="2110"/>
                      <a:pt x="1843" y="2107"/>
                      <a:pt x="1855" y="2110"/>
                    </a:cubicBezTo>
                    <a:cubicBezTo>
                      <a:pt x="1861" y="2111"/>
                      <a:pt x="1873" y="2107"/>
                      <a:pt x="1877" y="2109"/>
                    </a:cubicBezTo>
                    <a:cubicBezTo>
                      <a:pt x="1884" y="2112"/>
                      <a:pt x="1884" y="2120"/>
                      <a:pt x="1892" y="2122"/>
                    </a:cubicBezTo>
                    <a:cubicBezTo>
                      <a:pt x="1896" y="2105"/>
                      <a:pt x="1905" y="2124"/>
                      <a:pt x="1907" y="2126"/>
                    </a:cubicBezTo>
                    <a:cubicBezTo>
                      <a:pt x="1914" y="2130"/>
                      <a:pt x="1920" y="2127"/>
                      <a:pt x="1924" y="2133"/>
                    </a:cubicBezTo>
                    <a:cubicBezTo>
                      <a:pt x="1930" y="2141"/>
                      <a:pt x="1919" y="2142"/>
                      <a:pt x="1928" y="2148"/>
                    </a:cubicBezTo>
                    <a:cubicBezTo>
                      <a:pt x="1934" y="2151"/>
                      <a:pt x="1946" y="2145"/>
                      <a:pt x="1953" y="2142"/>
                    </a:cubicBezTo>
                    <a:cubicBezTo>
                      <a:pt x="1947" y="2141"/>
                      <a:pt x="1943" y="2136"/>
                      <a:pt x="1941" y="2131"/>
                    </a:cubicBezTo>
                    <a:cubicBezTo>
                      <a:pt x="1944" y="2129"/>
                      <a:pt x="1948" y="2128"/>
                      <a:pt x="1952" y="2128"/>
                    </a:cubicBezTo>
                    <a:cubicBezTo>
                      <a:pt x="1948" y="2135"/>
                      <a:pt x="1965" y="2141"/>
                      <a:pt x="1970" y="2142"/>
                    </a:cubicBezTo>
                    <a:cubicBezTo>
                      <a:pt x="1974" y="2143"/>
                      <a:pt x="1982" y="2138"/>
                      <a:pt x="1985" y="2144"/>
                    </a:cubicBezTo>
                    <a:cubicBezTo>
                      <a:pt x="1989" y="2149"/>
                      <a:pt x="1983" y="2152"/>
                      <a:pt x="1978" y="2153"/>
                    </a:cubicBezTo>
                    <a:cubicBezTo>
                      <a:pt x="1984" y="2155"/>
                      <a:pt x="1992" y="2155"/>
                      <a:pt x="1997" y="2151"/>
                    </a:cubicBezTo>
                    <a:cubicBezTo>
                      <a:pt x="1983" y="2151"/>
                      <a:pt x="1993" y="2137"/>
                      <a:pt x="2000" y="2134"/>
                    </a:cubicBezTo>
                    <a:cubicBezTo>
                      <a:pt x="2012" y="2128"/>
                      <a:pt x="2019" y="2139"/>
                      <a:pt x="2030" y="2139"/>
                    </a:cubicBezTo>
                    <a:cubicBezTo>
                      <a:pt x="2024" y="2125"/>
                      <a:pt x="2042" y="2125"/>
                      <a:pt x="2050" y="2123"/>
                    </a:cubicBezTo>
                    <a:cubicBezTo>
                      <a:pt x="2055" y="2121"/>
                      <a:pt x="2063" y="2115"/>
                      <a:pt x="2070" y="2115"/>
                    </a:cubicBezTo>
                    <a:cubicBezTo>
                      <a:pt x="2072" y="2118"/>
                      <a:pt x="2074" y="2119"/>
                      <a:pt x="2079" y="2117"/>
                    </a:cubicBezTo>
                    <a:cubicBezTo>
                      <a:pt x="2087" y="2113"/>
                      <a:pt x="2082" y="2111"/>
                      <a:pt x="2084" y="2107"/>
                    </a:cubicBezTo>
                    <a:cubicBezTo>
                      <a:pt x="2093" y="2087"/>
                      <a:pt x="2084" y="2100"/>
                      <a:pt x="2069" y="2095"/>
                    </a:cubicBezTo>
                    <a:cubicBezTo>
                      <a:pt x="2074" y="2084"/>
                      <a:pt x="2088" y="2075"/>
                      <a:pt x="2094" y="2068"/>
                    </a:cubicBezTo>
                    <a:cubicBezTo>
                      <a:pt x="2097" y="2064"/>
                      <a:pt x="2093" y="2061"/>
                      <a:pt x="2098" y="2058"/>
                    </a:cubicBezTo>
                    <a:cubicBezTo>
                      <a:pt x="2101" y="2056"/>
                      <a:pt x="2103" y="2060"/>
                      <a:pt x="2104" y="2059"/>
                    </a:cubicBezTo>
                    <a:cubicBezTo>
                      <a:pt x="2108" y="2059"/>
                      <a:pt x="2114" y="2058"/>
                      <a:pt x="2119" y="2058"/>
                    </a:cubicBezTo>
                    <a:cubicBezTo>
                      <a:pt x="2118" y="2056"/>
                      <a:pt x="2118" y="2055"/>
                      <a:pt x="2118" y="2053"/>
                    </a:cubicBezTo>
                    <a:cubicBezTo>
                      <a:pt x="2130" y="2066"/>
                      <a:pt x="2133" y="2029"/>
                      <a:pt x="2139" y="2026"/>
                    </a:cubicBezTo>
                    <a:cubicBezTo>
                      <a:pt x="2142" y="2023"/>
                      <a:pt x="2152" y="2025"/>
                      <a:pt x="2155" y="2025"/>
                    </a:cubicBezTo>
                    <a:cubicBezTo>
                      <a:pt x="2161" y="2024"/>
                      <a:pt x="2161" y="2019"/>
                      <a:pt x="2170" y="2024"/>
                    </a:cubicBezTo>
                    <a:cubicBezTo>
                      <a:pt x="2167" y="2015"/>
                      <a:pt x="2173" y="1986"/>
                      <a:pt x="2180" y="2001"/>
                    </a:cubicBezTo>
                    <a:cubicBezTo>
                      <a:pt x="2186" y="1997"/>
                      <a:pt x="2184" y="1992"/>
                      <a:pt x="2189" y="1989"/>
                    </a:cubicBezTo>
                    <a:cubicBezTo>
                      <a:pt x="2196" y="1986"/>
                      <a:pt x="2199" y="1992"/>
                      <a:pt x="2205" y="1988"/>
                    </a:cubicBezTo>
                    <a:cubicBezTo>
                      <a:pt x="2208" y="1986"/>
                      <a:pt x="2218" y="1959"/>
                      <a:pt x="2223" y="1977"/>
                    </a:cubicBezTo>
                    <a:cubicBezTo>
                      <a:pt x="2227" y="1974"/>
                      <a:pt x="2234" y="1964"/>
                      <a:pt x="2234" y="1961"/>
                    </a:cubicBezTo>
                    <a:cubicBezTo>
                      <a:pt x="2235" y="1951"/>
                      <a:pt x="2229" y="1951"/>
                      <a:pt x="2234" y="1940"/>
                    </a:cubicBezTo>
                    <a:cubicBezTo>
                      <a:pt x="2235" y="1936"/>
                      <a:pt x="2243" y="1928"/>
                      <a:pt x="2246" y="1924"/>
                    </a:cubicBezTo>
                    <a:cubicBezTo>
                      <a:pt x="2254" y="1916"/>
                      <a:pt x="2262" y="1908"/>
                      <a:pt x="2266" y="1898"/>
                    </a:cubicBezTo>
                    <a:cubicBezTo>
                      <a:pt x="2268" y="1891"/>
                      <a:pt x="2269" y="1892"/>
                      <a:pt x="2267" y="1885"/>
                    </a:cubicBezTo>
                    <a:cubicBezTo>
                      <a:pt x="2265" y="1877"/>
                      <a:pt x="2257" y="1877"/>
                      <a:pt x="2263" y="1866"/>
                    </a:cubicBezTo>
                    <a:cubicBezTo>
                      <a:pt x="2243" y="1866"/>
                      <a:pt x="2222" y="1884"/>
                      <a:pt x="2202" y="1877"/>
                    </a:cubicBezTo>
                    <a:cubicBezTo>
                      <a:pt x="2187" y="1873"/>
                      <a:pt x="2171" y="1856"/>
                      <a:pt x="2154" y="1852"/>
                    </a:cubicBezTo>
                    <a:cubicBezTo>
                      <a:pt x="2142" y="1849"/>
                      <a:pt x="2140" y="1850"/>
                      <a:pt x="2133" y="1839"/>
                    </a:cubicBezTo>
                    <a:cubicBezTo>
                      <a:pt x="2128" y="1830"/>
                      <a:pt x="2108" y="1807"/>
                      <a:pt x="2128" y="1801"/>
                    </a:cubicBezTo>
                    <a:cubicBezTo>
                      <a:pt x="2124" y="1794"/>
                      <a:pt x="2114" y="1790"/>
                      <a:pt x="2114" y="1780"/>
                    </a:cubicBezTo>
                    <a:cubicBezTo>
                      <a:pt x="2115" y="1771"/>
                      <a:pt x="2123" y="1768"/>
                      <a:pt x="2128" y="1761"/>
                    </a:cubicBezTo>
                    <a:cubicBezTo>
                      <a:pt x="2137" y="1747"/>
                      <a:pt x="2131" y="1733"/>
                      <a:pt x="2154" y="1737"/>
                    </a:cubicBezTo>
                    <a:cubicBezTo>
                      <a:pt x="2147" y="1723"/>
                      <a:pt x="2149" y="1701"/>
                      <a:pt x="2138" y="1695"/>
                    </a:cubicBezTo>
                    <a:cubicBezTo>
                      <a:pt x="2129" y="1689"/>
                      <a:pt x="2120" y="1695"/>
                      <a:pt x="2110" y="1690"/>
                    </a:cubicBezTo>
                    <a:cubicBezTo>
                      <a:pt x="2094" y="1682"/>
                      <a:pt x="2099" y="1675"/>
                      <a:pt x="2094" y="1661"/>
                    </a:cubicBezTo>
                    <a:cubicBezTo>
                      <a:pt x="2092" y="1652"/>
                      <a:pt x="2068" y="1640"/>
                      <a:pt x="2073" y="1628"/>
                    </a:cubicBezTo>
                    <a:cubicBezTo>
                      <a:pt x="2075" y="1622"/>
                      <a:pt x="2086" y="1621"/>
                      <a:pt x="2091" y="1620"/>
                    </a:cubicBezTo>
                    <a:cubicBezTo>
                      <a:pt x="2100" y="1617"/>
                      <a:pt x="2105" y="1623"/>
                      <a:pt x="2113" y="1622"/>
                    </a:cubicBezTo>
                    <a:cubicBezTo>
                      <a:pt x="2123" y="1622"/>
                      <a:pt x="2121" y="1617"/>
                      <a:pt x="2124" y="1613"/>
                    </a:cubicBezTo>
                    <a:cubicBezTo>
                      <a:pt x="2126" y="1611"/>
                      <a:pt x="2135" y="1604"/>
                      <a:pt x="2138" y="1602"/>
                    </a:cubicBezTo>
                    <a:cubicBezTo>
                      <a:pt x="2151" y="1595"/>
                      <a:pt x="2150" y="1605"/>
                      <a:pt x="2159" y="1594"/>
                    </a:cubicBezTo>
                    <a:cubicBezTo>
                      <a:pt x="2165" y="1585"/>
                      <a:pt x="2159" y="1582"/>
                      <a:pt x="2162" y="1571"/>
                    </a:cubicBezTo>
                    <a:cubicBezTo>
                      <a:pt x="2164" y="1564"/>
                      <a:pt x="2176" y="1558"/>
                      <a:pt x="2172" y="1549"/>
                    </a:cubicBezTo>
                    <a:cubicBezTo>
                      <a:pt x="2171" y="1549"/>
                      <a:pt x="2163" y="1546"/>
                      <a:pt x="2161" y="1544"/>
                    </a:cubicBezTo>
                    <a:cubicBezTo>
                      <a:pt x="2159" y="1543"/>
                      <a:pt x="2160" y="1539"/>
                      <a:pt x="2158" y="1538"/>
                    </a:cubicBezTo>
                    <a:cubicBezTo>
                      <a:pt x="2151" y="1531"/>
                      <a:pt x="2143" y="1528"/>
                      <a:pt x="2139" y="1519"/>
                    </a:cubicBezTo>
                    <a:cubicBezTo>
                      <a:pt x="2137" y="1514"/>
                      <a:pt x="2137" y="1506"/>
                      <a:pt x="2136" y="1501"/>
                    </a:cubicBezTo>
                    <a:cubicBezTo>
                      <a:pt x="2133" y="1491"/>
                      <a:pt x="2140" y="1495"/>
                      <a:pt x="2128" y="1487"/>
                    </a:cubicBezTo>
                    <a:cubicBezTo>
                      <a:pt x="2121" y="1482"/>
                      <a:pt x="2114" y="1481"/>
                      <a:pt x="2108" y="1474"/>
                    </a:cubicBezTo>
                    <a:cubicBezTo>
                      <a:pt x="2100" y="1462"/>
                      <a:pt x="2111" y="1430"/>
                      <a:pt x="2119" y="1443"/>
                    </a:cubicBezTo>
                    <a:cubicBezTo>
                      <a:pt x="2122" y="1435"/>
                      <a:pt x="2138" y="1435"/>
                      <a:pt x="2143" y="1421"/>
                    </a:cubicBezTo>
                    <a:cubicBezTo>
                      <a:pt x="2146" y="1413"/>
                      <a:pt x="2147" y="1418"/>
                      <a:pt x="2144" y="1408"/>
                    </a:cubicBezTo>
                    <a:cubicBezTo>
                      <a:pt x="2142" y="1401"/>
                      <a:pt x="2137" y="1391"/>
                      <a:pt x="2130" y="1387"/>
                    </a:cubicBezTo>
                    <a:cubicBezTo>
                      <a:pt x="2118" y="1380"/>
                      <a:pt x="2120" y="1390"/>
                      <a:pt x="2117" y="1376"/>
                    </a:cubicBezTo>
                    <a:cubicBezTo>
                      <a:pt x="2116" y="1372"/>
                      <a:pt x="2123" y="1371"/>
                      <a:pt x="2118" y="1365"/>
                    </a:cubicBezTo>
                    <a:cubicBezTo>
                      <a:pt x="2108" y="1357"/>
                      <a:pt x="2100" y="1369"/>
                      <a:pt x="2103" y="1351"/>
                    </a:cubicBezTo>
                    <a:cubicBezTo>
                      <a:pt x="2104" y="1341"/>
                      <a:pt x="2114" y="1332"/>
                      <a:pt x="2111" y="1323"/>
                    </a:cubicBezTo>
                    <a:cubicBezTo>
                      <a:pt x="2108" y="1314"/>
                      <a:pt x="2099" y="1314"/>
                      <a:pt x="2099" y="1304"/>
                    </a:cubicBezTo>
                    <a:cubicBezTo>
                      <a:pt x="2100" y="1298"/>
                      <a:pt x="2108" y="1296"/>
                      <a:pt x="2104" y="1288"/>
                    </a:cubicBezTo>
                    <a:cubicBezTo>
                      <a:pt x="2102" y="1283"/>
                      <a:pt x="2087" y="1282"/>
                      <a:pt x="2082" y="1281"/>
                    </a:cubicBezTo>
                    <a:cubicBezTo>
                      <a:pt x="2073" y="1278"/>
                      <a:pt x="2065" y="1276"/>
                      <a:pt x="2056" y="1278"/>
                    </a:cubicBezTo>
                    <a:cubicBezTo>
                      <a:pt x="2047" y="1280"/>
                      <a:pt x="2041" y="1287"/>
                      <a:pt x="2033" y="1291"/>
                    </a:cubicBezTo>
                    <a:cubicBezTo>
                      <a:pt x="2020" y="1296"/>
                      <a:pt x="2000" y="1299"/>
                      <a:pt x="2001" y="1318"/>
                    </a:cubicBezTo>
                    <a:cubicBezTo>
                      <a:pt x="2002" y="1324"/>
                      <a:pt x="2010" y="1328"/>
                      <a:pt x="2010" y="1328"/>
                    </a:cubicBezTo>
                    <a:cubicBezTo>
                      <a:pt x="2014" y="1338"/>
                      <a:pt x="2010" y="1336"/>
                      <a:pt x="2001" y="1345"/>
                    </a:cubicBezTo>
                    <a:cubicBezTo>
                      <a:pt x="1997" y="1348"/>
                      <a:pt x="1993" y="1354"/>
                      <a:pt x="1989" y="1356"/>
                    </a:cubicBezTo>
                    <a:cubicBezTo>
                      <a:pt x="1982" y="1361"/>
                      <a:pt x="1984" y="1358"/>
                      <a:pt x="1977" y="1359"/>
                    </a:cubicBezTo>
                    <a:cubicBezTo>
                      <a:pt x="1970" y="1360"/>
                      <a:pt x="1962" y="1358"/>
                      <a:pt x="1955" y="1363"/>
                    </a:cubicBezTo>
                    <a:cubicBezTo>
                      <a:pt x="1963" y="1354"/>
                      <a:pt x="1953" y="1350"/>
                      <a:pt x="1955" y="1342"/>
                    </a:cubicBezTo>
                    <a:cubicBezTo>
                      <a:pt x="1959" y="1332"/>
                      <a:pt x="1974" y="1338"/>
                      <a:pt x="1978" y="1333"/>
                    </a:cubicBezTo>
                    <a:cubicBezTo>
                      <a:pt x="1981" y="1330"/>
                      <a:pt x="1985" y="1313"/>
                      <a:pt x="1985" y="1309"/>
                    </a:cubicBezTo>
                    <a:cubicBezTo>
                      <a:pt x="1986" y="1298"/>
                      <a:pt x="1984" y="1293"/>
                      <a:pt x="1972" y="1288"/>
                    </a:cubicBezTo>
                    <a:cubicBezTo>
                      <a:pt x="1976" y="1283"/>
                      <a:pt x="1972" y="1282"/>
                      <a:pt x="1973" y="1277"/>
                    </a:cubicBezTo>
                    <a:cubicBezTo>
                      <a:pt x="1975" y="1272"/>
                      <a:pt x="1978" y="1267"/>
                      <a:pt x="1981" y="1262"/>
                    </a:cubicBezTo>
                    <a:cubicBezTo>
                      <a:pt x="1983" y="1259"/>
                      <a:pt x="1989" y="1256"/>
                      <a:pt x="1989" y="1253"/>
                    </a:cubicBezTo>
                    <a:cubicBezTo>
                      <a:pt x="1990" y="1251"/>
                      <a:pt x="1983" y="1248"/>
                      <a:pt x="1984" y="1244"/>
                    </a:cubicBezTo>
                    <a:cubicBezTo>
                      <a:pt x="1987" y="1236"/>
                      <a:pt x="2002" y="1227"/>
                      <a:pt x="2008" y="1222"/>
                    </a:cubicBezTo>
                    <a:cubicBezTo>
                      <a:pt x="2016" y="1215"/>
                      <a:pt x="2033" y="1208"/>
                      <a:pt x="2038" y="1200"/>
                    </a:cubicBezTo>
                    <a:cubicBezTo>
                      <a:pt x="2042" y="1192"/>
                      <a:pt x="2040" y="1185"/>
                      <a:pt x="2042" y="1175"/>
                    </a:cubicBezTo>
                    <a:cubicBezTo>
                      <a:pt x="2043" y="1165"/>
                      <a:pt x="2037" y="1154"/>
                      <a:pt x="2047" y="1146"/>
                    </a:cubicBezTo>
                    <a:cubicBezTo>
                      <a:pt x="2053" y="1140"/>
                      <a:pt x="2064" y="1142"/>
                      <a:pt x="2072" y="1137"/>
                    </a:cubicBezTo>
                    <a:cubicBezTo>
                      <a:pt x="2082" y="1132"/>
                      <a:pt x="2082" y="1126"/>
                      <a:pt x="2086" y="1120"/>
                    </a:cubicBezTo>
                    <a:cubicBezTo>
                      <a:pt x="2090" y="1114"/>
                      <a:pt x="2096" y="1105"/>
                      <a:pt x="2100" y="1100"/>
                    </a:cubicBezTo>
                    <a:cubicBezTo>
                      <a:pt x="2110" y="1090"/>
                      <a:pt x="2128" y="1079"/>
                      <a:pt x="2136" y="1067"/>
                    </a:cubicBezTo>
                    <a:cubicBezTo>
                      <a:pt x="2138" y="1063"/>
                      <a:pt x="2139" y="1057"/>
                      <a:pt x="2142" y="1053"/>
                    </a:cubicBezTo>
                    <a:cubicBezTo>
                      <a:pt x="2143" y="1051"/>
                      <a:pt x="2150" y="1046"/>
                      <a:pt x="2150" y="1045"/>
                    </a:cubicBezTo>
                    <a:cubicBezTo>
                      <a:pt x="2153" y="1030"/>
                      <a:pt x="2128" y="1039"/>
                      <a:pt x="2120" y="1040"/>
                    </a:cubicBezTo>
                    <a:cubicBezTo>
                      <a:pt x="2121" y="1031"/>
                      <a:pt x="2129" y="1025"/>
                      <a:pt x="2133" y="1020"/>
                    </a:cubicBezTo>
                    <a:cubicBezTo>
                      <a:pt x="2135" y="1017"/>
                      <a:pt x="2139" y="1018"/>
                      <a:pt x="2141" y="1014"/>
                    </a:cubicBezTo>
                    <a:cubicBezTo>
                      <a:pt x="2142" y="1012"/>
                      <a:pt x="2139" y="1006"/>
                      <a:pt x="2139" y="1006"/>
                    </a:cubicBezTo>
                    <a:cubicBezTo>
                      <a:pt x="2146" y="996"/>
                      <a:pt x="2164" y="1005"/>
                      <a:pt x="2177" y="1003"/>
                    </a:cubicBezTo>
                    <a:cubicBezTo>
                      <a:pt x="2169" y="1012"/>
                      <a:pt x="2176" y="1018"/>
                      <a:pt x="2184" y="1020"/>
                    </a:cubicBezTo>
                    <a:cubicBezTo>
                      <a:pt x="2190" y="1022"/>
                      <a:pt x="2192" y="1019"/>
                      <a:pt x="2200" y="1018"/>
                    </a:cubicBezTo>
                    <a:cubicBezTo>
                      <a:pt x="2209" y="1016"/>
                      <a:pt x="2229" y="1018"/>
                      <a:pt x="2219" y="1002"/>
                    </a:cubicBezTo>
                    <a:cubicBezTo>
                      <a:pt x="2228" y="1007"/>
                      <a:pt x="2228" y="1002"/>
                      <a:pt x="2231" y="999"/>
                    </a:cubicBezTo>
                    <a:cubicBezTo>
                      <a:pt x="2234" y="996"/>
                      <a:pt x="2239" y="993"/>
                      <a:pt x="2231" y="989"/>
                    </a:cubicBezTo>
                    <a:cubicBezTo>
                      <a:pt x="2236" y="985"/>
                      <a:pt x="2251" y="978"/>
                      <a:pt x="2252" y="973"/>
                    </a:cubicBezTo>
                    <a:cubicBezTo>
                      <a:pt x="2253" y="968"/>
                      <a:pt x="2241" y="959"/>
                      <a:pt x="2240" y="954"/>
                    </a:cubicBezTo>
                    <a:cubicBezTo>
                      <a:pt x="2235" y="941"/>
                      <a:pt x="2243" y="922"/>
                      <a:pt x="2246" y="909"/>
                    </a:cubicBezTo>
                    <a:cubicBezTo>
                      <a:pt x="2247" y="903"/>
                      <a:pt x="2246" y="898"/>
                      <a:pt x="2247" y="895"/>
                    </a:cubicBezTo>
                    <a:cubicBezTo>
                      <a:pt x="2248" y="888"/>
                      <a:pt x="2254" y="882"/>
                      <a:pt x="2255" y="876"/>
                    </a:cubicBezTo>
                    <a:cubicBezTo>
                      <a:pt x="2258" y="863"/>
                      <a:pt x="2251" y="863"/>
                      <a:pt x="2248" y="851"/>
                    </a:cubicBezTo>
                    <a:cubicBezTo>
                      <a:pt x="2246" y="843"/>
                      <a:pt x="2249" y="834"/>
                      <a:pt x="2252" y="827"/>
                    </a:cubicBezTo>
                    <a:cubicBezTo>
                      <a:pt x="2254" y="820"/>
                      <a:pt x="2257" y="814"/>
                      <a:pt x="2261" y="808"/>
                    </a:cubicBezTo>
                    <a:cubicBezTo>
                      <a:pt x="2266" y="799"/>
                      <a:pt x="2267" y="792"/>
                      <a:pt x="2270" y="783"/>
                    </a:cubicBezTo>
                    <a:cubicBezTo>
                      <a:pt x="2274" y="776"/>
                      <a:pt x="2278" y="774"/>
                      <a:pt x="2280" y="766"/>
                    </a:cubicBezTo>
                    <a:cubicBezTo>
                      <a:pt x="2281" y="760"/>
                      <a:pt x="2278" y="753"/>
                      <a:pt x="2280" y="746"/>
                    </a:cubicBezTo>
                    <a:cubicBezTo>
                      <a:pt x="2281" y="740"/>
                      <a:pt x="2284" y="733"/>
                      <a:pt x="2286" y="728"/>
                    </a:cubicBezTo>
                    <a:cubicBezTo>
                      <a:pt x="2287" y="725"/>
                      <a:pt x="2291" y="726"/>
                      <a:pt x="2292" y="722"/>
                    </a:cubicBezTo>
                    <a:cubicBezTo>
                      <a:pt x="2292" y="719"/>
                      <a:pt x="2289" y="712"/>
                      <a:pt x="2289" y="708"/>
                    </a:cubicBezTo>
                    <a:cubicBezTo>
                      <a:pt x="2290" y="687"/>
                      <a:pt x="2306" y="686"/>
                      <a:pt x="2315" y="671"/>
                    </a:cubicBezTo>
                    <a:cubicBezTo>
                      <a:pt x="2318" y="667"/>
                      <a:pt x="2319" y="661"/>
                      <a:pt x="2322" y="657"/>
                    </a:cubicBezTo>
                    <a:cubicBezTo>
                      <a:pt x="2322" y="657"/>
                      <a:pt x="2329" y="655"/>
                      <a:pt x="2330" y="655"/>
                    </a:cubicBezTo>
                    <a:cubicBezTo>
                      <a:pt x="2331" y="654"/>
                      <a:pt x="2330" y="651"/>
                      <a:pt x="2332" y="649"/>
                    </a:cubicBezTo>
                    <a:cubicBezTo>
                      <a:pt x="2340" y="643"/>
                      <a:pt x="2343" y="642"/>
                      <a:pt x="2347" y="631"/>
                    </a:cubicBezTo>
                    <a:cubicBezTo>
                      <a:pt x="2351" y="621"/>
                      <a:pt x="2354" y="611"/>
                      <a:pt x="2362" y="603"/>
                    </a:cubicBezTo>
                    <a:cubicBezTo>
                      <a:pt x="2356" y="598"/>
                      <a:pt x="2347" y="599"/>
                      <a:pt x="2340" y="596"/>
                    </a:cubicBezTo>
                    <a:cubicBezTo>
                      <a:pt x="2331" y="593"/>
                      <a:pt x="2323" y="583"/>
                      <a:pt x="2313" y="581"/>
                    </a:cubicBezTo>
                    <a:close/>
                  </a:path>
                </a:pathLst>
              </a:custGeom>
              <a:pattFill prst="wdUpDiag">
                <a:fgClr>
                  <a:srgbClr val="E97132"/>
                </a:fgClr>
                <a:bgClr>
                  <a:srgbClr val="007855"/>
                </a:bgClr>
              </a:patt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/>
                <a:endParaRPr lang="en-US" sz="2000" kern="0">
                  <a:solidFill>
                    <a:srgbClr val="FFFFFF"/>
                  </a:solidFill>
                  <a:latin typeface="Arial" panose="020B0604020202020204"/>
                </a:endParaRPr>
              </a:p>
            </p:txBody>
          </p:sp>
          <p:sp>
            <p:nvSpPr>
              <p:cNvPr id="147" name="Freeform 6">
                <a:extLst>
                  <a:ext uri="{FF2B5EF4-FFF2-40B4-BE49-F238E27FC236}">
                    <a16:creationId xmlns:a16="http://schemas.microsoft.com/office/drawing/2014/main" id="{840353C3-78B9-0964-DBA1-634164F4E5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79277" y="5778933"/>
                <a:ext cx="76489" cy="165966"/>
              </a:xfrm>
              <a:custGeom>
                <a:avLst/>
                <a:gdLst>
                  <a:gd name="T0" fmla="*/ 0 w 53"/>
                  <a:gd name="T1" fmla="*/ 53 h 115"/>
                  <a:gd name="T2" fmla="*/ 6 w 53"/>
                  <a:gd name="T3" fmla="*/ 52 h 115"/>
                  <a:gd name="T4" fmla="*/ 5 w 53"/>
                  <a:gd name="T5" fmla="*/ 49 h 115"/>
                  <a:gd name="T6" fmla="*/ 3 w 53"/>
                  <a:gd name="T7" fmla="*/ 46 h 115"/>
                  <a:gd name="T8" fmla="*/ 0 w 53"/>
                  <a:gd name="T9" fmla="*/ 46 h 115"/>
                  <a:gd name="T10" fmla="*/ 3 w 53"/>
                  <a:gd name="T11" fmla="*/ 43 h 115"/>
                  <a:gd name="T12" fmla="*/ 6 w 53"/>
                  <a:gd name="T13" fmla="*/ 40 h 115"/>
                  <a:gd name="T14" fmla="*/ 6 w 53"/>
                  <a:gd name="T15" fmla="*/ 35 h 115"/>
                  <a:gd name="T16" fmla="*/ 10 w 53"/>
                  <a:gd name="T17" fmla="*/ 32 h 115"/>
                  <a:gd name="T18" fmla="*/ 11 w 53"/>
                  <a:gd name="T19" fmla="*/ 32 h 115"/>
                  <a:gd name="T20" fmla="*/ 16 w 53"/>
                  <a:gd name="T21" fmla="*/ 29 h 115"/>
                  <a:gd name="T22" fmla="*/ 27 w 53"/>
                  <a:gd name="T23" fmla="*/ 23 h 115"/>
                  <a:gd name="T24" fmla="*/ 34 w 53"/>
                  <a:gd name="T25" fmla="*/ 20 h 115"/>
                  <a:gd name="T26" fmla="*/ 39 w 53"/>
                  <a:gd name="T27" fmla="*/ 23 h 115"/>
                  <a:gd name="T28" fmla="*/ 42 w 53"/>
                  <a:gd name="T29" fmla="*/ 16 h 115"/>
                  <a:gd name="T30" fmla="*/ 40 w 53"/>
                  <a:gd name="T31" fmla="*/ 12 h 115"/>
                  <a:gd name="T32" fmla="*/ 43 w 53"/>
                  <a:gd name="T33" fmla="*/ 6 h 115"/>
                  <a:gd name="T34" fmla="*/ 42 w 53"/>
                  <a:gd name="T35" fmla="*/ 1 h 115"/>
                  <a:gd name="T36" fmla="*/ 46 w 53"/>
                  <a:gd name="T37" fmla="*/ 0 h 115"/>
                  <a:gd name="T38" fmla="*/ 48 w 53"/>
                  <a:gd name="T39" fmla="*/ 6 h 115"/>
                  <a:gd name="T40" fmla="*/ 48 w 53"/>
                  <a:gd name="T41" fmla="*/ 23 h 115"/>
                  <a:gd name="T42" fmla="*/ 48 w 53"/>
                  <a:gd name="T43" fmla="*/ 30 h 115"/>
                  <a:gd name="T44" fmla="*/ 50 w 53"/>
                  <a:gd name="T45" fmla="*/ 27 h 115"/>
                  <a:gd name="T46" fmla="*/ 51 w 53"/>
                  <a:gd name="T47" fmla="*/ 37 h 115"/>
                  <a:gd name="T48" fmla="*/ 53 w 53"/>
                  <a:gd name="T49" fmla="*/ 44 h 115"/>
                  <a:gd name="T50" fmla="*/ 53 w 53"/>
                  <a:gd name="T51" fmla="*/ 60 h 115"/>
                  <a:gd name="T52" fmla="*/ 51 w 53"/>
                  <a:gd name="T53" fmla="*/ 66 h 115"/>
                  <a:gd name="T54" fmla="*/ 45 w 53"/>
                  <a:gd name="T55" fmla="*/ 75 h 115"/>
                  <a:gd name="T56" fmla="*/ 45 w 53"/>
                  <a:gd name="T57" fmla="*/ 92 h 115"/>
                  <a:gd name="T58" fmla="*/ 43 w 53"/>
                  <a:gd name="T59" fmla="*/ 97 h 115"/>
                  <a:gd name="T60" fmla="*/ 40 w 53"/>
                  <a:gd name="T61" fmla="*/ 97 h 115"/>
                  <a:gd name="T62" fmla="*/ 39 w 53"/>
                  <a:gd name="T63" fmla="*/ 100 h 115"/>
                  <a:gd name="T64" fmla="*/ 42 w 53"/>
                  <a:gd name="T65" fmla="*/ 101 h 115"/>
                  <a:gd name="T66" fmla="*/ 39 w 53"/>
                  <a:gd name="T67" fmla="*/ 104 h 115"/>
                  <a:gd name="T68" fmla="*/ 36 w 53"/>
                  <a:gd name="T69" fmla="*/ 109 h 115"/>
                  <a:gd name="T70" fmla="*/ 37 w 53"/>
                  <a:gd name="T71" fmla="*/ 110 h 115"/>
                  <a:gd name="T72" fmla="*/ 36 w 53"/>
                  <a:gd name="T73" fmla="*/ 115 h 115"/>
                  <a:gd name="T74" fmla="*/ 30 w 53"/>
                  <a:gd name="T75" fmla="*/ 112 h 115"/>
                  <a:gd name="T76" fmla="*/ 28 w 53"/>
                  <a:gd name="T77" fmla="*/ 109 h 115"/>
                  <a:gd name="T78" fmla="*/ 25 w 53"/>
                  <a:gd name="T79" fmla="*/ 107 h 115"/>
                  <a:gd name="T80" fmla="*/ 20 w 53"/>
                  <a:gd name="T81" fmla="*/ 106 h 115"/>
                  <a:gd name="T82" fmla="*/ 16 w 53"/>
                  <a:gd name="T83" fmla="*/ 104 h 115"/>
                  <a:gd name="T84" fmla="*/ 14 w 53"/>
                  <a:gd name="T85" fmla="*/ 101 h 115"/>
                  <a:gd name="T86" fmla="*/ 14 w 53"/>
                  <a:gd name="T87" fmla="*/ 97 h 115"/>
                  <a:gd name="T88" fmla="*/ 20 w 53"/>
                  <a:gd name="T89" fmla="*/ 94 h 115"/>
                  <a:gd name="T90" fmla="*/ 14 w 53"/>
                  <a:gd name="T91" fmla="*/ 92 h 115"/>
                  <a:gd name="T92" fmla="*/ 8 w 53"/>
                  <a:gd name="T93" fmla="*/ 90 h 115"/>
                  <a:gd name="T94" fmla="*/ 8 w 53"/>
                  <a:gd name="T95" fmla="*/ 87 h 115"/>
                  <a:gd name="T96" fmla="*/ 11 w 53"/>
                  <a:gd name="T97" fmla="*/ 84 h 115"/>
                  <a:gd name="T98" fmla="*/ 13 w 53"/>
                  <a:gd name="T99" fmla="*/ 81 h 115"/>
                  <a:gd name="T100" fmla="*/ 14 w 53"/>
                  <a:gd name="T101" fmla="*/ 80 h 115"/>
                  <a:gd name="T102" fmla="*/ 13 w 53"/>
                  <a:gd name="T103" fmla="*/ 75 h 115"/>
                  <a:gd name="T104" fmla="*/ 6 w 53"/>
                  <a:gd name="T105" fmla="*/ 77 h 115"/>
                  <a:gd name="T106" fmla="*/ 5 w 53"/>
                  <a:gd name="T107" fmla="*/ 75 h 115"/>
                  <a:gd name="T108" fmla="*/ 6 w 53"/>
                  <a:gd name="T109" fmla="*/ 70 h 115"/>
                  <a:gd name="T110" fmla="*/ 10 w 53"/>
                  <a:gd name="T111" fmla="*/ 66 h 115"/>
                  <a:gd name="T112" fmla="*/ 6 w 53"/>
                  <a:gd name="T113" fmla="*/ 63 h 115"/>
                  <a:gd name="T114" fmla="*/ 3 w 53"/>
                  <a:gd name="T115" fmla="*/ 60 h 1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53" h="115">
                    <a:moveTo>
                      <a:pt x="2" y="57"/>
                    </a:moveTo>
                    <a:lnTo>
                      <a:pt x="2" y="55"/>
                    </a:lnTo>
                    <a:lnTo>
                      <a:pt x="0" y="55"/>
                    </a:lnTo>
                    <a:lnTo>
                      <a:pt x="0" y="53"/>
                    </a:lnTo>
                    <a:lnTo>
                      <a:pt x="2" y="53"/>
                    </a:lnTo>
                    <a:lnTo>
                      <a:pt x="3" y="53"/>
                    </a:lnTo>
                    <a:lnTo>
                      <a:pt x="6" y="53"/>
                    </a:lnTo>
                    <a:lnTo>
                      <a:pt x="6" y="52"/>
                    </a:lnTo>
                    <a:lnTo>
                      <a:pt x="8" y="52"/>
                    </a:lnTo>
                    <a:lnTo>
                      <a:pt x="8" y="50"/>
                    </a:lnTo>
                    <a:lnTo>
                      <a:pt x="5" y="50"/>
                    </a:lnTo>
                    <a:lnTo>
                      <a:pt x="5" y="49"/>
                    </a:lnTo>
                    <a:lnTo>
                      <a:pt x="3" y="49"/>
                    </a:lnTo>
                    <a:lnTo>
                      <a:pt x="5" y="47"/>
                    </a:lnTo>
                    <a:lnTo>
                      <a:pt x="5" y="46"/>
                    </a:lnTo>
                    <a:lnTo>
                      <a:pt x="3" y="46"/>
                    </a:lnTo>
                    <a:lnTo>
                      <a:pt x="0" y="47"/>
                    </a:lnTo>
                    <a:lnTo>
                      <a:pt x="2" y="47"/>
                    </a:lnTo>
                    <a:lnTo>
                      <a:pt x="2" y="46"/>
                    </a:lnTo>
                    <a:lnTo>
                      <a:pt x="0" y="46"/>
                    </a:lnTo>
                    <a:lnTo>
                      <a:pt x="0" y="44"/>
                    </a:lnTo>
                    <a:lnTo>
                      <a:pt x="2" y="44"/>
                    </a:lnTo>
                    <a:lnTo>
                      <a:pt x="3" y="44"/>
                    </a:lnTo>
                    <a:lnTo>
                      <a:pt x="3" y="43"/>
                    </a:lnTo>
                    <a:lnTo>
                      <a:pt x="5" y="43"/>
                    </a:lnTo>
                    <a:lnTo>
                      <a:pt x="5" y="41"/>
                    </a:lnTo>
                    <a:lnTo>
                      <a:pt x="6" y="41"/>
                    </a:lnTo>
                    <a:lnTo>
                      <a:pt x="6" y="40"/>
                    </a:lnTo>
                    <a:lnTo>
                      <a:pt x="8" y="38"/>
                    </a:lnTo>
                    <a:lnTo>
                      <a:pt x="6" y="38"/>
                    </a:lnTo>
                    <a:lnTo>
                      <a:pt x="6" y="37"/>
                    </a:lnTo>
                    <a:lnTo>
                      <a:pt x="6" y="35"/>
                    </a:lnTo>
                    <a:lnTo>
                      <a:pt x="8" y="35"/>
                    </a:lnTo>
                    <a:lnTo>
                      <a:pt x="8" y="34"/>
                    </a:lnTo>
                    <a:lnTo>
                      <a:pt x="10" y="34"/>
                    </a:lnTo>
                    <a:lnTo>
                      <a:pt x="10" y="32"/>
                    </a:lnTo>
                    <a:lnTo>
                      <a:pt x="10" y="30"/>
                    </a:lnTo>
                    <a:lnTo>
                      <a:pt x="10" y="32"/>
                    </a:lnTo>
                    <a:lnTo>
                      <a:pt x="11" y="30"/>
                    </a:lnTo>
                    <a:lnTo>
                      <a:pt x="11" y="32"/>
                    </a:lnTo>
                    <a:lnTo>
                      <a:pt x="13" y="32"/>
                    </a:lnTo>
                    <a:lnTo>
                      <a:pt x="14" y="30"/>
                    </a:lnTo>
                    <a:lnTo>
                      <a:pt x="14" y="29"/>
                    </a:lnTo>
                    <a:lnTo>
                      <a:pt x="16" y="29"/>
                    </a:lnTo>
                    <a:lnTo>
                      <a:pt x="19" y="27"/>
                    </a:lnTo>
                    <a:lnTo>
                      <a:pt x="25" y="26"/>
                    </a:lnTo>
                    <a:lnTo>
                      <a:pt x="27" y="24"/>
                    </a:lnTo>
                    <a:lnTo>
                      <a:pt x="27" y="23"/>
                    </a:lnTo>
                    <a:lnTo>
                      <a:pt x="30" y="20"/>
                    </a:lnTo>
                    <a:lnTo>
                      <a:pt x="31" y="20"/>
                    </a:lnTo>
                    <a:lnTo>
                      <a:pt x="33" y="20"/>
                    </a:lnTo>
                    <a:lnTo>
                      <a:pt x="34" y="20"/>
                    </a:lnTo>
                    <a:lnTo>
                      <a:pt x="37" y="20"/>
                    </a:lnTo>
                    <a:lnTo>
                      <a:pt x="37" y="21"/>
                    </a:lnTo>
                    <a:lnTo>
                      <a:pt x="39" y="21"/>
                    </a:lnTo>
                    <a:lnTo>
                      <a:pt x="39" y="23"/>
                    </a:lnTo>
                    <a:lnTo>
                      <a:pt x="39" y="24"/>
                    </a:lnTo>
                    <a:lnTo>
                      <a:pt x="42" y="21"/>
                    </a:lnTo>
                    <a:lnTo>
                      <a:pt x="42" y="18"/>
                    </a:lnTo>
                    <a:lnTo>
                      <a:pt x="42" y="16"/>
                    </a:lnTo>
                    <a:lnTo>
                      <a:pt x="42" y="15"/>
                    </a:lnTo>
                    <a:lnTo>
                      <a:pt x="42" y="13"/>
                    </a:lnTo>
                    <a:lnTo>
                      <a:pt x="40" y="13"/>
                    </a:lnTo>
                    <a:lnTo>
                      <a:pt x="40" y="12"/>
                    </a:lnTo>
                    <a:lnTo>
                      <a:pt x="42" y="10"/>
                    </a:lnTo>
                    <a:lnTo>
                      <a:pt x="42" y="9"/>
                    </a:lnTo>
                    <a:lnTo>
                      <a:pt x="42" y="7"/>
                    </a:lnTo>
                    <a:lnTo>
                      <a:pt x="43" y="6"/>
                    </a:lnTo>
                    <a:lnTo>
                      <a:pt x="43" y="4"/>
                    </a:lnTo>
                    <a:lnTo>
                      <a:pt x="42" y="4"/>
                    </a:lnTo>
                    <a:lnTo>
                      <a:pt x="42" y="3"/>
                    </a:lnTo>
                    <a:lnTo>
                      <a:pt x="42" y="1"/>
                    </a:lnTo>
                    <a:lnTo>
                      <a:pt x="42" y="0"/>
                    </a:lnTo>
                    <a:lnTo>
                      <a:pt x="43" y="0"/>
                    </a:lnTo>
                    <a:lnTo>
                      <a:pt x="45" y="0"/>
                    </a:lnTo>
                    <a:lnTo>
                      <a:pt x="46" y="0"/>
                    </a:lnTo>
                    <a:lnTo>
                      <a:pt x="48" y="1"/>
                    </a:lnTo>
                    <a:lnTo>
                      <a:pt x="48" y="3"/>
                    </a:lnTo>
                    <a:lnTo>
                      <a:pt x="48" y="4"/>
                    </a:lnTo>
                    <a:lnTo>
                      <a:pt x="48" y="6"/>
                    </a:lnTo>
                    <a:lnTo>
                      <a:pt x="50" y="12"/>
                    </a:lnTo>
                    <a:lnTo>
                      <a:pt x="50" y="15"/>
                    </a:lnTo>
                    <a:lnTo>
                      <a:pt x="48" y="21"/>
                    </a:lnTo>
                    <a:lnTo>
                      <a:pt x="48" y="23"/>
                    </a:lnTo>
                    <a:lnTo>
                      <a:pt x="48" y="26"/>
                    </a:lnTo>
                    <a:lnTo>
                      <a:pt x="48" y="27"/>
                    </a:lnTo>
                    <a:lnTo>
                      <a:pt x="48" y="29"/>
                    </a:lnTo>
                    <a:lnTo>
                      <a:pt x="48" y="30"/>
                    </a:lnTo>
                    <a:lnTo>
                      <a:pt x="50" y="30"/>
                    </a:lnTo>
                    <a:lnTo>
                      <a:pt x="51" y="32"/>
                    </a:lnTo>
                    <a:lnTo>
                      <a:pt x="51" y="30"/>
                    </a:lnTo>
                    <a:lnTo>
                      <a:pt x="50" y="27"/>
                    </a:lnTo>
                    <a:lnTo>
                      <a:pt x="51" y="30"/>
                    </a:lnTo>
                    <a:lnTo>
                      <a:pt x="51" y="32"/>
                    </a:lnTo>
                    <a:lnTo>
                      <a:pt x="53" y="34"/>
                    </a:lnTo>
                    <a:lnTo>
                      <a:pt x="51" y="37"/>
                    </a:lnTo>
                    <a:lnTo>
                      <a:pt x="53" y="40"/>
                    </a:lnTo>
                    <a:lnTo>
                      <a:pt x="53" y="41"/>
                    </a:lnTo>
                    <a:lnTo>
                      <a:pt x="53" y="43"/>
                    </a:lnTo>
                    <a:lnTo>
                      <a:pt x="53" y="44"/>
                    </a:lnTo>
                    <a:lnTo>
                      <a:pt x="53" y="46"/>
                    </a:lnTo>
                    <a:lnTo>
                      <a:pt x="53" y="49"/>
                    </a:lnTo>
                    <a:lnTo>
                      <a:pt x="53" y="50"/>
                    </a:lnTo>
                    <a:lnTo>
                      <a:pt x="53" y="60"/>
                    </a:lnTo>
                    <a:lnTo>
                      <a:pt x="53" y="61"/>
                    </a:lnTo>
                    <a:lnTo>
                      <a:pt x="53" y="63"/>
                    </a:lnTo>
                    <a:lnTo>
                      <a:pt x="53" y="64"/>
                    </a:lnTo>
                    <a:lnTo>
                      <a:pt x="51" y="66"/>
                    </a:lnTo>
                    <a:lnTo>
                      <a:pt x="50" y="67"/>
                    </a:lnTo>
                    <a:lnTo>
                      <a:pt x="46" y="73"/>
                    </a:lnTo>
                    <a:lnTo>
                      <a:pt x="45" y="73"/>
                    </a:lnTo>
                    <a:lnTo>
                      <a:pt x="45" y="75"/>
                    </a:lnTo>
                    <a:lnTo>
                      <a:pt x="45" y="77"/>
                    </a:lnTo>
                    <a:lnTo>
                      <a:pt x="45" y="81"/>
                    </a:lnTo>
                    <a:lnTo>
                      <a:pt x="45" y="86"/>
                    </a:lnTo>
                    <a:lnTo>
                      <a:pt x="45" y="92"/>
                    </a:lnTo>
                    <a:lnTo>
                      <a:pt x="43" y="92"/>
                    </a:lnTo>
                    <a:lnTo>
                      <a:pt x="43" y="94"/>
                    </a:lnTo>
                    <a:lnTo>
                      <a:pt x="43" y="95"/>
                    </a:lnTo>
                    <a:lnTo>
                      <a:pt x="43" y="97"/>
                    </a:lnTo>
                    <a:lnTo>
                      <a:pt x="42" y="97"/>
                    </a:lnTo>
                    <a:lnTo>
                      <a:pt x="42" y="98"/>
                    </a:lnTo>
                    <a:lnTo>
                      <a:pt x="42" y="97"/>
                    </a:lnTo>
                    <a:lnTo>
                      <a:pt x="40" y="97"/>
                    </a:lnTo>
                    <a:lnTo>
                      <a:pt x="39" y="97"/>
                    </a:lnTo>
                    <a:lnTo>
                      <a:pt x="40" y="98"/>
                    </a:lnTo>
                    <a:lnTo>
                      <a:pt x="39" y="98"/>
                    </a:lnTo>
                    <a:lnTo>
                      <a:pt x="39" y="100"/>
                    </a:lnTo>
                    <a:lnTo>
                      <a:pt x="42" y="98"/>
                    </a:lnTo>
                    <a:lnTo>
                      <a:pt x="43" y="100"/>
                    </a:lnTo>
                    <a:lnTo>
                      <a:pt x="42" y="100"/>
                    </a:lnTo>
                    <a:lnTo>
                      <a:pt x="42" y="101"/>
                    </a:lnTo>
                    <a:lnTo>
                      <a:pt x="40" y="101"/>
                    </a:lnTo>
                    <a:lnTo>
                      <a:pt x="40" y="103"/>
                    </a:lnTo>
                    <a:lnTo>
                      <a:pt x="39" y="103"/>
                    </a:lnTo>
                    <a:lnTo>
                      <a:pt x="39" y="104"/>
                    </a:lnTo>
                    <a:lnTo>
                      <a:pt x="39" y="106"/>
                    </a:lnTo>
                    <a:lnTo>
                      <a:pt x="39" y="107"/>
                    </a:lnTo>
                    <a:lnTo>
                      <a:pt x="37" y="109"/>
                    </a:lnTo>
                    <a:lnTo>
                      <a:pt x="36" y="109"/>
                    </a:lnTo>
                    <a:lnTo>
                      <a:pt x="36" y="110"/>
                    </a:lnTo>
                    <a:lnTo>
                      <a:pt x="36" y="112"/>
                    </a:lnTo>
                    <a:lnTo>
                      <a:pt x="37" y="112"/>
                    </a:lnTo>
                    <a:lnTo>
                      <a:pt x="37" y="110"/>
                    </a:lnTo>
                    <a:lnTo>
                      <a:pt x="37" y="112"/>
                    </a:lnTo>
                    <a:lnTo>
                      <a:pt x="37" y="113"/>
                    </a:lnTo>
                    <a:lnTo>
                      <a:pt x="36" y="113"/>
                    </a:lnTo>
                    <a:lnTo>
                      <a:pt x="36" y="115"/>
                    </a:lnTo>
                    <a:lnTo>
                      <a:pt x="34" y="115"/>
                    </a:lnTo>
                    <a:lnTo>
                      <a:pt x="33" y="113"/>
                    </a:lnTo>
                    <a:lnTo>
                      <a:pt x="31" y="113"/>
                    </a:lnTo>
                    <a:lnTo>
                      <a:pt x="30" y="112"/>
                    </a:lnTo>
                    <a:lnTo>
                      <a:pt x="30" y="110"/>
                    </a:lnTo>
                    <a:lnTo>
                      <a:pt x="31" y="110"/>
                    </a:lnTo>
                    <a:lnTo>
                      <a:pt x="30" y="109"/>
                    </a:lnTo>
                    <a:lnTo>
                      <a:pt x="28" y="109"/>
                    </a:lnTo>
                    <a:lnTo>
                      <a:pt x="28" y="107"/>
                    </a:lnTo>
                    <a:lnTo>
                      <a:pt x="27" y="109"/>
                    </a:lnTo>
                    <a:lnTo>
                      <a:pt x="27" y="107"/>
                    </a:lnTo>
                    <a:lnTo>
                      <a:pt x="25" y="107"/>
                    </a:lnTo>
                    <a:lnTo>
                      <a:pt x="24" y="107"/>
                    </a:lnTo>
                    <a:lnTo>
                      <a:pt x="22" y="106"/>
                    </a:lnTo>
                    <a:lnTo>
                      <a:pt x="20" y="107"/>
                    </a:lnTo>
                    <a:lnTo>
                      <a:pt x="20" y="106"/>
                    </a:lnTo>
                    <a:lnTo>
                      <a:pt x="19" y="106"/>
                    </a:lnTo>
                    <a:lnTo>
                      <a:pt x="19" y="104"/>
                    </a:lnTo>
                    <a:lnTo>
                      <a:pt x="17" y="104"/>
                    </a:lnTo>
                    <a:lnTo>
                      <a:pt x="16" y="104"/>
                    </a:lnTo>
                    <a:lnTo>
                      <a:pt x="17" y="103"/>
                    </a:lnTo>
                    <a:lnTo>
                      <a:pt x="16" y="103"/>
                    </a:lnTo>
                    <a:lnTo>
                      <a:pt x="14" y="103"/>
                    </a:lnTo>
                    <a:lnTo>
                      <a:pt x="14" y="101"/>
                    </a:lnTo>
                    <a:lnTo>
                      <a:pt x="14" y="100"/>
                    </a:lnTo>
                    <a:lnTo>
                      <a:pt x="13" y="100"/>
                    </a:lnTo>
                    <a:lnTo>
                      <a:pt x="13" y="98"/>
                    </a:lnTo>
                    <a:lnTo>
                      <a:pt x="14" y="97"/>
                    </a:lnTo>
                    <a:lnTo>
                      <a:pt x="17" y="95"/>
                    </a:lnTo>
                    <a:lnTo>
                      <a:pt x="19" y="95"/>
                    </a:lnTo>
                    <a:lnTo>
                      <a:pt x="19" y="94"/>
                    </a:lnTo>
                    <a:lnTo>
                      <a:pt x="20" y="94"/>
                    </a:lnTo>
                    <a:lnTo>
                      <a:pt x="20" y="92"/>
                    </a:lnTo>
                    <a:lnTo>
                      <a:pt x="19" y="92"/>
                    </a:lnTo>
                    <a:lnTo>
                      <a:pt x="16" y="92"/>
                    </a:lnTo>
                    <a:lnTo>
                      <a:pt x="14" y="92"/>
                    </a:lnTo>
                    <a:lnTo>
                      <a:pt x="13" y="90"/>
                    </a:lnTo>
                    <a:lnTo>
                      <a:pt x="13" y="89"/>
                    </a:lnTo>
                    <a:lnTo>
                      <a:pt x="10" y="90"/>
                    </a:lnTo>
                    <a:lnTo>
                      <a:pt x="8" y="90"/>
                    </a:lnTo>
                    <a:lnTo>
                      <a:pt x="10" y="89"/>
                    </a:lnTo>
                    <a:lnTo>
                      <a:pt x="8" y="89"/>
                    </a:lnTo>
                    <a:lnTo>
                      <a:pt x="6" y="89"/>
                    </a:lnTo>
                    <a:lnTo>
                      <a:pt x="8" y="87"/>
                    </a:lnTo>
                    <a:lnTo>
                      <a:pt x="10" y="87"/>
                    </a:lnTo>
                    <a:lnTo>
                      <a:pt x="10" y="86"/>
                    </a:lnTo>
                    <a:lnTo>
                      <a:pt x="10" y="84"/>
                    </a:lnTo>
                    <a:lnTo>
                      <a:pt x="11" y="84"/>
                    </a:lnTo>
                    <a:lnTo>
                      <a:pt x="13" y="83"/>
                    </a:lnTo>
                    <a:lnTo>
                      <a:pt x="13" y="81"/>
                    </a:lnTo>
                    <a:lnTo>
                      <a:pt x="11" y="81"/>
                    </a:lnTo>
                    <a:lnTo>
                      <a:pt x="13" y="81"/>
                    </a:lnTo>
                    <a:lnTo>
                      <a:pt x="14" y="81"/>
                    </a:lnTo>
                    <a:lnTo>
                      <a:pt x="13" y="81"/>
                    </a:lnTo>
                    <a:lnTo>
                      <a:pt x="13" y="80"/>
                    </a:lnTo>
                    <a:lnTo>
                      <a:pt x="14" y="80"/>
                    </a:lnTo>
                    <a:lnTo>
                      <a:pt x="14" y="78"/>
                    </a:lnTo>
                    <a:lnTo>
                      <a:pt x="14" y="77"/>
                    </a:lnTo>
                    <a:lnTo>
                      <a:pt x="13" y="77"/>
                    </a:lnTo>
                    <a:lnTo>
                      <a:pt x="13" y="75"/>
                    </a:lnTo>
                    <a:lnTo>
                      <a:pt x="11" y="75"/>
                    </a:lnTo>
                    <a:lnTo>
                      <a:pt x="10" y="77"/>
                    </a:lnTo>
                    <a:lnTo>
                      <a:pt x="8" y="77"/>
                    </a:lnTo>
                    <a:lnTo>
                      <a:pt x="6" y="77"/>
                    </a:lnTo>
                    <a:lnTo>
                      <a:pt x="5" y="78"/>
                    </a:lnTo>
                    <a:lnTo>
                      <a:pt x="3" y="77"/>
                    </a:lnTo>
                    <a:lnTo>
                      <a:pt x="5" y="77"/>
                    </a:lnTo>
                    <a:lnTo>
                      <a:pt x="5" y="75"/>
                    </a:lnTo>
                    <a:lnTo>
                      <a:pt x="3" y="73"/>
                    </a:lnTo>
                    <a:lnTo>
                      <a:pt x="5" y="73"/>
                    </a:lnTo>
                    <a:lnTo>
                      <a:pt x="6" y="72"/>
                    </a:lnTo>
                    <a:lnTo>
                      <a:pt x="6" y="70"/>
                    </a:lnTo>
                    <a:lnTo>
                      <a:pt x="8" y="69"/>
                    </a:lnTo>
                    <a:lnTo>
                      <a:pt x="10" y="69"/>
                    </a:lnTo>
                    <a:lnTo>
                      <a:pt x="11" y="67"/>
                    </a:lnTo>
                    <a:lnTo>
                      <a:pt x="10" y="66"/>
                    </a:lnTo>
                    <a:lnTo>
                      <a:pt x="10" y="64"/>
                    </a:lnTo>
                    <a:lnTo>
                      <a:pt x="8" y="63"/>
                    </a:lnTo>
                    <a:lnTo>
                      <a:pt x="6" y="64"/>
                    </a:lnTo>
                    <a:lnTo>
                      <a:pt x="6" y="63"/>
                    </a:lnTo>
                    <a:lnTo>
                      <a:pt x="5" y="61"/>
                    </a:lnTo>
                    <a:lnTo>
                      <a:pt x="3" y="61"/>
                    </a:lnTo>
                    <a:lnTo>
                      <a:pt x="2" y="60"/>
                    </a:lnTo>
                    <a:lnTo>
                      <a:pt x="3" y="60"/>
                    </a:lnTo>
                    <a:lnTo>
                      <a:pt x="3" y="58"/>
                    </a:lnTo>
                    <a:lnTo>
                      <a:pt x="2" y="58"/>
                    </a:lnTo>
                    <a:lnTo>
                      <a:pt x="2" y="57"/>
                    </a:lnTo>
                    <a:close/>
                  </a:path>
                </a:pathLst>
              </a:custGeom>
              <a:solidFill>
                <a:srgbClr val="007855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FFFFFF"/>
                  </a:solidFill>
                  <a:latin typeface="Arial" panose="020B0604020202020204"/>
                </a:endParaRPr>
              </a:p>
            </p:txBody>
          </p:sp>
        </p:grpSp>
        <p:grpSp>
          <p:nvGrpSpPr>
            <p:cNvPr id="52" name="Group 399">
              <a:extLst>
                <a:ext uri="{FF2B5EF4-FFF2-40B4-BE49-F238E27FC236}">
                  <a16:creationId xmlns:a16="http://schemas.microsoft.com/office/drawing/2014/main" id="{CA932E24-CDD6-76B2-DF78-D2EE0E383E35}"/>
                </a:ext>
              </a:extLst>
            </p:cNvPr>
            <p:cNvGrpSpPr/>
            <p:nvPr/>
          </p:nvGrpSpPr>
          <p:grpSpPr>
            <a:xfrm>
              <a:off x="6041448" y="5698115"/>
              <a:ext cx="1023215" cy="762000"/>
              <a:chOff x="6041448" y="5698115"/>
              <a:chExt cx="1023215" cy="762000"/>
            </a:xfrm>
          </p:grpSpPr>
          <p:sp>
            <p:nvSpPr>
              <p:cNvPr id="141" name="Freeform 240">
                <a:extLst>
                  <a:ext uri="{FF2B5EF4-FFF2-40B4-BE49-F238E27FC236}">
                    <a16:creationId xmlns:a16="http://schemas.microsoft.com/office/drawing/2014/main" id="{90E7EC9E-2727-DA4A-E022-9F690849B1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41448" y="5698115"/>
                <a:ext cx="946727" cy="762000"/>
              </a:xfrm>
              <a:custGeom>
                <a:avLst/>
                <a:gdLst>
                  <a:gd name="T0" fmla="*/ 410 w 656"/>
                  <a:gd name="T1" fmla="*/ 46 h 528"/>
                  <a:gd name="T2" fmla="*/ 427 w 656"/>
                  <a:gd name="T3" fmla="*/ 57 h 528"/>
                  <a:gd name="T4" fmla="*/ 465 w 656"/>
                  <a:gd name="T5" fmla="*/ 69 h 528"/>
                  <a:gd name="T6" fmla="*/ 501 w 656"/>
                  <a:gd name="T7" fmla="*/ 77 h 528"/>
                  <a:gd name="T8" fmla="*/ 532 w 656"/>
                  <a:gd name="T9" fmla="*/ 72 h 528"/>
                  <a:gd name="T10" fmla="*/ 558 w 656"/>
                  <a:gd name="T11" fmla="*/ 93 h 528"/>
                  <a:gd name="T12" fmla="*/ 591 w 656"/>
                  <a:gd name="T13" fmla="*/ 102 h 528"/>
                  <a:gd name="T14" fmla="*/ 621 w 656"/>
                  <a:gd name="T15" fmla="*/ 100 h 528"/>
                  <a:gd name="T16" fmla="*/ 652 w 656"/>
                  <a:gd name="T17" fmla="*/ 103 h 528"/>
                  <a:gd name="T18" fmla="*/ 650 w 656"/>
                  <a:gd name="T19" fmla="*/ 128 h 528"/>
                  <a:gd name="T20" fmla="*/ 601 w 656"/>
                  <a:gd name="T21" fmla="*/ 165 h 528"/>
                  <a:gd name="T22" fmla="*/ 535 w 656"/>
                  <a:gd name="T23" fmla="*/ 194 h 528"/>
                  <a:gd name="T24" fmla="*/ 514 w 656"/>
                  <a:gd name="T25" fmla="*/ 225 h 528"/>
                  <a:gd name="T26" fmla="*/ 491 w 656"/>
                  <a:gd name="T27" fmla="*/ 259 h 528"/>
                  <a:gd name="T28" fmla="*/ 473 w 656"/>
                  <a:gd name="T29" fmla="*/ 320 h 528"/>
                  <a:gd name="T30" fmla="*/ 490 w 656"/>
                  <a:gd name="T31" fmla="*/ 353 h 528"/>
                  <a:gd name="T32" fmla="*/ 459 w 656"/>
                  <a:gd name="T33" fmla="*/ 374 h 528"/>
                  <a:gd name="T34" fmla="*/ 439 w 656"/>
                  <a:gd name="T35" fmla="*/ 417 h 528"/>
                  <a:gd name="T36" fmla="*/ 422 w 656"/>
                  <a:gd name="T37" fmla="*/ 427 h 528"/>
                  <a:gd name="T38" fmla="*/ 390 w 656"/>
                  <a:gd name="T39" fmla="*/ 450 h 528"/>
                  <a:gd name="T40" fmla="*/ 368 w 656"/>
                  <a:gd name="T41" fmla="*/ 479 h 528"/>
                  <a:gd name="T42" fmla="*/ 333 w 656"/>
                  <a:gd name="T43" fmla="*/ 481 h 528"/>
                  <a:gd name="T44" fmla="*/ 271 w 656"/>
                  <a:gd name="T45" fmla="*/ 481 h 528"/>
                  <a:gd name="T46" fmla="*/ 211 w 656"/>
                  <a:gd name="T47" fmla="*/ 505 h 528"/>
                  <a:gd name="T48" fmla="*/ 188 w 656"/>
                  <a:gd name="T49" fmla="*/ 524 h 528"/>
                  <a:gd name="T50" fmla="*/ 157 w 656"/>
                  <a:gd name="T51" fmla="*/ 495 h 528"/>
                  <a:gd name="T52" fmla="*/ 154 w 656"/>
                  <a:gd name="T53" fmla="*/ 472 h 528"/>
                  <a:gd name="T54" fmla="*/ 123 w 656"/>
                  <a:gd name="T55" fmla="*/ 450 h 528"/>
                  <a:gd name="T56" fmla="*/ 97 w 656"/>
                  <a:gd name="T57" fmla="*/ 439 h 528"/>
                  <a:gd name="T58" fmla="*/ 105 w 656"/>
                  <a:gd name="T59" fmla="*/ 401 h 528"/>
                  <a:gd name="T60" fmla="*/ 109 w 656"/>
                  <a:gd name="T61" fmla="*/ 377 h 528"/>
                  <a:gd name="T62" fmla="*/ 117 w 656"/>
                  <a:gd name="T63" fmla="*/ 342 h 528"/>
                  <a:gd name="T64" fmla="*/ 106 w 656"/>
                  <a:gd name="T65" fmla="*/ 317 h 528"/>
                  <a:gd name="T66" fmla="*/ 109 w 656"/>
                  <a:gd name="T67" fmla="*/ 287 h 528"/>
                  <a:gd name="T68" fmla="*/ 117 w 656"/>
                  <a:gd name="T69" fmla="*/ 254 h 528"/>
                  <a:gd name="T70" fmla="*/ 129 w 656"/>
                  <a:gd name="T71" fmla="*/ 220 h 528"/>
                  <a:gd name="T72" fmla="*/ 132 w 656"/>
                  <a:gd name="T73" fmla="*/ 185 h 528"/>
                  <a:gd name="T74" fmla="*/ 148 w 656"/>
                  <a:gd name="T75" fmla="*/ 150 h 528"/>
                  <a:gd name="T76" fmla="*/ 123 w 656"/>
                  <a:gd name="T77" fmla="*/ 131 h 528"/>
                  <a:gd name="T78" fmla="*/ 94 w 656"/>
                  <a:gd name="T79" fmla="*/ 137 h 528"/>
                  <a:gd name="T80" fmla="*/ 63 w 656"/>
                  <a:gd name="T81" fmla="*/ 140 h 528"/>
                  <a:gd name="T82" fmla="*/ 49 w 656"/>
                  <a:gd name="T83" fmla="*/ 120 h 528"/>
                  <a:gd name="T84" fmla="*/ 31 w 656"/>
                  <a:gd name="T85" fmla="*/ 109 h 528"/>
                  <a:gd name="T86" fmla="*/ 32 w 656"/>
                  <a:gd name="T87" fmla="*/ 96 h 528"/>
                  <a:gd name="T88" fmla="*/ 26 w 656"/>
                  <a:gd name="T89" fmla="*/ 85 h 528"/>
                  <a:gd name="T90" fmla="*/ 14 w 656"/>
                  <a:gd name="T91" fmla="*/ 86 h 528"/>
                  <a:gd name="T92" fmla="*/ 11 w 656"/>
                  <a:gd name="T93" fmla="*/ 74 h 528"/>
                  <a:gd name="T94" fmla="*/ 0 w 656"/>
                  <a:gd name="T95" fmla="*/ 60 h 528"/>
                  <a:gd name="T96" fmla="*/ 14 w 656"/>
                  <a:gd name="T97" fmla="*/ 42 h 528"/>
                  <a:gd name="T98" fmla="*/ 45 w 656"/>
                  <a:gd name="T99" fmla="*/ 31 h 528"/>
                  <a:gd name="T100" fmla="*/ 58 w 656"/>
                  <a:gd name="T101" fmla="*/ 22 h 528"/>
                  <a:gd name="T102" fmla="*/ 65 w 656"/>
                  <a:gd name="T103" fmla="*/ 8 h 528"/>
                  <a:gd name="T104" fmla="*/ 82 w 656"/>
                  <a:gd name="T105" fmla="*/ 3 h 528"/>
                  <a:gd name="T106" fmla="*/ 108 w 656"/>
                  <a:gd name="T107" fmla="*/ 16 h 528"/>
                  <a:gd name="T108" fmla="*/ 146 w 656"/>
                  <a:gd name="T109" fmla="*/ 17 h 528"/>
                  <a:gd name="T110" fmla="*/ 180 w 656"/>
                  <a:gd name="T111" fmla="*/ 9 h 528"/>
                  <a:gd name="T112" fmla="*/ 225 w 656"/>
                  <a:gd name="T113" fmla="*/ 23 h 528"/>
                  <a:gd name="T114" fmla="*/ 280 w 656"/>
                  <a:gd name="T115" fmla="*/ 22 h 528"/>
                  <a:gd name="T116" fmla="*/ 302 w 656"/>
                  <a:gd name="T117" fmla="*/ 22 h 528"/>
                  <a:gd name="T118" fmla="*/ 328 w 656"/>
                  <a:gd name="T119" fmla="*/ 28 h 528"/>
                  <a:gd name="T120" fmla="*/ 360 w 656"/>
                  <a:gd name="T121" fmla="*/ 34 h 5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656" h="528">
                    <a:moveTo>
                      <a:pt x="390" y="29"/>
                    </a:moveTo>
                    <a:lnTo>
                      <a:pt x="390" y="31"/>
                    </a:lnTo>
                    <a:lnTo>
                      <a:pt x="390" y="32"/>
                    </a:lnTo>
                    <a:lnTo>
                      <a:pt x="391" y="32"/>
                    </a:lnTo>
                    <a:lnTo>
                      <a:pt x="393" y="34"/>
                    </a:lnTo>
                    <a:lnTo>
                      <a:pt x="393" y="35"/>
                    </a:lnTo>
                    <a:lnTo>
                      <a:pt x="394" y="35"/>
                    </a:lnTo>
                    <a:lnTo>
                      <a:pt x="396" y="35"/>
                    </a:lnTo>
                    <a:lnTo>
                      <a:pt x="397" y="35"/>
                    </a:lnTo>
                    <a:lnTo>
                      <a:pt x="397" y="37"/>
                    </a:lnTo>
                    <a:lnTo>
                      <a:pt x="399" y="39"/>
                    </a:lnTo>
                    <a:lnTo>
                      <a:pt x="400" y="39"/>
                    </a:lnTo>
                    <a:lnTo>
                      <a:pt x="402" y="37"/>
                    </a:lnTo>
                    <a:lnTo>
                      <a:pt x="402" y="35"/>
                    </a:lnTo>
                    <a:lnTo>
                      <a:pt x="403" y="37"/>
                    </a:lnTo>
                    <a:lnTo>
                      <a:pt x="405" y="37"/>
                    </a:lnTo>
                    <a:lnTo>
                      <a:pt x="407" y="39"/>
                    </a:lnTo>
                    <a:lnTo>
                      <a:pt x="408" y="39"/>
                    </a:lnTo>
                    <a:lnTo>
                      <a:pt x="408" y="37"/>
                    </a:lnTo>
                    <a:lnTo>
                      <a:pt x="410" y="37"/>
                    </a:lnTo>
                    <a:lnTo>
                      <a:pt x="410" y="39"/>
                    </a:lnTo>
                    <a:lnTo>
                      <a:pt x="411" y="42"/>
                    </a:lnTo>
                    <a:lnTo>
                      <a:pt x="410" y="45"/>
                    </a:lnTo>
                    <a:lnTo>
                      <a:pt x="410" y="46"/>
                    </a:lnTo>
                    <a:lnTo>
                      <a:pt x="408" y="48"/>
                    </a:lnTo>
                    <a:lnTo>
                      <a:pt x="407" y="50"/>
                    </a:lnTo>
                    <a:lnTo>
                      <a:pt x="407" y="51"/>
                    </a:lnTo>
                    <a:lnTo>
                      <a:pt x="407" y="53"/>
                    </a:lnTo>
                    <a:lnTo>
                      <a:pt x="408" y="54"/>
                    </a:lnTo>
                    <a:lnTo>
                      <a:pt x="410" y="54"/>
                    </a:lnTo>
                    <a:lnTo>
                      <a:pt x="411" y="54"/>
                    </a:lnTo>
                    <a:lnTo>
                      <a:pt x="413" y="54"/>
                    </a:lnTo>
                    <a:lnTo>
                      <a:pt x="413" y="53"/>
                    </a:lnTo>
                    <a:lnTo>
                      <a:pt x="413" y="51"/>
                    </a:lnTo>
                    <a:lnTo>
                      <a:pt x="413" y="50"/>
                    </a:lnTo>
                    <a:lnTo>
                      <a:pt x="414" y="50"/>
                    </a:lnTo>
                    <a:lnTo>
                      <a:pt x="416" y="48"/>
                    </a:lnTo>
                    <a:lnTo>
                      <a:pt x="416" y="50"/>
                    </a:lnTo>
                    <a:lnTo>
                      <a:pt x="414" y="51"/>
                    </a:lnTo>
                    <a:lnTo>
                      <a:pt x="416" y="51"/>
                    </a:lnTo>
                    <a:lnTo>
                      <a:pt x="416" y="53"/>
                    </a:lnTo>
                    <a:lnTo>
                      <a:pt x="418" y="53"/>
                    </a:lnTo>
                    <a:lnTo>
                      <a:pt x="421" y="54"/>
                    </a:lnTo>
                    <a:lnTo>
                      <a:pt x="422" y="54"/>
                    </a:lnTo>
                    <a:lnTo>
                      <a:pt x="424" y="56"/>
                    </a:lnTo>
                    <a:lnTo>
                      <a:pt x="425" y="56"/>
                    </a:lnTo>
                    <a:lnTo>
                      <a:pt x="427" y="56"/>
                    </a:lnTo>
                    <a:lnTo>
                      <a:pt x="427" y="57"/>
                    </a:lnTo>
                    <a:lnTo>
                      <a:pt x="430" y="57"/>
                    </a:lnTo>
                    <a:lnTo>
                      <a:pt x="431" y="59"/>
                    </a:lnTo>
                    <a:lnTo>
                      <a:pt x="433" y="60"/>
                    </a:lnTo>
                    <a:lnTo>
                      <a:pt x="434" y="60"/>
                    </a:lnTo>
                    <a:lnTo>
                      <a:pt x="439" y="60"/>
                    </a:lnTo>
                    <a:lnTo>
                      <a:pt x="442" y="60"/>
                    </a:lnTo>
                    <a:lnTo>
                      <a:pt x="444" y="60"/>
                    </a:lnTo>
                    <a:lnTo>
                      <a:pt x="445" y="62"/>
                    </a:lnTo>
                    <a:lnTo>
                      <a:pt x="445" y="63"/>
                    </a:lnTo>
                    <a:lnTo>
                      <a:pt x="445" y="65"/>
                    </a:lnTo>
                    <a:lnTo>
                      <a:pt x="447" y="65"/>
                    </a:lnTo>
                    <a:lnTo>
                      <a:pt x="448" y="66"/>
                    </a:lnTo>
                    <a:lnTo>
                      <a:pt x="450" y="68"/>
                    </a:lnTo>
                    <a:lnTo>
                      <a:pt x="451" y="69"/>
                    </a:lnTo>
                    <a:lnTo>
                      <a:pt x="451" y="71"/>
                    </a:lnTo>
                    <a:lnTo>
                      <a:pt x="453" y="71"/>
                    </a:lnTo>
                    <a:lnTo>
                      <a:pt x="453" y="72"/>
                    </a:lnTo>
                    <a:lnTo>
                      <a:pt x="454" y="72"/>
                    </a:lnTo>
                    <a:lnTo>
                      <a:pt x="456" y="72"/>
                    </a:lnTo>
                    <a:lnTo>
                      <a:pt x="456" y="69"/>
                    </a:lnTo>
                    <a:lnTo>
                      <a:pt x="458" y="71"/>
                    </a:lnTo>
                    <a:lnTo>
                      <a:pt x="461" y="71"/>
                    </a:lnTo>
                    <a:lnTo>
                      <a:pt x="462" y="71"/>
                    </a:lnTo>
                    <a:lnTo>
                      <a:pt x="465" y="69"/>
                    </a:lnTo>
                    <a:lnTo>
                      <a:pt x="467" y="69"/>
                    </a:lnTo>
                    <a:lnTo>
                      <a:pt x="467" y="68"/>
                    </a:lnTo>
                    <a:lnTo>
                      <a:pt x="468" y="68"/>
                    </a:lnTo>
                    <a:lnTo>
                      <a:pt x="471" y="71"/>
                    </a:lnTo>
                    <a:lnTo>
                      <a:pt x="473" y="72"/>
                    </a:lnTo>
                    <a:lnTo>
                      <a:pt x="474" y="71"/>
                    </a:lnTo>
                    <a:lnTo>
                      <a:pt x="474" y="72"/>
                    </a:lnTo>
                    <a:lnTo>
                      <a:pt x="476" y="74"/>
                    </a:lnTo>
                    <a:lnTo>
                      <a:pt x="477" y="76"/>
                    </a:lnTo>
                    <a:lnTo>
                      <a:pt x="477" y="77"/>
                    </a:lnTo>
                    <a:lnTo>
                      <a:pt x="479" y="77"/>
                    </a:lnTo>
                    <a:lnTo>
                      <a:pt x="479" y="79"/>
                    </a:lnTo>
                    <a:lnTo>
                      <a:pt x="482" y="79"/>
                    </a:lnTo>
                    <a:lnTo>
                      <a:pt x="484" y="79"/>
                    </a:lnTo>
                    <a:lnTo>
                      <a:pt x="487" y="77"/>
                    </a:lnTo>
                    <a:lnTo>
                      <a:pt x="490" y="77"/>
                    </a:lnTo>
                    <a:lnTo>
                      <a:pt x="491" y="76"/>
                    </a:lnTo>
                    <a:lnTo>
                      <a:pt x="493" y="76"/>
                    </a:lnTo>
                    <a:lnTo>
                      <a:pt x="495" y="77"/>
                    </a:lnTo>
                    <a:lnTo>
                      <a:pt x="496" y="77"/>
                    </a:lnTo>
                    <a:lnTo>
                      <a:pt x="498" y="79"/>
                    </a:lnTo>
                    <a:lnTo>
                      <a:pt x="498" y="80"/>
                    </a:lnTo>
                    <a:lnTo>
                      <a:pt x="499" y="80"/>
                    </a:lnTo>
                    <a:lnTo>
                      <a:pt x="501" y="77"/>
                    </a:lnTo>
                    <a:lnTo>
                      <a:pt x="502" y="77"/>
                    </a:lnTo>
                    <a:lnTo>
                      <a:pt x="504" y="77"/>
                    </a:lnTo>
                    <a:lnTo>
                      <a:pt x="504" y="79"/>
                    </a:lnTo>
                    <a:lnTo>
                      <a:pt x="505" y="79"/>
                    </a:lnTo>
                    <a:lnTo>
                      <a:pt x="508" y="79"/>
                    </a:lnTo>
                    <a:lnTo>
                      <a:pt x="514" y="79"/>
                    </a:lnTo>
                    <a:lnTo>
                      <a:pt x="517" y="79"/>
                    </a:lnTo>
                    <a:lnTo>
                      <a:pt x="517" y="77"/>
                    </a:lnTo>
                    <a:lnTo>
                      <a:pt x="517" y="76"/>
                    </a:lnTo>
                    <a:lnTo>
                      <a:pt x="516" y="74"/>
                    </a:lnTo>
                    <a:lnTo>
                      <a:pt x="517" y="74"/>
                    </a:lnTo>
                    <a:lnTo>
                      <a:pt x="516" y="72"/>
                    </a:lnTo>
                    <a:lnTo>
                      <a:pt x="517" y="71"/>
                    </a:lnTo>
                    <a:lnTo>
                      <a:pt x="517" y="69"/>
                    </a:lnTo>
                    <a:lnTo>
                      <a:pt x="517" y="68"/>
                    </a:lnTo>
                    <a:lnTo>
                      <a:pt x="519" y="68"/>
                    </a:lnTo>
                    <a:lnTo>
                      <a:pt x="521" y="68"/>
                    </a:lnTo>
                    <a:lnTo>
                      <a:pt x="522" y="68"/>
                    </a:lnTo>
                    <a:lnTo>
                      <a:pt x="524" y="68"/>
                    </a:lnTo>
                    <a:lnTo>
                      <a:pt x="525" y="68"/>
                    </a:lnTo>
                    <a:lnTo>
                      <a:pt x="528" y="69"/>
                    </a:lnTo>
                    <a:lnTo>
                      <a:pt x="530" y="71"/>
                    </a:lnTo>
                    <a:lnTo>
                      <a:pt x="532" y="71"/>
                    </a:lnTo>
                    <a:lnTo>
                      <a:pt x="532" y="72"/>
                    </a:lnTo>
                    <a:lnTo>
                      <a:pt x="532" y="71"/>
                    </a:lnTo>
                    <a:lnTo>
                      <a:pt x="533" y="71"/>
                    </a:lnTo>
                    <a:lnTo>
                      <a:pt x="535" y="72"/>
                    </a:lnTo>
                    <a:lnTo>
                      <a:pt x="539" y="72"/>
                    </a:lnTo>
                    <a:lnTo>
                      <a:pt x="541" y="72"/>
                    </a:lnTo>
                    <a:lnTo>
                      <a:pt x="541" y="74"/>
                    </a:lnTo>
                    <a:lnTo>
                      <a:pt x="542" y="74"/>
                    </a:lnTo>
                    <a:lnTo>
                      <a:pt x="542" y="76"/>
                    </a:lnTo>
                    <a:lnTo>
                      <a:pt x="542" y="77"/>
                    </a:lnTo>
                    <a:lnTo>
                      <a:pt x="544" y="77"/>
                    </a:lnTo>
                    <a:lnTo>
                      <a:pt x="545" y="77"/>
                    </a:lnTo>
                    <a:lnTo>
                      <a:pt x="551" y="77"/>
                    </a:lnTo>
                    <a:lnTo>
                      <a:pt x="553" y="77"/>
                    </a:lnTo>
                    <a:lnTo>
                      <a:pt x="553" y="79"/>
                    </a:lnTo>
                    <a:lnTo>
                      <a:pt x="554" y="79"/>
                    </a:lnTo>
                    <a:lnTo>
                      <a:pt x="554" y="80"/>
                    </a:lnTo>
                    <a:lnTo>
                      <a:pt x="556" y="82"/>
                    </a:lnTo>
                    <a:lnTo>
                      <a:pt x="558" y="85"/>
                    </a:lnTo>
                    <a:lnTo>
                      <a:pt x="558" y="86"/>
                    </a:lnTo>
                    <a:lnTo>
                      <a:pt x="558" y="88"/>
                    </a:lnTo>
                    <a:lnTo>
                      <a:pt x="556" y="90"/>
                    </a:lnTo>
                    <a:lnTo>
                      <a:pt x="558" y="90"/>
                    </a:lnTo>
                    <a:lnTo>
                      <a:pt x="559" y="91"/>
                    </a:lnTo>
                    <a:lnTo>
                      <a:pt x="558" y="93"/>
                    </a:lnTo>
                    <a:lnTo>
                      <a:pt x="556" y="93"/>
                    </a:lnTo>
                    <a:lnTo>
                      <a:pt x="558" y="96"/>
                    </a:lnTo>
                    <a:lnTo>
                      <a:pt x="559" y="97"/>
                    </a:lnTo>
                    <a:lnTo>
                      <a:pt x="562" y="97"/>
                    </a:lnTo>
                    <a:lnTo>
                      <a:pt x="564" y="96"/>
                    </a:lnTo>
                    <a:lnTo>
                      <a:pt x="567" y="96"/>
                    </a:lnTo>
                    <a:lnTo>
                      <a:pt x="568" y="94"/>
                    </a:lnTo>
                    <a:lnTo>
                      <a:pt x="570" y="93"/>
                    </a:lnTo>
                    <a:lnTo>
                      <a:pt x="572" y="93"/>
                    </a:lnTo>
                    <a:lnTo>
                      <a:pt x="572" y="91"/>
                    </a:lnTo>
                    <a:lnTo>
                      <a:pt x="573" y="93"/>
                    </a:lnTo>
                    <a:lnTo>
                      <a:pt x="576" y="93"/>
                    </a:lnTo>
                    <a:lnTo>
                      <a:pt x="578" y="94"/>
                    </a:lnTo>
                    <a:lnTo>
                      <a:pt x="581" y="96"/>
                    </a:lnTo>
                    <a:lnTo>
                      <a:pt x="582" y="96"/>
                    </a:lnTo>
                    <a:lnTo>
                      <a:pt x="584" y="97"/>
                    </a:lnTo>
                    <a:lnTo>
                      <a:pt x="585" y="100"/>
                    </a:lnTo>
                    <a:lnTo>
                      <a:pt x="585" y="102"/>
                    </a:lnTo>
                    <a:lnTo>
                      <a:pt x="587" y="102"/>
                    </a:lnTo>
                    <a:lnTo>
                      <a:pt x="587" y="103"/>
                    </a:lnTo>
                    <a:lnTo>
                      <a:pt x="588" y="103"/>
                    </a:lnTo>
                    <a:lnTo>
                      <a:pt x="590" y="103"/>
                    </a:lnTo>
                    <a:lnTo>
                      <a:pt x="590" y="102"/>
                    </a:lnTo>
                    <a:lnTo>
                      <a:pt x="591" y="102"/>
                    </a:lnTo>
                    <a:lnTo>
                      <a:pt x="593" y="100"/>
                    </a:lnTo>
                    <a:lnTo>
                      <a:pt x="593" y="99"/>
                    </a:lnTo>
                    <a:lnTo>
                      <a:pt x="595" y="97"/>
                    </a:lnTo>
                    <a:lnTo>
                      <a:pt x="598" y="99"/>
                    </a:lnTo>
                    <a:lnTo>
                      <a:pt x="601" y="97"/>
                    </a:lnTo>
                    <a:lnTo>
                      <a:pt x="602" y="97"/>
                    </a:lnTo>
                    <a:lnTo>
                      <a:pt x="604" y="97"/>
                    </a:lnTo>
                    <a:lnTo>
                      <a:pt x="604" y="99"/>
                    </a:lnTo>
                    <a:lnTo>
                      <a:pt x="607" y="100"/>
                    </a:lnTo>
                    <a:lnTo>
                      <a:pt x="609" y="100"/>
                    </a:lnTo>
                    <a:lnTo>
                      <a:pt x="610" y="100"/>
                    </a:lnTo>
                    <a:lnTo>
                      <a:pt x="610" y="102"/>
                    </a:lnTo>
                    <a:lnTo>
                      <a:pt x="612" y="103"/>
                    </a:lnTo>
                    <a:lnTo>
                      <a:pt x="613" y="103"/>
                    </a:lnTo>
                    <a:lnTo>
                      <a:pt x="615" y="105"/>
                    </a:lnTo>
                    <a:lnTo>
                      <a:pt x="615" y="103"/>
                    </a:lnTo>
                    <a:lnTo>
                      <a:pt x="616" y="103"/>
                    </a:lnTo>
                    <a:lnTo>
                      <a:pt x="616" y="102"/>
                    </a:lnTo>
                    <a:lnTo>
                      <a:pt x="618" y="102"/>
                    </a:lnTo>
                    <a:lnTo>
                      <a:pt x="619" y="103"/>
                    </a:lnTo>
                    <a:lnTo>
                      <a:pt x="621" y="103"/>
                    </a:lnTo>
                    <a:lnTo>
                      <a:pt x="622" y="103"/>
                    </a:lnTo>
                    <a:lnTo>
                      <a:pt x="621" y="102"/>
                    </a:lnTo>
                    <a:lnTo>
                      <a:pt x="621" y="100"/>
                    </a:lnTo>
                    <a:lnTo>
                      <a:pt x="624" y="99"/>
                    </a:lnTo>
                    <a:lnTo>
                      <a:pt x="625" y="99"/>
                    </a:lnTo>
                    <a:lnTo>
                      <a:pt x="627" y="99"/>
                    </a:lnTo>
                    <a:lnTo>
                      <a:pt x="628" y="99"/>
                    </a:lnTo>
                    <a:lnTo>
                      <a:pt x="630" y="97"/>
                    </a:lnTo>
                    <a:lnTo>
                      <a:pt x="631" y="96"/>
                    </a:lnTo>
                    <a:lnTo>
                      <a:pt x="633" y="96"/>
                    </a:lnTo>
                    <a:lnTo>
                      <a:pt x="635" y="96"/>
                    </a:lnTo>
                    <a:lnTo>
                      <a:pt x="636" y="94"/>
                    </a:lnTo>
                    <a:lnTo>
                      <a:pt x="638" y="94"/>
                    </a:lnTo>
                    <a:lnTo>
                      <a:pt x="639" y="94"/>
                    </a:lnTo>
                    <a:lnTo>
                      <a:pt x="641" y="94"/>
                    </a:lnTo>
                    <a:lnTo>
                      <a:pt x="641" y="96"/>
                    </a:lnTo>
                    <a:lnTo>
                      <a:pt x="642" y="96"/>
                    </a:lnTo>
                    <a:lnTo>
                      <a:pt x="642" y="97"/>
                    </a:lnTo>
                    <a:lnTo>
                      <a:pt x="644" y="97"/>
                    </a:lnTo>
                    <a:lnTo>
                      <a:pt x="646" y="97"/>
                    </a:lnTo>
                    <a:lnTo>
                      <a:pt x="647" y="97"/>
                    </a:lnTo>
                    <a:lnTo>
                      <a:pt x="649" y="97"/>
                    </a:lnTo>
                    <a:lnTo>
                      <a:pt x="649" y="99"/>
                    </a:lnTo>
                    <a:lnTo>
                      <a:pt x="649" y="100"/>
                    </a:lnTo>
                    <a:lnTo>
                      <a:pt x="649" y="102"/>
                    </a:lnTo>
                    <a:lnTo>
                      <a:pt x="650" y="103"/>
                    </a:lnTo>
                    <a:lnTo>
                      <a:pt x="652" y="103"/>
                    </a:lnTo>
                    <a:lnTo>
                      <a:pt x="653" y="103"/>
                    </a:lnTo>
                    <a:lnTo>
                      <a:pt x="655" y="103"/>
                    </a:lnTo>
                    <a:lnTo>
                      <a:pt x="656" y="105"/>
                    </a:lnTo>
                    <a:lnTo>
                      <a:pt x="655" y="106"/>
                    </a:lnTo>
                    <a:lnTo>
                      <a:pt x="655" y="108"/>
                    </a:lnTo>
                    <a:lnTo>
                      <a:pt x="655" y="109"/>
                    </a:lnTo>
                    <a:lnTo>
                      <a:pt x="653" y="109"/>
                    </a:lnTo>
                    <a:lnTo>
                      <a:pt x="652" y="109"/>
                    </a:lnTo>
                    <a:lnTo>
                      <a:pt x="650" y="111"/>
                    </a:lnTo>
                    <a:lnTo>
                      <a:pt x="649" y="109"/>
                    </a:lnTo>
                    <a:lnTo>
                      <a:pt x="647" y="109"/>
                    </a:lnTo>
                    <a:lnTo>
                      <a:pt x="647" y="111"/>
                    </a:lnTo>
                    <a:lnTo>
                      <a:pt x="646" y="111"/>
                    </a:lnTo>
                    <a:lnTo>
                      <a:pt x="646" y="114"/>
                    </a:lnTo>
                    <a:lnTo>
                      <a:pt x="646" y="116"/>
                    </a:lnTo>
                    <a:lnTo>
                      <a:pt x="646" y="117"/>
                    </a:lnTo>
                    <a:lnTo>
                      <a:pt x="647" y="119"/>
                    </a:lnTo>
                    <a:lnTo>
                      <a:pt x="649" y="119"/>
                    </a:lnTo>
                    <a:lnTo>
                      <a:pt x="650" y="120"/>
                    </a:lnTo>
                    <a:lnTo>
                      <a:pt x="650" y="122"/>
                    </a:lnTo>
                    <a:lnTo>
                      <a:pt x="650" y="123"/>
                    </a:lnTo>
                    <a:lnTo>
                      <a:pt x="650" y="125"/>
                    </a:lnTo>
                    <a:lnTo>
                      <a:pt x="650" y="126"/>
                    </a:lnTo>
                    <a:lnTo>
                      <a:pt x="650" y="128"/>
                    </a:lnTo>
                    <a:lnTo>
                      <a:pt x="652" y="129"/>
                    </a:lnTo>
                    <a:lnTo>
                      <a:pt x="652" y="131"/>
                    </a:lnTo>
                    <a:lnTo>
                      <a:pt x="650" y="133"/>
                    </a:lnTo>
                    <a:lnTo>
                      <a:pt x="650" y="134"/>
                    </a:lnTo>
                    <a:lnTo>
                      <a:pt x="649" y="136"/>
                    </a:lnTo>
                    <a:lnTo>
                      <a:pt x="647" y="137"/>
                    </a:lnTo>
                    <a:lnTo>
                      <a:pt x="646" y="137"/>
                    </a:lnTo>
                    <a:lnTo>
                      <a:pt x="644" y="139"/>
                    </a:lnTo>
                    <a:lnTo>
                      <a:pt x="642" y="142"/>
                    </a:lnTo>
                    <a:lnTo>
                      <a:pt x="641" y="142"/>
                    </a:lnTo>
                    <a:lnTo>
                      <a:pt x="636" y="145"/>
                    </a:lnTo>
                    <a:lnTo>
                      <a:pt x="636" y="146"/>
                    </a:lnTo>
                    <a:lnTo>
                      <a:pt x="635" y="148"/>
                    </a:lnTo>
                    <a:lnTo>
                      <a:pt x="633" y="148"/>
                    </a:lnTo>
                    <a:lnTo>
                      <a:pt x="631" y="148"/>
                    </a:lnTo>
                    <a:lnTo>
                      <a:pt x="630" y="150"/>
                    </a:lnTo>
                    <a:lnTo>
                      <a:pt x="628" y="150"/>
                    </a:lnTo>
                    <a:lnTo>
                      <a:pt x="628" y="151"/>
                    </a:lnTo>
                    <a:lnTo>
                      <a:pt x="621" y="154"/>
                    </a:lnTo>
                    <a:lnTo>
                      <a:pt x="612" y="159"/>
                    </a:lnTo>
                    <a:lnTo>
                      <a:pt x="610" y="160"/>
                    </a:lnTo>
                    <a:lnTo>
                      <a:pt x="607" y="163"/>
                    </a:lnTo>
                    <a:lnTo>
                      <a:pt x="602" y="165"/>
                    </a:lnTo>
                    <a:lnTo>
                      <a:pt x="601" y="165"/>
                    </a:lnTo>
                    <a:lnTo>
                      <a:pt x="599" y="168"/>
                    </a:lnTo>
                    <a:lnTo>
                      <a:pt x="598" y="171"/>
                    </a:lnTo>
                    <a:lnTo>
                      <a:pt x="596" y="174"/>
                    </a:lnTo>
                    <a:lnTo>
                      <a:pt x="595" y="176"/>
                    </a:lnTo>
                    <a:lnTo>
                      <a:pt x="590" y="177"/>
                    </a:lnTo>
                    <a:lnTo>
                      <a:pt x="588" y="179"/>
                    </a:lnTo>
                    <a:lnTo>
                      <a:pt x="585" y="179"/>
                    </a:lnTo>
                    <a:lnTo>
                      <a:pt x="581" y="179"/>
                    </a:lnTo>
                    <a:lnTo>
                      <a:pt x="581" y="180"/>
                    </a:lnTo>
                    <a:lnTo>
                      <a:pt x="579" y="180"/>
                    </a:lnTo>
                    <a:lnTo>
                      <a:pt x="578" y="180"/>
                    </a:lnTo>
                    <a:lnTo>
                      <a:pt x="568" y="183"/>
                    </a:lnTo>
                    <a:lnTo>
                      <a:pt x="564" y="183"/>
                    </a:lnTo>
                    <a:lnTo>
                      <a:pt x="550" y="188"/>
                    </a:lnTo>
                    <a:lnTo>
                      <a:pt x="547" y="190"/>
                    </a:lnTo>
                    <a:lnTo>
                      <a:pt x="545" y="191"/>
                    </a:lnTo>
                    <a:lnTo>
                      <a:pt x="545" y="193"/>
                    </a:lnTo>
                    <a:lnTo>
                      <a:pt x="544" y="193"/>
                    </a:lnTo>
                    <a:lnTo>
                      <a:pt x="544" y="191"/>
                    </a:lnTo>
                    <a:lnTo>
                      <a:pt x="542" y="191"/>
                    </a:lnTo>
                    <a:lnTo>
                      <a:pt x="541" y="191"/>
                    </a:lnTo>
                    <a:lnTo>
                      <a:pt x="538" y="193"/>
                    </a:lnTo>
                    <a:lnTo>
                      <a:pt x="536" y="193"/>
                    </a:lnTo>
                    <a:lnTo>
                      <a:pt x="535" y="194"/>
                    </a:lnTo>
                    <a:lnTo>
                      <a:pt x="528" y="199"/>
                    </a:lnTo>
                    <a:lnTo>
                      <a:pt x="527" y="203"/>
                    </a:lnTo>
                    <a:lnTo>
                      <a:pt x="521" y="209"/>
                    </a:lnTo>
                    <a:lnTo>
                      <a:pt x="519" y="211"/>
                    </a:lnTo>
                    <a:lnTo>
                      <a:pt x="521" y="213"/>
                    </a:lnTo>
                    <a:lnTo>
                      <a:pt x="522" y="213"/>
                    </a:lnTo>
                    <a:lnTo>
                      <a:pt x="524" y="213"/>
                    </a:lnTo>
                    <a:lnTo>
                      <a:pt x="524" y="211"/>
                    </a:lnTo>
                    <a:lnTo>
                      <a:pt x="522" y="211"/>
                    </a:lnTo>
                    <a:lnTo>
                      <a:pt x="524" y="211"/>
                    </a:lnTo>
                    <a:lnTo>
                      <a:pt x="525" y="213"/>
                    </a:lnTo>
                    <a:lnTo>
                      <a:pt x="525" y="214"/>
                    </a:lnTo>
                    <a:lnTo>
                      <a:pt x="527" y="214"/>
                    </a:lnTo>
                    <a:lnTo>
                      <a:pt x="528" y="214"/>
                    </a:lnTo>
                    <a:lnTo>
                      <a:pt x="528" y="216"/>
                    </a:lnTo>
                    <a:lnTo>
                      <a:pt x="528" y="217"/>
                    </a:lnTo>
                    <a:lnTo>
                      <a:pt x="527" y="219"/>
                    </a:lnTo>
                    <a:lnTo>
                      <a:pt x="524" y="220"/>
                    </a:lnTo>
                    <a:lnTo>
                      <a:pt x="522" y="220"/>
                    </a:lnTo>
                    <a:lnTo>
                      <a:pt x="521" y="225"/>
                    </a:lnTo>
                    <a:lnTo>
                      <a:pt x="519" y="227"/>
                    </a:lnTo>
                    <a:lnTo>
                      <a:pt x="517" y="227"/>
                    </a:lnTo>
                    <a:lnTo>
                      <a:pt x="516" y="227"/>
                    </a:lnTo>
                    <a:lnTo>
                      <a:pt x="514" y="225"/>
                    </a:lnTo>
                    <a:lnTo>
                      <a:pt x="516" y="225"/>
                    </a:lnTo>
                    <a:lnTo>
                      <a:pt x="517" y="225"/>
                    </a:lnTo>
                    <a:lnTo>
                      <a:pt x="519" y="225"/>
                    </a:lnTo>
                    <a:lnTo>
                      <a:pt x="522" y="222"/>
                    </a:lnTo>
                    <a:lnTo>
                      <a:pt x="521" y="222"/>
                    </a:lnTo>
                    <a:lnTo>
                      <a:pt x="519" y="222"/>
                    </a:lnTo>
                    <a:lnTo>
                      <a:pt x="514" y="224"/>
                    </a:lnTo>
                    <a:lnTo>
                      <a:pt x="513" y="224"/>
                    </a:lnTo>
                    <a:lnTo>
                      <a:pt x="513" y="225"/>
                    </a:lnTo>
                    <a:lnTo>
                      <a:pt x="511" y="227"/>
                    </a:lnTo>
                    <a:lnTo>
                      <a:pt x="510" y="230"/>
                    </a:lnTo>
                    <a:lnTo>
                      <a:pt x="510" y="231"/>
                    </a:lnTo>
                    <a:lnTo>
                      <a:pt x="508" y="233"/>
                    </a:lnTo>
                    <a:lnTo>
                      <a:pt x="508" y="234"/>
                    </a:lnTo>
                    <a:lnTo>
                      <a:pt x="507" y="236"/>
                    </a:lnTo>
                    <a:lnTo>
                      <a:pt x="507" y="237"/>
                    </a:lnTo>
                    <a:lnTo>
                      <a:pt x="505" y="239"/>
                    </a:lnTo>
                    <a:lnTo>
                      <a:pt x="502" y="245"/>
                    </a:lnTo>
                    <a:lnTo>
                      <a:pt x="501" y="246"/>
                    </a:lnTo>
                    <a:lnTo>
                      <a:pt x="499" y="246"/>
                    </a:lnTo>
                    <a:lnTo>
                      <a:pt x="499" y="248"/>
                    </a:lnTo>
                    <a:lnTo>
                      <a:pt x="498" y="251"/>
                    </a:lnTo>
                    <a:lnTo>
                      <a:pt x="495" y="253"/>
                    </a:lnTo>
                    <a:lnTo>
                      <a:pt x="491" y="259"/>
                    </a:lnTo>
                    <a:lnTo>
                      <a:pt x="490" y="261"/>
                    </a:lnTo>
                    <a:lnTo>
                      <a:pt x="487" y="262"/>
                    </a:lnTo>
                    <a:lnTo>
                      <a:pt x="485" y="265"/>
                    </a:lnTo>
                    <a:lnTo>
                      <a:pt x="484" y="270"/>
                    </a:lnTo>
                    <a:lnTo>
                      <a:pt x="482" y="271"/>
                    </a:lnTo>
                    <a:lnTo>
                      <a:pt x="479" y="276"/>
                    </a:lnTo>
                    <a:lnTo>
                      <a:pt x="473" y="283"/>
                    </a:lnTo>
                    <a:lnTo>
                      <a:pt x="473" y="285"/>
                    </a:lnTo>
                    <a:lnTo>
                      <a:pt x="473" y="287"/>
                    </a:lnTo>
                    <a:lnTo>
                      <a:pt x="473" y="288"/>
                    </a:lnTo>
                    <a:lnTo>
                      <a:pt x="471" y="288"/>
                    </a:lnTo>
                    <a:lnTo>
                      <a:pt x="471" y="290"/>
                    </a:lnTo>
                    <a:lnTo>
                      <a:pt x="470" y="291"/>
                    </a:lnTo>
                    <a:lnTo>
                      <a:pt x="470" y="293"/>
                    </a:lnTo>
                    <a:lnTo>
                      <a:pt x="468" y="294"/>
                    </a:lnTo>
                    <a:lnTo>
                      <a:pt x="467" y="296"/>
                    </a:lnTo>
                    <a:lnTo>
                      <a:pt x="467" y="298"/>
                    </a:lnTo>
                    <a:lnTo>
                      <a:pt x="467" y="301"/>
                    </a:lnTo>
                    <a:lnTo>
                      <a:pt x="467" y="304"/>
                    </a:lnTo>
                    <a:lnTo>
                      <a:pt x="467" y="307"/>
                    </a:lnTo>
                    <a:lnTo>
                      <a:pt x="468" y="311"/>
                    </a:lnTo>
                    <a:lnTo>
                      <a:pt x="471" y="317"/>
                    </a:lnTo>
                    <a:lnTo>
                      <a:pt x="471" y="319"/>
                    </a:lnTo>
                    <a:lnTo>
                      <a:pt x="473" y="320"/>
                    </a:lnTo>
                    <a:lnTo>
                      <a:pt x="471" y="320"/>
                    </a:lnTo>
                    <a:lnTo>
                      <a:pt x="471" y="322"/>
                    </a:lnTo>
                    <a:lnTo>
                      <a:pt x="471" y="325"/>
                    </a:lnTo>
                    <a:lnTo>
                      <a:pt x="473" y="327"/>
                    </a:lnTo>
                    <a:lnTo>
                      <a:pt x="474" y="330"/>
                    </a:lnTo>
                    <a:lnTo>
                      <a:pt x="476" y="333"/>
                    </a:lnTo>
                    <a:lnTo>
                      <a:pt x="477" y="336"/>
                    </a:lnTo>
                    <a:lnTo>
                      <a:pt x="481" y="337"/>
                    </a:lnTo>
                    <a:lnTo>
                      <a:pt x="482" y="340"/>
                    </a:lnTo>
                    <a:lnTo>
                      <a:pt x="484" y="340"/>
                    </a:lnTo>
                    <a:lnTo>
                      <a:pt x="487" y="342"/>
                    </a:lnTo>
                    <a:lnTo>
                      <a:pt x="490" y="342"/>
                    </a:lnTo>
                    <a:lnTo>
                      <a:pt x="491" y="343"/>
                    </a:lnTo>
                    <a:lnTo>
                      <a:pt x="493" y="345"/>
                    </a:lnTo>
                    <a:lnTo>
                      <a:pt x="493" y="347"/>
                    </a:lnTo>
                    <a:lnTo>
                      <a:pt x="495" y="348"/>
                    </a:lnTo>
                    <a:lnTo>
                      <a:pt x="496" y="348"/>
                    </a:lnTo>
                    <a:lnTo>
                      <a:pt x="496" y="350"/>
                    </a:lnTo>
                    <a:lnTo>
                      <a:pt x="495" y="350"/>
                    </a:lnTo>
                    <a:lnTo>
                      <a:pt x="493" y="350"/>
                    </a:lnTo>
                    <a:lnTo>
                      <a:pt x="493" y="351"/>
                    </a:lnTo>
                    <a:lnTo>
                      <a:pt x="491" y="351"/>
                    </a:lnTo>
                    <a:lnTo>
                      <a:pt x="491" y="353"/>
                    </a:lnTo>
                    <a:lnTo>
                      <a:pt x="490" y="353"/>
                    </a:lnTo>
                    <a:lnTo>
                      <a:pt x="488" y="354"/>
                    </a:lnTo>
                    <a:lnTo>
                      <a:pt x="487" y="356"/>
                    </a:lnTo>
                    <a:lnTo>
                      <a:pt x="488" y="357"/>
                    </a:lnTo>
                    <a:lnTo>
                      <a:pt x="487" y="356"/>
                    </a:lnTo>
                    <a:lnTo>
                      <a:pt x="485" y="357"/>
                    </a:lnTo>
                    <a:lnTo>
                      <a:pt x="484" y="357"/>
                    </a:lnTo>
                    <a:lnTo>
                      <a:pt x="482" y="357"/>
                    </a:lnTo>
                    <a:lnTo>
                      <a:pt x="481" y="357"/>
                    </a:lnTo>
                    <a:lnTo>
                      <a:pt x="481" y="359"/>
                    </a:lnTo>
                    <a:lnTo>
                      <a:pt x="481" y="361"/>
                    </a:lnTo>
                    <a:lnTo>
                      <a:pt x="481" y="362"/>
                    </a:lnTo>
                    <a:lnTo>
                      <a:pt x="479" y="364"/>
                    </a:lnTo>
                    <a:lnTo>
                      <a:pt x="476" y="364"/>
                    </a:lnTo>
                    <a:lnTo>
                      <a:pt x="474" y="364"/>
                    </a:lnTo>
                    <a:lnTo>
                      <a:pt x="473" y="364"/>
                    </a:lnTo>
                    <a:lnTo>
                      <a:pt x="471" y="365"/>
                    </a:lnTo>
                    <a:lnTo>
                      <a:pt x="467" y="368"/>
                    </a:lnTo>
                    <a:lnTo>
                      <a:pt x="465" y="368"/>
                    </a:lnTo>
                    <a:lnTo>
                      <a:pt x="465" y="370"/>
                    </a:lnTo>
                    <a:lnTo>
                      <a:pt x="464" y="371"/>
                    </a:lnTo>
                    <a:lnTo>
                      <a:pt x="462" y="373"/>
                    </a:lnTo>
                    <a:lnTo>
                      <a:pt x="462" y="374"/>
                    </a:lnTo>
                    <a:lnTo>
                      <a:pt x="461" y="374"/>
                    </a:lnTo>
                    <a:lnTo>
                      <a:pt x="459" y="374"/>
                    </a:lnTo>
                    <a:lnTo>
                      <a:pt x="459" y="376"/>
                    </a:lnTo>
                    <a:lnTo>
                      <a:pt x="458" y="376"/>
                    </a:lnTo>
                    <a:lnTo>
                      <a:pt x="456" y="379"/>
                    </a:lnTo>
                    <a:lnTo>
                      <a:pt x="458" y="385"/>
                    </a:lnTo>
                    <a:lnTo>
                      <a:pt x="456" y="385"/>
                    </a:lnTo>
                    <a:lnTo>
                      <a:pt x="454" y="385"/>
                    </a:lnTo>
                    <a:lnTo>
                      <a:pt x="453" y="387"/>
                    </a:lnTo>
                    <a:lnTo>
                      <a:pt x="451" y="387"/>
                    </a:lnTo>
                    <a:lnTo>
                      <a:pt x="451" y="388"/>
                    </a:lnTo>
                    <a:lnTo>
                      <a:pt x="450" y="388"/>
                    </a:lnTo>
                    <a:lnTo>
                      <a:pt x="450" y="390"/>
                    </a:lnTo>
                    <a:lnTo>
                      <a:pt x="450" y="391"/>
                    </a:lnTo>
                    <a:lnTo>
                      <a:pt x="450" y="394"/>
                    </a:lnTo>
                    <a:lnTo>
                      <a:pt x="450" y="398"/>
                    </a:lnTo>
                    <a:lnTo>
                      <a:pt x="450" y="399"/>
                    </a:lnTo>
                    <a:lnTo>
                      <a:pt x="448" y="401"/>
                    </a:lnTo>
                    <a:lnTo>
                      <a:pt x="447" y="402"/>
                    </a:lnTo>
                    <a:lnTo>
                      <a:pt x="444" y="408"/>
                    </a:lnTo>
                    <a:lnTo>
                      <a:pt x="444" y="411"/>
                    </a:lnTo>
                    <a:lnTo>
                      <a:pt x="442" y="410"/>
                    </a:lnTo>
                    <a:lnTo>
                      <a:pt x="440" y="414"/>
                    </a:lnTo>
                    <a:lnTo>
                      <a:pt x="439" y="414"/>
                    </a:lnTo>
                    <a:lnTo>
                      <a:pt x="439" y="416"/>
                    </a:lnTo>
                    <a:lnTo>
                      <a:pt x="439" y="417"/>
                    </a:lnTo>
                    <a:lnTo>
                      <a:pt x="440" y="421"/>
                    </a:lnTo>
                    <a:lnTo>
                      <a:pt x="442" y="421"/>
                    </a:lnTo>
                    <a:lnTo>
                      <a:pt x="444" y="422"/>
                    </a:lnTo>
                    <a:lnTo>
                      <a:pt x="445" y="422"/>
                    </a:lnTo>
                    <a:lnTo>
                      <a:pt x="447" y="422"/>
                    </a:lnTo>
                    <a:lnTo>
                      <a:pt x="447" y="424"/>
                    </a:lnTo>
                    <a:lnTo>
                      <a:pt x="445" y="425"/>
                    </a:lnTo>
                    <a:lnTo>
                      <a:pt x="444" y="425"/>
                    </a:lnTo>
                    <a:lnTo>
                      <a:pt x="442" y="425"/>
                    </a:lnTo>
                    <a:lnTo>
                      <a:pt x="440" y="427"/>
                    </a:lnTo>
                    <a:lnTo>
                      <a:pt x="437" y="427"/>
                    </a:lnTo>
                    <a:lnTo>
                      <a:pt x="436" y="427"/>
                    </a:lnTo>
                    <a:lnTo>
                      <a:pt x="436" y="428"/>
                    </a:lnTo>
                    <a:lnTo>
                      <a:pt x="434" y="427"/>
                    </a:lnTo>
                    <a:lnTo>
                      <a:pt x="433" y="427"/>
                    </a:lnTo>
                    <a:lnTo>
                      <a:pt x="431" y="427"/>
                    </a:lnTo>
                    <a:lnTo>
                      <a:pt x="428" y="427"/>
                    </a:lnTo>
                    <a:lnTo>
                      <a:pt x="427" y="427"/>
                    </a:lnTo>
                    <a:lnTo>
                      <a:pt x="425" y="427"/>
                    </a:lnTo>
                    <a:lnTo>
                      <a:pt x="425" y="428"/>
                    </a:lnTo>
                    <a:lnTo>
                      <a:pt x="427" y="430"/>
                    </a:lnTo>
                    <a:lnTo>
                      <a:pt x="424" y="428"/>
                    </a:lnTo>
                    <a:lnTo>
                      <a:pt x="422" y="428"/>
                    </a:lnTo>
                    <a:lnTo>
                      <a:pt x="422" y="427"/>
                    </a:lnTo>
                    <a:lnTo>
                      <a:pt x="421" y="427"/>
                    </a:lnTo>
                    <a:lnTo>
                      <a:pt x="419" y="427"/>
                    </a:lnTo>
                    <a:lnTo>
                      <a:pt x="418" y="427"/>
                    </a:lnTo>
                    <a:lnTo>
                      <a:pt x="418" y="428"/>
                    </a:lnTo>
                    <a:lnTo>
                      <a:pt x="416" y="428"/>
                    </a:lnTo>
                    <a:lnTo>
                      <a:pt x="414" y="427"/>
                    </a:lnTo>
                    <a:lnTo>
                      <a:pt x="413" y="428"/>
                    </a:lnTo>
                    <a:lnTo>
                      <a:pt x="410" y="431"/>
                    </a:lnTo>
                    <a:lnTo>
                      <a:pt x="408" y="431"/>
                    </a:lnTo>
                    <a:lnTo>
                      <a:pt x="407" y="433"/>
                    </a:lnTo>
                    <a:lnTo>
                      <a:pt x="407" y="436"/>
                    </a:lnTo>
                    <a:lnTo>
                      <a:pt x="405" y="436"/>
                    </a:lnTo>
                    <a:lnTo>
                      <a:pt x="403" y="436"/>
                    </a:lnTo>
                    <a:lnTo>
                      <a:pt x="403" y="438"/>
                    </a:lnTo>
                    <a:lnTo>
                      <a:pt x="402" y="438"/>
                    </a:lnTo>
                    <a:lnTo>
                      <a:pt x="399" y="439"/>
                    </a:lnTo>
                    <a:lnTo>
                      <a:pt x="397" y="439"/>
                    </a:lnTo>
                    <a:lnTo>
                      <a:pt x="397" y="441"/>
                    </a:lnTo>
                    <a:lnTo>
                      <a:pt x="396" y="441"/>
                    </a:lnTo>
                    <a:lnTo>
                      <a:pt x="396" y="442"/>
                    </a:lnTo>
                    <a:lnTo>
                      <a:pt x="396" y="444"/>
                    </a:lnTo>
                    <a:lnTo>
                      <a:pt x="394" y="445"/>
                    </a:lnTo>
                    <a:lnTo>
                      <a:pt x="391" y="448"/>
                    </a:lnTo>
                    <a:lnTo>
                      <a:pt x="390" y="450"/>
                    </a:lnTo>
                    <a:lnTo>
                      <a:pt x="388" y="453"/>
                    </a:lnTo>
                    <a:lnTo>
                      <a:pt x="388" y="456"/>
                    </a:lnTo>
                    <a:lnTo>
                      <a:pt x="387" y="458"/>
                    </a:lnTo>
                    <a:lnTo>
                      <a:pt x="387" y="459"/>
                    </a:lnTo>
                    <a:lnTo>
                      <a:pt x="385" y="464"/>
                    </a:lnTo>
                    <a:lnTo>
                      <a:pt x="385" y="465"/>
                    </a:lnTo>
                    <a:lnTo>
                      <a:pt x="385" y="467"/>
                    </a:lnTo>
                    <a:lnTo>
                      <a:pt x="385" y="468"/>
                    </a:lnTo>
                    <a:lnTo>
                      <a:pt x="384" y="468"/>
                    </a:lnTo>
                    <a:lnTo>
                      <a:pt x="382" y="468"/>
                    </a:lnTo>
                    <a:lnTo>
                      <a:pt x="382" y="470"/>
                    </a:lnTo>
                    <a:lnTo>
                      <a:pt x="381" y="470"/>
                    </a:lnTo>
                    <a:lnTo>
                      <a:pt x="379" y="472"/>
                    </a:lnTo>
                    <a:lnTo>
                      <a:pt x="379" y="475"/>
                    </a:lnTo>
                    <a:lnTo>
                      <a:pt x="377" y="476"/>
                    </a:lnTo>
                    <a:lnTo>
                      <a:pt x="376" y="476"/>
                    </a:lnTo>
                    <a:lnTo>
                      <a:pt x="376" y="478"/>
                    </a:lnTo>
                    <a:lnTo>
                      <a:pt x="376" y="479"/>
                    </a:lnTo>
                    <a:lnTo>
                      <a:pt x="374" y="479"/>
                    </a:lnTo>
                    <a:lnTo>
                      <a:pt x="374" y="481"/>
                    </a:lnTo>
                    <a:lnTo>
                      <a:pt x="373" y="481"/>
                    </a:lnTo>
                    <a:lnTo>
                      <a:pt x="371" y="482"/>
                    </a:lnTo>
                    <a:lnTo>
                      <a:pt x="368" y="481"/>
                    </a:lnTo>
                    <a:lnTo>
                      <a:pt x="368" y="479"/>
                    </a:lnTo>
                    <a:lnTo>
                      <a:pt x="367" y="478"/>
                    </a:lnTo>
                    <a:lnTo>
                      <a:pt x="365" y="476"/>
                    </a:lnTo>
                    <a:lnTo>
                      <a:pt x="363" y="476"/>
                    </a:lnTo>
                    <a:lnTo>
                      <a:pt x="362" y="475"/>
                    </a:lnTo>
                    <a:lnTo>
                      <a:pt x="360" y="475"/>
                    </a:lnTo>
                    <a:lnTo>
                      <a:pt x="357" y="476"/>
                    </a:lnTo>
                    <a:lnTo>
                      <a:pt x="356" y="476"/>
                    </a:lnTo>
                    <a:lnTo>
                      <a:pt x="354" y="475"/>
                    </a:lnTo>
                    <a:lnTo>
                      <a:pt x="350" y="476"/>
                    </a:lnTo>
                    <a:lnTo>
                      <a:pt x="348" y="479"/>
                    </a:lnTo>
                    <a:lnTo>
                      <a:pt x="348" y="482"/>
                    </a:lnTo>
                    <a:lnTo>
                      <a:pt x="347" y="484"/>
                    </a:lnTo>
                    <a:lnTo>
                      <a:pt x="345" y="484"/>
                    </a:lnTo>
                    <a:lnTo>
                      <a:pt x="344" y="485"/>
                    </a:lnTo>
                    <a:lnTo>
                      <a:pt x="342" y="485"/>
                    </a:lnTo>
                    <a:lnTo>
                      <a:pt x="342" y="484"/>
                    </a:lnTo>
                    <a:lnTo>
                      <a:pt x="340" y="485"/>
                    </a:lnTo>
                    <a:lnTo>
                      <a:pt x="339" y="484"/>
                    </a:lnTo>
                    <a:lnTo>
                      <a:pt x="337" y="484"/>
                    </a:lnTo>
                    <a:lnTo>
                      <a:pt x="337" y="482"/>
                    </a:lnTo>
                    <a:lnTo>
                      <a:pt x="336" y="482"/>
                    </a:lnTo>
                    <a:lnTo>
                      <a:pt x="336" y="484"/>
                    </a:lnTo>
                    <a:lnTo>
                      <a:pt x="334" y="484"/>
                    </a:lnTo>
                    <a:lnTo>
                      <a:pt x="333" y="481"/>
                    </a:lnTo>
                    <a:lnTo>
                      <a:pt x="331" y="481"/>
                    </a:lnTo>
                    <a:lnTo>
                      <a:pt x="328" y="481"/>
                    </a:lnTo>
                    <a:lnTo>
                      <a:pt x="323" y="481"/>
                    </a:lnTo>
                    <a:lnTo>
                      <a:pt x="319" y="481"/>
                    </a:lnTo>
                    <a:lnTo>
                      <a:pt x="316" y="481"/>
                    </a:lnTo>
                    <a:lnTo>
                      <a:pt x="310" y="481"/>
                    </a:lnTo>
                    <a:lnTo>
                      <a:pt x="310" y="482"/>
                    </a:lnTo>
                    <a:lnTo>
                      <a:pt x="308" y="482"/>
                    </a:lnTo>
                    <a:lnTo>
                      <a:pt x="307" y="484"/>
                    </a:lnTo>
                    <a:lnTo>
                      <a:pt x="302" y="484"/>
                    </a:lnTo>
                    <a:lnTo>
                      <a:pt x="300" y="482"/>
                    </a:lnTo>
                    <a:lnTo>
                      <a:pt x="299" y="482"/>
                    </a:lnTo>
                    <a:lnTo>
                      <a:pt x="297" y="482"/>
                    </a:lnTo>
                    <a:lnTo>
                      <a:pt x="296" y="481"/>
                    </a:lnTo>
                    <a:lnTo>
                      <a:pt x="294" y="481"/>
                    </a:lnTo>
                    <a:lnTo>
                      <a:pt x="293" y="481"/>
                    </a:lnTo>
                    <a:lnTo>
                      <a:pt x="293" y="482"/>
                    </a:lnTo>
                    <a:lnTo>
                      <a:pt x="289" y="482"/>
                    </a:lnTo>
                    <a:lnTo>
                      <a:pt x="286" y="481"/>
                    </a:lnTo>
                    <a:lnTo>
                      <a:pt x="283" y="481"/>
                    </a:lnTo>
                    <a:lnTo>
                      <a:pt x="282" y="481"/>
                    </a:lnTo>
                    <a:lnTo>
                      <a:pt x="277" y="482"/>
                    </a:lnTo>
                    <a:lnTo>
                      <a:pt x="273" y="481"/>
                    </a:lnTo>
                    <a:lnTo>
                      <a:pt x="271" y="481"/>
                    </a:lnTo>
                    <a:lnTo>
                      <a:pt x="270" y="482"/>
                    </a:lnTo>
                    <a:lnTo>
                      <a:pt x="265" y="482"/>
                    </a:lnTo>
                    <a:lnTo>
                      <a:pt x="263" y="482"/>
                    </a:lnTo>
                    <a:lnTo>
                      <a:pt x="254" y="482"/>
                    </a:lnTo>
                    <a:lnTo>
                      <a:pt x="252" y="482"/>
                    </a:lnTo>
                    <a:lnTo>
                      <a:pt x="251" y="485"/>
                    </a:lnTo>
                    <a:lnTo>
                      <a:pt x="251" y="487"/>
                    </a:lnTo>
                    <a:lnTo>
                      <a:pt x="249" y="488"/>
                    </a:lnTo>
                    <a:lnTo>
                      <a:pt x="248" y="491"/>
                    </a:lnTo>
                    <a:lnTo>
                      <a:pt x="245" y="491"/>
                    </a:lnTo>
                    <a:lnTo>
                      <a:pt x="243" y="495"/>
                    </a:lnTo>
                    <a:lnTo>
                      <a:pt x="242" y="496"/>
                    </a:lnTo>
                    <a:lnTo>
                      <a:pt x="240" y="496"/>
                    </a:lnTo>
                    <a:lnTo>
                      <a:pt x="237" y="498"/>
                    </a:lnTo>
                    <a:lnTo>
                      <a:pt x="236" y="498"/>
                    </a:lnTo>
                    <a:lnTo>
                      <a:pt x="230" y="496"/>
                    </a:lnTo>
                    <a:lnTo>
                      <a:pt x="228" y="496"/>
                    </a:lnTo>
                    <a:lnTo>
                      <a:pt x="223" y="499"/>
                    </a:lnTo>
                    <a:lnTo>
                      <a:pt x="220" y="499"/>
                    </a:lnTo>
                    <a:lnTo>
                      <a:pt x="217" y="501"/>
                    </a:lnTo>
                    <a:lnTo>
                      <a:pt x="216" y="502"/>
                    </a:lnTo>
                    <a:lnTo>
                      <a:pt x="214" y="502"/>
                    </a:lnTo>
                    <a:lnTo>
                      <a:pt x="212" y="504"/>
                    </a:lnTo>
                    <a:lnTo>
                      <a:pt x="211" y="505"/>
                    </a:lnTo>
                    <a:lnTo>
                      <a:pt x="211" y="507"/>
                    </a:lnTo>
                    <a:lnTo>
                      <a:pt x="211" y="508"/>
                    </a:lnTo>
                    <a:lnTo>
                      <a:pt x="211" y="510"/>
                    </a:lnTo>
                    <a:lnTo>
                      <a:pt x="209" y="510"/>
                    </a:lnTo>
                    <a:lnTo>
                      <a:pt x="208" y="511"/>
                    </a:lnTo>
                    <a:lnTo>
                      <a:pt x="208" y="513"/>
                    </a:lnTo>
                    <a:lnTo>
                      <a:pt x="206" y="516"/>
                    </a:lnTo>
                    <a:lnTo>
                      <a:pt x="206" y="519"/>
                    </a:lnTo>
                    <a:lnTo>
                      <a:pt x="205" y="519"/>
                    </a:lnTo>
                    <a:lnTo>
                      <a:pt x="205" y="518"/>
                    </a:lnTo>
                    <a:lnTo>
                      <a:pt x="203" y="518"/>
                    </a:lnTo>
                    <a:lnTo>
                      <a:pt x="202" y="518"/>
                    </a:lnTo>
                    <a:lnTo>
                      <a:pt x="200" y="519"/>
                    </a:lnTo>
                    <a:lnTo>
                      <a:pt x="200" y="521"/>
                    </a:lnTo>
                    <a:lnTo>
                      <a:pt x="200" y="522"/>
                    </a:lnTo>
                    <a:lnTo>
                      <a:pt x="202" y="524"/>
                    </a:lnTo>
                    <a:lnTo>
                      <a:pt x="200" y="525"/>
                    </a:lnTo>
                    <a:lnTo>
                      <a:pt x="199" y="525"/>
                    </a:lnTo>
                    <a:lnTo>
                      <a:pt x="194" y="527"/>
                    </a:lnTo>
                    <a:lnTo>
                      <a:pt x="194" y="528"/>
                    </a:lnTo>
                    <a:lnTo>
                      <a:pt x="191" y="528"/>
                    </a:lnTo>
                    <a:lnTo>
                      <a:pt x="191" y="527"/>
                    </a:lnTo>
                    <a:lnTo>
                      <a:pt x="188" y="525"/>
                    </a:lnTo>
                    <a:lnTo>
                      <a:pt x="188" y="524"/>
                    </a:lnTo>
                    <a:lnTo>
                      <a:pt x="186" y="525"/>
                    </a:lnTo>
                    <a:lnTo>
                      <a:pt x="185" y="525"/>
                    </a:lnTo>
                    <a:lnTo>
                      <a:pt x="185" y="524"/>
                    </a:lnTo>
                    <a:lnTo>
                      <a:pt x="182" y="524"/>
                    </a:lnTo>
                    <a:lnTo>
                      <a:pt x="182" y="522"/>
                    </a:lnTo>
                    <a:lnTo>
                      <a:pt x="180" y="521"/>
                    </a:lnTo>
                    <a:lnTo>
                      <a:pt x="177" y="518"/>
                    </a:lnTo>
                    <a:lnTo>
                      <a:pt x="175" y="518"/>
                    </a:lnTo>
                    <a:lnTo>
                      <a:pt x="174" y="518"/>
                    </a:lnTo>
                    <a:lnTo>
                      <a:pt x="172" y="518"/>
                    </a:lnTo>
                    <a:lnTo>
                      <a:pt x="169" y="516"/>
                    </a:lnTo>
                    <a:lnTo>
                      <a:pt x="168" y="515"/>
                    </a:lnTo>
                    <a:lnTo>
                      <a:pt x="168" y="513"/>
                    </a:lnTo>
                    <a:lnTo>
                      <a:pt x="166" y="511"/>
                    </a:lnTo>
                    <a:lnTo>
                      <a:pt x="163" y="510"/>
                    </a:lnTo>
                    <a:lnTo>
                      <a:pt x="163" y="508"/>
                    </a:lnTo>
                    <a:lnTo>
                      <a:pt x="163" y="507"/>
                    </a:lnTo>
                    <a:lnTo>
                      <a:pt x="162" y="505"/>
                    </a:lnTo>
                    <a:lnTo>
                      <a:pt x="160" y="502"/>
                    </a:lnTo>
                    <a:lnTo>
                      <a:pt x="159" y="501"/>
                    </a:lnTo>
                    <a:lnTo>
                      <a:pt x="159" y="498"/>
                    </a:lnTo>
                    <a:lnTo>
                      <a:pt x="157" y="496"/>
                    </a:lnTo>
                    <a:lnTo>
                      <a:pt x="156" y="495"/>
                    </a:lnTo>
                    <a:lnTo>
                      <a:pt x="157" y="495"/>
                    </a:lnTo>
                    <a:lnTo>
                      <a:pt x="159" y="496"/>
                    </a:lnTo>
                    <a:lnTo>
                      <a:pt x="159" y="498"/>
                    </a:lnTo>
                    <a:lnTo>
                      <a:pt x="160" y="498"/>
                    </a:lnTo>
                    <a:lnTo>
                      <a:pt x="162" y="498"/>
                    </a:lnTo>
                    <a:lnTo>
                      <a:pt x="162" y="496"/>
                    </a:lnTo>
                    <a:lnTo>
                      <a:pt x="160" y="496"/>
                    </a:lnTo>
                    <a:lnTo>
                      <a:pt x="160" y="495"/>
                    </a:lnTo>
                    <a:lnTo>
                      <a:pt x="160" y="493"/>
                    </a:lnTo>
                    <a:lnTo>
                      <a:pt x="159" y="491"/>
                    </a:lnTo>
                    <a:lnTo>
                      <a:pt x="157" y="490"/>
                    </a:lnTo>
                    <a:lnTo>
                      <a:pt x="156" y="488"/>
                    </a:lnTo>
                    <a:lnTo>
                      <a:pt x="153" y="488"/>
                    </a:lnTo>
                    <a:lnTo>
                      <a:pt x="151" y="488"/>
                    </a:lnTo>
                    <a:lnTo>
                      <a:pt x="151" y="485"/>
                    </a:lnTo>
                    <a:lnTo>
                      <a:pt x="149" y="484"/>
                    </a:lnTo>
                    <a:lnTo>
                      <a:pt x="149" y="482"/>
                    </a:lnTo>
                    <a:lnTo>
                      <a:pt x="149" y="481"/>
                    </a:lnTo>
                    <a:lnTo>
                      <a:pt x="149" y="479"/>
                    </a:lnTo>
                    <a:lnTo>
                      <a:pt x="151" y="479"/>
                    </a:lnTo>
                    <a:lnTo>
                      <a:pt x="153" y="478"/>
                    </a:lnTo>
                    <a:lnTo>
                      <a:pt x="154" y="478"/>
                    </a:lnTo>
                    <a:lnTo>
                      <a:pt x="154" y="476"/>
                    </a:lnTo>
                    <a:lnTo>
                      <a:pt x="154" y="473"/>
                    </a:lnTo>
                    <a:lnTo>
                      <a:pt x="154" y="472"/>
                    </a:lnTo>
                    <a:lnTo>
                      <a:pt x="156" y="470"/>
                    </a:lnTo>
                    <a:lnTo>
                      <a:pt x="160" y="470"/>
                    </a:lnTo>
                    <a:lnTo>
                      <a:pt x="162" y="468"/>
                    </a:lnTo>
                    <a:lnTo>
                      <a:pt x="160" y="470"/>
                    </a:lnTo>
                    <a:lnTo>
                      <a:pt x="159" y="470"/>
                    </a:lnTo>
                    <a:lnTo>
                      <a:pt x="157" y="470"/>
                    </a:lnTo>
                    <a:lnTo>
                      <a:pt x="157" y="468"/>
                    </a:lnTo>
                    <a:lnTo>
                      <a:pt x="154" y="470"/>
                    </a:lnTo>
                    <a:lnTo>
                      <a:pt x="153" y="472"/>
                    </a:lnTo>
                    <a:lnTo>
                      <a:pt x="154" y="476"/>
                    </a:lnTo>
                    <a:lnTo>
                      <a:pt x="153" y="476"/>
                    </a:lnTo>
                    <a:lnTo>
                      <a:pt x="151" y="476"/>
                    </a:lnTo>
                    <a:lnTo>
                      <a:pt x="149" y="475"/>
                    </a:lnTo>
                    <a:lnTo>
                      <a:pt x="148" y="470"/>
                    </a:lnTo>
                    <a:lnTo>
                      <a:pt x="146" y="468"/>
                    </a:lnTo>
                    <a:lnTo>
                      <a:pt x="146" y="467"/>
                    </a:lnTo>
                    <a:lnTo>
                      <a:pt x="132" y="458"/>
                    </a:lnTo>
                    <a:lnTo>
                      <a:pt x="131" y="456"/>
                    </a:lnTo>
                    <a:lnTo>
                      <a:pt x="129" y="456"/>
                    </a:lnTo>
                    <a:lnTo>
                      <a:pt x="128" y="454"/>
                    </a:lnTo>
                    <a:lnTo>
                      <a:pt x="126" y="454"/>
                    </a:lnTo>
                    <a:lnTo>
                      <a:pt x="125" y="453"/>
                    </a:lnTo>
                    <a:lnTo>
                      <a:pt x="125" y="451"/>
                    </a:lnTo>
                    <a:lnTo>
                      <a:pt x="123" y="450"/>
                    </a:lnTo>
                    <a:lnTo>
                      <a:pt x="125" y="450"/>
                    </a:lnTo>
                    <a:lnTo>
                      <a:pt x="125" y="448"/>
                    </a:lnTo>
                    <a:lnTo>
                      <a:pt x="126" y="447"/>
                    </a:lnTo>
                    <a:lnTo>
                      <a:pt x="128" y="445"/>
                    </a:lnTo>
                    <a:lnTo>
                      <a:pt x="125" y="448"/>
                    </a:lnTo>
                    <a:lnTo>
                      <a:pt x="123" y="448"/>
                    </a:lnTo>
                    <a:lnTo>
                      <a:pt x="122" y="448"/>
                    </a:lnTo>
                    <a:lnTo>
                      <a:pt x="122" y="450"/>
                    </a:lnTo>
                    <a:lnTo>
                      <a:pt x="123" y="451"/>
                    </a:lnTo>
                    <a:lnTo>
                      <a:pt x="123" y="453"/>
                    </a:lnTo>
                    <a:lnTo>
                      <a:pt x="119" y="451"/>
                    </a:lnTo>
                    <a:lnTo>
                      <a:pt x="117" y="450"/>
                    </a:lnTo>
                    <a:lnTo>
                      <a:pt x="114" y="450"/>
                    </a:lnTo>
                    <a:lnTo>
                      <a:pt x="112" y="450"/>
                    </a:lnTo>
                    <a:lnTo>
                      <a:pt x="114" y="450"/>
                    </a:lnTo>
                    <a:lnTo>
                      <a:pt x="116" y="451"/>
                    </a:lnTo>
                    <a:lnTo>
                      <a:pt x="103" y="451"/>
                    </a:lnTo>
                    <a:lnTo>
                      <a:pt x="102" y="451"/>
                    </a:lnTo>
                    <a:lnTo>
                      <a:pt x="100" y="453"/>
                    </a:lnTo>
                    <a:lnTo>
                      <a:pt x="98" y="451"/>
                    </a:lnTo>
                    <a:lnTo>
                      <a:pt x="97" y="448"/>
                    </a:lnTo>
                    <a:lnTo>
                      <a:pt x="97" y="447"/>
                    </a:lnTo>
                    <a:lnTo>
                      <a:pt x="97" y="444"/>
                    </a:lnTo>
                    <a:lnTo>
                      <a:pt x="97" y="439"/>
                    </a:lnTo>
                    <a:lnTo>
                      <a:pt x="95" y="438"/>
                    </a:lnTo>
                    <a:lnTo>
                      <a:pt x="95" y="436"/>
                    </a:lnTo>
                    <a:lnTo>
                      <a:pt x="95" y="435"/>
                    </a:lnTo>
                    <a:lnTo>
                      <a:pt x="95" y="433"/>
                    </a:lnTo>
                    <a:lnTo>
                      <a:pt x="95" y="431"/>
                    </a:lnTo>
                    <a:lnTo>
                      <a:pt x="94" y="431"/>
                    </a:lnTo>
                    <a:lnTo>
                      <a:pt x="94" y="430"/>
                    </a:lnTo>
                    <a:lnTo>
                      <a:pt x="92" y="430"/>
                    </a:lnTo>
                    <a:lnTo>
                      <a:pt x="92" y="428"/>
                    </a:lnTo>
                    <a:lnTo>
                      <a:pt x="92" y="427"/>
                    </a:lnTo>
                    <a:lnTo>
                      <a:pt x="92" y="425"/>
                    </a:lnTo>
                    <a:lnTo>
                      <a:pt x="94" y="425"/>
                    </a:lnTo>
                    <a:lnTo>
                      <a:pt x="94" y="424"/>
                    </a:lnTo>
                    <a:lnTo>
                      <a:pt x="95" y="422"/>
                    </a:lnTo>
                    <a:lnTo>
                      <a:pt x="95" y="419"/>
                    </a:lnTo>
                    <a:lnTo>
                      <a:pt x="97" y="416"/>
                    </a:lnTo>
                    <a:lnTo>
                      <a:pt x="97" y="414"/>
                    </a:lnTo>
                    <a:lnTo>
                      <a:pt x="102" y="411"/>
                    </a:lnTo>
                    <a:lnTo>
                      <a:pt x="103" y="408"/>
                    </a:lnTo>
                    <a:lnTo>
                      <a:pt x="105" y="407"/>
                    </a:lnTo>
                    <a:lnTo>
                      <a:pt x="105" y="404"/>
                    </a:lnTo>
                    <a:lnTo>
                      <a:pt x="106" y="402"/>
                    </a:lnTo>
                    <a:lnTo>
                      <a:pt x="106" y="401"/>
                    </a:lnTo>
                    <a:lnTo>
                      <a:pt x="105" y="401"/>
                    </a:lnTo>
                    <a:lnTo>
                      <a:pt x="106" y="399"/>
                    </a:lnTo>
                    <a:lnTo>
                      <a:pt x="108" y="399"/>
                    </a:lnTo>
                    <a:lnTo>
                      <a:pt x="109" y="399"/>
                    </a:lnTo>
                    <a:lnTo>
                      <a:pt x="111" y="399"/>
                    </a:lnTo>
                    <a:lnTo>
                      <a:pt x="112" y="398"/>
                    </a:lnTo>
                    <a:lnTo>
                      <a:pt x="112" y="396"/>
                    </a:lnTo>
                    <a:lnTo>
                      <a:pt x="114" y="396"/>
                    </a:lnTo>
                    <a:lnTo>
                      <a:pt x="117" y="398"/>
                    </a:lnTo>
                    <a:lnTo>
                      <a:pt x="119" y="398"/>
                    </a:lnTo>
                    <a:lnTo>
                      <a:pt x="119" y="396"/>
                    </a:lnTo>
                    <a:lnTo>
                      <a:pt x="119" y="394"/>
                    </a:lnTo>
                    <a:lnTo>
                      <a:pt x="120" y="393"/>
                    </a:lnTo>
                    <a:lnTo>
                      <a:pt x="120" y="391"/>
                    </a:lnTo>
                    <a:lnTo>
                      <a:pt x="122" y="388"/>
                    </a:lnTo>
                    <a:lnTo>
                      <a:pt x="122" y="385"/>
                    </a:lnTo>
                    <a:lnTo>
                      <a:pt x="120" y="385"/>
                    </a:lnTo>
                    <a:lnTo>
                      <a:pt x="119" y="385"/>
                    </a:lnTo>
                    <a:lnTo>
                      <a:pt x="117" y="387"/>
                    </a:lnTo>
                    <a:lnTo>
                      <a:pt x="116" y="387"/>
                    </a:lnTo>
                    <a:lnTo>
                      <a:pt x="114" y="387"/>
                    </a:lnTo>
                    <a:lnTo>
                      <a:pt x="112" y="387"/>
                    </a:lnTo>
                    <a:lnTo>
                      <a:pt x="111" y="380"/>
                    </a:lnTo>
                    <a:lnTo>
                      <a:pt x="109" y="379"/>
                    </a:lnTo>
                    <a:lnTo>
                      <a:pt x="109" y="377"/>
                    </a:lnTo>
                    <a:lnTo>
                      <a:pt x="108" y="377"/>
                    </a:lnTo>
                    <a:lnTo>
                      <a:pt x="103" y="370"/>
                    </a:lnTo>
                    <a:lnTo>
                      <a:pt x="102" y="370"/>
                    </a:lnTo>
                    <a:lnTo>
                      <a:pt x="100" y="370"/>
                    </a:lnTo>
                    <a:lnTo>
                      <a:pt x="102" y="368"/>
                    </a:lnTo>
                    <a:lnTo>
                      <a:pt x="102" y="367"/>
                    </a:lnTo>
                    <a:lnTo>
                      <a:pt x="102" y="365"/>
                    </a:lnTo>
                    <a:lnTo>
                      <a:pt x="103" y="362"/>
                    </a:lnTo>
                    <a:lnTo>
                      <a:pt x="105" y="359"/>
                    </a:lnTo>
                    <a:lnTo>
                      <a:pt x="105" y="357"/>
                    </a:lnTo>
                    <a:lnTo>
                      <a:pt x="105" y="356"/>
                    </a:lnTo>
                    <a:lnTo>
                      <a:pt x="105" y="354"/>
                    </a:lnTo>
                    <a:lnTo>
                      <a:pt x="105" y="351"/>
                    </a:lnTo>
                    <a:lnTo>
                      <a:pt x="105" y="350"/>
                    </a:lnTo>
                    <a:lnTo>
                      <a:pt x="108" y="348"/>
                    </a:lnTo>
                    <a:lnTo>
                      <a:pt x="108" y="347"/>
                    </a:lnTo>
                    <a:lnTo>
                      <a:pt x="109" y="347"/>
                    </a:lnTo>
                    <a:lnTo>
                      <a:pt x="111" y="347"/>
                    </a:lnTo>
                    <a:lnTo>
                      <a:pt x="111" y="345"/>
                    </a:lnTo>
                    <a:lnTo>
                      <a:pt x="112" y="343"/>
                    </a:lnTo>
                    <a:lnTo>
                      <a:pt x="114" y="343"/>
                    </a:lnTo>
                    <a:lnTo>
                      <a:pt x="116" y="343"/>
                    </a:lnTo>
                    <a:lnTo>
                      <a:pt x="116" y="342"/>
                    </a:lnTo>
                    <a:lnTo>
                      <a:pt x="117" y="342"/>
                    </a:lnTo>
                    <a:lnTo>
                      <a:pt x="117" y="340"/>
                    </a:lnTo>
                    <a:lnTo>
                      <a:pt x="116" y="339"/>
                    </a:lnTo>
                    <a:lnTo>
                      <a:pt x="117" y="337"/>
                    </a:lnTo>
                    <a:lnTo>
                      <a:pt x="119" y="336"/>
                    </a:lnTo>
                    <a:lnTo>
                      <a:pt x="120" y="333"/>
                    </a:lnTo>
                    <a:lnTo>
                      <a:pt x="120" y="331"/>
                    </a:lnTo>
                    <a:lnTo>
                      <a:pt x="122" y="331"/>
                    </a:lnTo>
                    <a:lnTo>
                      <a:pt x="120" y="331"/>
                    </a:lnTo>
                    <a:lnTo>
                      <a:pt x="120" y="330"/>
                    </a:lnTo>
                    <a:lnTo>
                      <a:pt x="120" y="328"/>
                    </a:lnTo>
                    <a:lnTo>
                      <a:pt x="120" y="327"/>
                    </a:lnTo>
                    <a:lnTo>
                      <a:pt x="119" y="325"/>
                    </a:lnTo>
                    <a:lnTo>
                      <a:pt x="117" y="325"/>
                    </a:lnTo>
                    <a:lnTo>
                      <a:pt x="116" y="325"/>
                    </a:lnTo>
                    <a:lnTo>
                      <a:pt x="114" y="325"/>
                    </a:lnTo>
                    <a:lnTo>
                      <a:pt x="112" y="325"/>
                    </a:lnTo>
                    <a:lnTo>
                      <a:pt x="111" y="325"/>
                    </a:lnTo>
                    <a:lnTo>
                      <a:pt x="111" y="324"/>
                    </a:lnTo>
                    <a:lnTo>
                      <a:pt x="111" y="322"/>
                    </a:lnTo>
                    <a:lnTo>
                      <a:pt x="111" y="320"/>
                    </a:lnTo>
                    <a:lnTo>
                      <a:pt x="109" y="320"/>
                    </a:lnTo>
                    <a:lnTo>
                      <a:pt x="108" y="320"/>
                    </a:lnTo>
                    <a:lnTo>
                      <a:pt x="106" y="319"/>
                    </a:lnTo>
                    <a:lnTo>
                      <a:pt x="106" y="317"/>
                    </a:lnTo>
                    <a:lnTo>
                      <a:pt x="106" y="316"/>
                    </a:lnTo>
                    <a:lnTo>
                      <a:pt x="106" y="314"/>
                    </a:lnTo>
                    <a:lnTo>
                      <a:pt x="103" y="311"/>
                    </a:lnTo>
                    <a:lnTo>
                      <a:pt x="103" y="310"/>
                    </a:lnTo>
                    <a:lnTo>
                      <a:pt x="102" y="308"/>
                    </a:lnTo>
                    <a:lnTo>
                      <a:pt x="102" y="307"/>
                    </a:lnTo>
                    <a:lnTo>
                      <a:pt x="103" y="305"/>
                    </a:lnTo>
                    <a:lnTo>
                      <a:pt x="103" y="304"/>
                    </a:lnTo>
                    <a:lnTo>
                      <a:pt x="103" y="302"/>
                    </a:lnTo>
                    <a:lnTo>
                      <a:pt x="103" y="301"/>
                    </a:lnTo>
                    <a:lnTo>
                      <a:pt x="100" y="301"/>
                    </a:lnTo>
                    <a:lnTo>
                      <a:pt x="98" y="299"/>
                    </a:lnTo>
                    <a:lnTo>
                      <a:pt x="98" y="298"/>
                    </a:lnTo>
                    <a:lnTo>
                      <a:pt x="95" y="296"/>
                    </a:lnTo>
                    <a:lnTo>
                      <a:pt x="94" y="293"/>
                    </a:lnTo>
                    <a:lnTo>
                      <a:pt x="92" y="293"/>
                    </a:lnTo>
                    <a:lnTo>
                      <a:pt x="91" y="288"/>
                    </a:lnTo>
                    <a:lnTo>
                      <a:pt x="91" y="287"/>
                    </a:lnTo>
                    <a:lnTo>
                      <a:pt x="102" y="287"/>
                    </a:lnTo>
                    <a:lnTo>
                      <a:pt x="103" y="287"/>
                    </a:lnTo>
                    <a:lnTo>
                      <a:pt x="105" y="287"/>
                    </a:lnTo>
                    <a:lnTo>
                      <a:pt x="106" y="287"/>
                    </a:lnTo>
                    <a:lnTo>
                      <a:pt x="108" y="287"/>
                    </a:lnTo>
                    <a:lnTo>
                      <a:pt x="109" y="287"/>
                    </a:lnTo>
                    <a:lnTo>
                      <a:pt x="117" y="287"/>
                    </a:lnTo>
                    <a:lnTo>
                      <a:pt x="119" y="285"/>
                    </a:lnTo>
                    <a:lnTo>
                      <a:pt x="119" y="283"/>
                    </a:lnTo>
                    <a:lnTo>
                      <a:pt x="119" y="282"/>
                    </a:lnTo>
                    <a:lnTo>
                      <a:pt x="120" y="280"/>
                    </a:lnTo>
                    <a:lnTo>
                      <a:pt x="120" y="279"/>
                    </a:lnTo>
                    <a:lnTo>
                      <a:pt x="120" y="277"/>
                    </a:lnTo>
                    <a:lnTo>
                      <a:pt x="122" y="276"/>
                    </a:lnTo>
                    <a:lnTo>
                      <a:pt x="123" y="274"/>
                    </a:lnTo>
                    <a:lnTo>
                      <a:pt x="123" y="273"/>
                    </a:lnTo>
                    <a:lnTo>
                      <a:pt x="123" y="271"/>
                    </a:lnTo>
                    <a:lnTo>
                      <a:pt x="123" y="270"/>
                    </a:lnTo>
                    <a:lnTo>
                      <a:pt x="125" y="270"/>
                    </a:lnTo>
                    <a:lnTo>
                      <a:pt x="125" y="268"/>
                    </a:lnTo>
                    <a:lnTo>
                      <a:pt x="125" y="267"/>
                    </a:lnTo>
                    <a:lnTo>
                      <a:pt x="125" y="265"/>
                    </a:lnTo>
                    <a:lnTo>
                      <a:pt x="126" y="264"/>
                    </a:lnTo>
                    <a:lnTo>
                      <a:pt x="123" y="261"/>
                    </a:lnTo>
                    <a:lnTo>
                      <a:pt x="123" y="259"/>
                    </a:lnTo>
                    <a:lnTo>
                      <a:pt x="122" y="257"/>
                    </a:lnTo>
                    <a:lnTo>
                      <a:pt x="120" y="257"/>
                    </a:lnTo>
                    <a:lnTo>
                      <a:pt x="119" y="257"/>
                    </a:lnTo>
                    <a:lnTo>
                      <a:pt x="119" y="256"/>
                    </a:lnTo>
                    <a:lnTo>
                      <a:pt x="117" y="254"/>
                    </a:lnTo>
                    <a:lnTo>
                      <a:pt x="117" y="253"/>
                    </a:lnTo>
                    <a:lnTo>
                      <a:pt x="117" y="251"/>
                    </a:lnTo>
                    <a:lnTo>
                      <a:pt x="119" y="250"/>
                    </a:lnTo>
                    <a:lnTo>
                      <a:pt x="120" y="250"/>
                    </a:lnTo>
                    <a:lnTo>
                      <a:pt x="122" y="248"/>
                    </a:lnTo>
                    <a:lnTo>
                      <a:pt x="123" y="248"/>
                    </a:lnTo>
                    <a:lnTo>
                      <a:pt x="125" y="248"/>
                    </a:lnTo>
                    <a:lnTo>
                      <a:pt x="126" y="246"/>
                    </a:lnTo>
                    <a:lnTo>
                      <a:pt x="126" y="245"/>
                    </a:lnTo>
                    <a:lnTo>
                      <a:pt x="129" y="242"/>
                    </a:lnTo>
                    <a:lnTo>
                      <a:pt x="131" y="240"/>
                    </a:lnTo>
                    <a:lnTo>
                      <a:pt x="128" y="239"/>
                    </a:lnTo>
                    <a:lnTo>
                      <a:pt x="128" y="237"/>
                    </a:lnTo>
                    <a:lnTo>
                      <a:pt x="126" y="234"/>
                    </a:lnTo>
                    <a:lnTo>
                      <a:pt x="128" y="233"/>
                    </a:lnTo>
                    <a:lnTo>
                      <a:pt x="129" y="231"/>
                    </a:lnTo>
                    <a:lnTo>
                      <a:pt x="129" y="230"/>
                    </a:lnTo>
                    <a:lnTo>
                      <a:pt x="129" y="228"/>
                    </a:lnTo>
                    <a:lnTo>
                      <a:pt x="128" y="228"/>
                    </a:lnTo>
                    <a:lnTo>
                      <a:pt x="128" y="227"/>
                    </a:lnTo>
                    <a:lnTo>
                      <a:pt x="128" y="225"/>
                    </a:lnTo>
                    <a:lnTo>
                      <a:pt x="128" y="224"/>
                    </a:lnTo>
                    <a:lnTo>
                      <a:pt x="129" y="222"/>
                    </a:lnTo>
                    <a:lnTo>
                      <a:pt x="129" y="220"/>
                    </a:lnTo>
                    <a:lnTo>
                      <a:pt x="129" y="219"/>
                    </a:lnTo>
                    <a:lnTo>
                      <a:pt x="129" y="216"/>
                    </a:lnTo>
                    <a:lnTo>
                      <a:pt x="128" y="214"/>
                    </a:lnTo>
                    <a:lnTo>
                      <a:pt x="128" y="213"/>
                    </a:lnTo>
                    <a:lnTo>
                      <a:pt x="128" y="211"/>
                    </a:lnTo>
                    <a:lnTo>
                      <a:pt x="128" y="209"/>
                    </a:lnTo>
                    <a:lnTo>
                      <a:pt x="128" y="208"/>
                    </a:lnTo>
                    <a:lnTo>
                      <a:pt x="129" y="206"/>
                    </a:lnTo>
                    <a:lnTo>
                      <a:pt x="129" y="205"/>
                    </a:lnTo>
                    <a:lnTo>
                      <a:pt x="128" y="205"/>
                    </a:lnTo>
                    <a:lnTo>
                      <a:pt x="126" y="203"/>
                    </a:lnTo>
                    <a:lnTo>
                      <a:pt x="125" y="200"/>
                    </a:lnTo>
                    <a:lnTo>
                      <a:pt x="125" y="199"/>
                    </a:lnTo>
                    <a:lnTo>
                      <a:pt x="123" y="197"/>
                    </a:lnTo>
                    <a:lnTo>
                      <a:pt x="123" y="196"/>
                    </a:lnTo>
                    <a:lnTo>
                      <a:pt x="123" y="194"/>
                    </a:lnTo>
                    <a:lnTo>
                      <a:pt x="123" y="193"/>
                    </a:lnTo>
                    <a:lnTo>
                      <a:pt x="125" y="193"/>
                    </a:lnTo>
                    <a:lnTo>
                      <a:pt x="128" y="193"/>
                    </a:lnTo>
                    <a:lnTo>
                      <a:pt x="129" y="193"/>
                    </a:lnTo>
                    <a:lnTo>
                      <a:pt x="132" y="190"/>
                    </a:lnTo>
                    <a:lnTo>
                      <a:pt x="132" y="188"/>
                    </a:lnTo>
                    <a:lnTo>
                      <a:pt x="132" y="187"/>
                    </a:lnTo>
                    <a:lnTo>
                      <a:pt x="132" y="185"/>
                    </a:lnTo>
                    <a:lnTo>
                      <a:pt x="135" y="183"/>
                    </a:lnTo>
                    <a:lnTo>
                      <a:pt x="135" y="182"/>
                    </a:lnTo>
                    <a:lnTo>
                      <a:pt x="137" y="179"/>
                    </a:lnTo>
                    <a:lnTo>
                      <a:pt x="138" y="177"/>
                    </a:lnTo>
                    <a:lnTo>
                      <a:pt x="142" y="177"/>
                    </a:lnTo>
                    <a:lnTo>
                      <a:pt x="143" y="177"/>
                    </a:lnTo>
                    <a:lnTo>
                      <a:pt x="146" y="176"/>
                    </a:lnTo>
                    <a:lnTo>
                      <a:pt x="148" y="174"/>
                    </a:lnTo>
                    <a:lnTo>
                      <a:pt x="149" y="172"/>
                    </a:lnTo>
                    <a:lnTo>
                      <a:pt x="151" y="171"/>
                    </a:lnTo>
                    <a:lnTo>
                      <a:pt x="153" y="171"/>
                    </a:lnTo>
                    <a:lnTo>
                      <a:pt x="153" y="169"/>
                    </a:lnTo>
                    <a:lnTo>
                      <a:pt x="153" y="168"/>
                    </a:lnTo>
                    <a:lnTo>
                      <a:pt x="156" y="168"/>
                    </a:lnTo>
                    <a:lnTo>
                      <a:pt x="157" y="165"/>
                    </a:lnTo>
                    <a:lnTo>
                      <a:pt x="157" y="163"/>
                    </a:lnTo>
                    <a:lnTo>
                      <a:pt x="157" y="162"/>
                    </a:lnTo>
                    <a:lnTo>
                      <a:pt x="159" y="160"/>
                    </a:lnTo>
                    <a:lnTo>
                      <a:pt x="160" y="157"/>
                    </a:lnTo>
                    <a:lnTo>
                      <a:pt x="160" y="156"/>
                    </a:lnTo>
                    <a:lnTo>
                      <a:pt x="157" y="153"/>
                    </a:lnTo>
                    <a:lnTo>
                      <a:pt x="156" y="151"/>
                    </a:lnTo>
                    <a:lnTo>
                      <a:pt x="153" y="151"/>
                    </a:lnTo>
                    <a:lnTo>
                      <a:pt x="148" y="150"/>
                    </a:lnTo>
                    <a:lnTo>
                      <a:pt x="146" y="151"/>
                    </a:lnTo>
                    <a:lnTo>
                      <a:pt x="145" y="151"/>
                    </a:lnTo>
                    <a:lnTo>
                      <a:pt x="143" y="151"/>
                    </a:lnTo>
                    <a:lnTo>
                      <a:pt x="143" y="150"/>
                    </a:lnTo>
                    <a:lnTo>
                      <a:pt x="142" y="148"/>
                    </a:lnTo>
                    <a:lnTo>
                      <a:pt x="142" y="146"/>
                    </a:lnTo>
                    <a:lnTo>
                      <a:pt x="142" y="145"/>
                    </a:lnTo>
                    <a:lnTo>
                      <a:pt x="142" y="143"/>
                    </a:lnTo>
                    <a:lnTo>
                      <a:pt x="143" y="137"/>
                    </a:lnTo>
                    <a:lnTo>
                      <a:pt x="145" y="136"/>
                    </a:lnTo>
                    <a:lnTo>
                      <a:pt x="143" y="136"/>
                    </a:lnTo>
                    <a:lnTo>
                      <a:pt x="142" y="136"/>
                    </a:lnTo>
                    <a:lnTo>
                      <a:pt x="142" y="133"/>
                    </a:lnTo>
                    <a:lnTo>
                      <a:pt x="142" y="131"/>
                    </a:lnTo>
                    <a:lnTo>
                      <a:pt x="142" y="129"/>
                    </a:lnTo>
                    <a:lnTo>
                      <a:pt x="140" y="129"/>
                    </a:lnTo>
                    <a:lnTo>
                      <a:pt x="138" y="131"/>
                    </a:lnTo>
                    <a:lnTo>
                      <a:pt x="137" y="131"/>
                    </a:lnTo>
                    <a:lnTo>
                      <a:pt x="134" y="133"/>
                    </a:lnTo>
                    <a:lnTo>
                      <a:pt x="132" y="131"/>
                    </a:lnTo>
                    <a:lnTo>
                      <a:pt x="131" y="128"/>
                    </a:lnTo>
                    <a:lnTo>
                      <a:pt x="129" y="128"/>
                    </a:lnTo>
                    <a:lnTo>
                      <a:pt x="128" y="131"/>
                    </a:lnTo>
                    <a:lnTo>
                      <a:pt x="123" y="131"/>
                    </a:lnTo>
                    <a:lnTo>
                      <a:pt x="122" y="131"/>
                    </a:lnTo>
                    <a:lnTo>
                      <a:pt x="122" y="129"/>
                    </a:lnTo>
                    <a:lnTo>
                      <a:pt x="120" y="129"/>
                    </a:lnTo>
                    <a:lnTo>
                      <a:pt x="119" y="131"/>
                    </a:lnTo>
                    <a:lnTo>
                      <a:pt x="117" y="131"/>
                    </a:lnTo>
                    <a:lnTo>
                      <a:pt x="116" y="131"/>
                    </a:lnTo>
                    <a:lnTo>
                      <a:pt x="114" y="129"/>
                    </a:lnTo>
                    <a:lnTo>
                      <a:pt x="112" y="128"/>
                    </a:lnTo>
                    <a:lnTo>
                      <a:pt x="111" y="128"/>
                    </a:lnTo>
                    <a:lnTo>
                      <a:pt x="109" y="129"/>
                    </a:lnTo>
                    <a:lnTo>
                      <a:pt x="109" y="131"/>
                    </a:lnTo>
                    <a:lnTo>
                      <a:pt x="109" y="133"/>
                    </a:lnTo>
                    <a:lnTo>
                      <a:pt x="109" y="134"/>
                    </a:lnTo>
                    <a:lnTo>
                      <a:pt x="108" y="136"/>
                    </a:lnTo>
                    <a:lnTo>
                      <a:pt x="106" y="137"/>
                    </a:lnTo>
                    <a:lnTo>
                      <a:pt x="103" y="137"/>
                    </a:lnTo>
                    <a:lnTo>
                      <a:pt x="102" y="139"/>
                    </a:lnTo>
                    <a:lnTo>
                      <a:pt x="100" y="137"/>
                    </a:lnTo>
                    <a:lnTo>
                      <a:pt x="98" y="139"/>
                    </a:lnTo>
                    <a:lnTo>
                      <a:pt x="97" y="140"/>
                    </a:lnTo>
                    <a:lnTo>
                      <a:pt x="97" y="139"/>
                    </a:lnTo>
                    <a:lnTo>
                      <a:pt x="95" y="139"/>
                    </a:lnTo>
                    <a:lnTo>
                      <a:pt x="95" y="137"/>
                    </a:lnTo>
                    <a:lnTo>
                      <a:pt x="94" y="137"/>
                    </a:lnTo>
                    <a:lnTo>
                      <a:pt x="92" y="137"/>
                    </a:lnTo>
                    <a:lnTo>
                      <a:pt x="92" y="139"/>
                    </a:lnTo>
                    <a:lnTo>
                      <a:pt x="91" y="139"/>
                    </a:lnTo>
                    <a:lnTo>
                      <a:pt x="89" y="139"/>
                    </a:lnTo>
                    <a:lnTo>
                      <a:pt x="88" y="139"/>
                    </a:lnTo>
                    <a:lnTo>
                      <a:pt x="88" y="136"/>
                    </a:lnTo>
                    <a:lnTo>
                      <a:pt x="85" y="136"/>
                    </a:lnTo>
                    <a:lnTo>
                      <a:pt x="83" y="134"/>
                    </a:lnTo>
                    <a:lnTo>
                      <a:pt x="82" y="134"/>
                    </a:lnTo>
                    <a:lnTo>
                      <a:pt x="80" y="134"/>
                    </a:lnTo>
                    <a:lnTo>
                      <a:pt x="77" y="136"/>
                    </a:lnTo>
                    <a:lnTo>
                      <a:pt x="75" y="136"/>
                    </a:lnTo>
                    <a:lnTo>
                      <a:pt x="75" y="137"/>
                    </a:lnTo>
                    <a:lnTo>
                      <a:pt x="74" y="137"/>
                    </a:lnTo>
                    <a:lnTo>
                      <a:pt x="72" y="137"/>
                    </a:lnTo>
                    <a:lnTo>
                      <a:pt x="72" y="136"/>
                    </a:lnTo>
                    <a:lnTo>
                      <a:pt x="72" y="133"/>
                    </a:lnTo>
                    <a:lnTo>
                      <a:pt x="71" y="134"/>
                    </a:lnTo>
                    <a:lnTo>
                      <a:pt x="71" y="136"/>
                    </a:lnTo>
                    <a:lnTo>
                      <a:pt x="69" y="136"/>
                    </a:lnTo>
                    <a:lnTo>
                      <a:pt x="68" y="137"/>
                    </a:lnTo>
                    <a:lnTo>
                      <a:pt x="66" y="139"/>
                    </a:lnTo>
                    <a:lnTo>
                      <a:pt x="65" y="140"/>
                    </a:lnTo>
                    <a:lnTo>
                      <a:pt x="63" y="140"/>
                    </a:lnTo>
                    <a:lnTo>
                      <a:pt x="58" y="140"/>
                    </a:lnTo>
                    <a:lnTo>
                      <a:pt x="58" y="139"/>
                    </a:lnTo>
                    <a:lnTo>
                      <a:pt x="58" y="137"/>
                    </a:lnTo>
                    <a:lnTo>
                      <a:pt x="55" y="136"/>
                    </a:lnTo>
                    <a:lnTo>
                      <a:pt x="55" y="134"/>
                    </a:lnTo>
                    <a:lnTo>
                      <a:pt x="55" y="133"/>
                    </a:lnTo>
                    <a:lnTo>
                      <a:pt x="58" y="129"/>
                    </a:lnTo>
                    <a:lnTo>
                      <a:pt x="60" y="128"/>
                    </a:lnTo>
                    <a:lnTo>
                      <a:pt x="61" y="126"/>
                    </a:lnTo>
                    <a:lnTo>
                      <a:pt x="63" y="125"/>
                    </a:lnTo>
                    <a:lnTo>
                      <a:pt x="61" y="123"/>
                    </a:lnTo>
                    <a:lnTo>
                      <a:pt x="61" y="122"/>
                    </a:lnTo>
                    <a:lnTo>
                      <a:pt x="60" y="122"/>
                    </a:lnTo>
                    <a:lnTo>
                      <a:pt x="58" y="122"/>
                    </a:lnTo>
                    <a:lnTo>
                      <a:pt x="57" y="123"/>
                    </a:lnTo>
                    <a:lnTo>
                      <a:pt x="57" y="122"/>
                    </a:lnTo>
                    <a:lnTo>
                      <a:pt x="57" y="119"/>
                    </a:lnTo>
                    <a:lnTo>
                      <a:pt x="57" y="117"/>
                    </a:lnTo>
                    <a:lnTo>
                      <a:pt x="55" y="116"/>
                    </a:lnTo>
                    <a:lnTo>
                      <a:pt x="54" y="117"/>
                    </a:lnTo>
                    <a:lnTo>
                      <a:pt x="52" y="117"/>
                    </a:lnTo>
                    <a:lnTo>
                      <a:pt x="52" y="119"/>
                    </a:lnTo>
                    <a:lnTo>
                      <a:pt x="51" y="119"/>
                    </a:lnTo>
                    <a:lnTo>
                      <a:pt x="49" y="120"/>
                    </a:lnTo>
                    <a:lnTo>
                      <a:pt x="42" y="122"/>
                    </a:lnTo>
                    <a:lnTo>
                      <a:pt x="40" y="122"/>
                    </a:lnTo>
                    <a:lnTo>
                      <a:pt x="39" y="123"/>
                    </a:lnTo>
                    <a:lnTo>
                      <a:pt x="35" y="123"/>
                    </a:lnTo>
                    <a:lnTo>
                      <a:pt x="34" y="125"/>
                    </a:lnTo>
                    <a:lnTo>
                      <a:pt x="32" y="126"/>
                    </a:lnTo>
                    <a:lnTo>
                      <a:pt x="32" y="128"/>
                    </a:lnTo>
                    <a:lnTo>
                      <a:pt x="31" y="128"/>
                    </a:lnTo>
                    <a:lnTo>
                      <a:pt x="29" y="129"/>
                    </a:lnTo>
                    <a:lnTo>
                      <a:pt x="28" y="131"/>
                    </a:lnTo>
                    <a:lnTo>
                      <a:pt x="26" y="133"/>
                    </a:lnTo>
                    <a:lnTo>
                      <a:pt x="24" y="133"/>
                    </a:lnTo>
                    <a:lnTo>
                      <a:pt x="23" y="134"/>
                    </a:lnTo>
                    <a:lnTo>
                      <a:pt x="21" y="134"/>
                    </a:lnTo>
                    <a:lnTo>
                      <a:pt x="21" y="120"/>
                    </a:lnTo>
                    <a:lnTo>
                      <a:pt x="21" y="119"/>
                    </a:lnTo>
                    <a:lnTo>
                      <a:pt x="23" y="119"/>
                    </a:lnTo>
                    <a:lnTo>
                      <a:pt x="24" y="117"/>
                    </a:lnTo>
                    <a:lnTo>
                      <a:pt x="23" y="116"/>
                    </a:lnTo>
                    <a:lnTo>
                      <a:pt x="24" y="114"/>
                    </a:lnTo>
                    <a:lnTo>
                      <a:pt x="26" y="114"/>
                    </a:lnTo>
                    <a:lnTo>
                      <a:pt x="26" y="113"/>
                    </a:lnTo>
                    <a:lnTo>
                      <a:pt x="28" y="111"/>
                    </a:lnTo>
                    <a:lnTo>
                      <a:pt x="31" y="109"/>
                    </a:lnTo>
                    <a:lnTo>
                      <a:pt x="32" y="108"/>
                    </a:lnTo>
                    <a:lnTo>
                      <a:pt x="34" y="106"/>
                    </a:lnTo>
                    <a:lnTo>
                      <a:pt x="35" y="106"/>
                    </a:lnTo>
                    <a:lnTo>
                      <a:pt x="35" y="105"/>
                    </a:lnTo>
                    <a:lnTo>
                      <a:pt x="35" y="103"/>
                    </a:lnTo>
                    <a:lnTo>
                      <a:pt x="34" y="103"/>
                    </a:lnTo>
                    <a:lnTo>
                      <a:pt x="34" y="105"/>
                    </a:lnTo>
                    <a:lnTo>
                      <a:pt x="32" y="106"/>
                    </a:lnTo>
                    <a:lnTo>
                      <a:pt x="31" y="106"/>
                    </a:lnTo>
                    <a:lnTo>
                      <a:pt x="28" y="108"/>
                    </a:lnTo>
                    <a:lnTo>
                      <a:pt x="26" y="109"/>
                    </a:lnTo>
                    <a:lnTo>
                      <a:pt x="23" y="109"/>
                    </a:lnTo>
                    <a:lnTo>
                      <a:pt x="23" y="108"/>
                    </a:lnTo>
                    <a:lnTo>
                      <a:pt x="23" y="106"/>
                    </a:lnTo>
                    <a:lnTo>
                      <a:pt x="24" y="106"/>
                    </a:lnTo>
                    <a:lnTo>
                      <a:pt x="24" y="103"/>
                    </a:lnTo>
                    <a:lnTo>
                      <a:pt x="28" y="103"/>
                    </a:lnTo>
                    <a:lnTo>
                      <a:pt x="28" y="102"/>
                    </a:lnTo>
                    <a:lnTo>
                      <a:pt x="29" y="100"/>
                    </a:lnTo>
                    <a:lnTo>
                      <a:pt x="31" y="99"/>
                    </a:lnTo>
                    <a:lnTo>
                      <a:pt x="32" y="97"/>
                    </a:lnTo>
                    <a:lnTo>
                      <a:pt x="34" y="97"/>
                    </a:lnTo>
                    <a:lnTo>
                      <a:pt x="34" y="96"/>
                    </a:lnTo>
                    <a:lnTo>
                      <a:pt x="32" y="96"/>
                    </a:lnTo>
                    <a:lnTo>
                      <a:pt x="31" y="96"/>
                    </a:lnTo>
                    <a:lnTo>
                      <a:pt x="31" y="97"/>
                    </a:lnTo>
                    <a:lnTo>
                      <a:pt x="29" y="99"/>
                    </a:lnTo>
                    <a:lnTo>
                      <a:pt x="28" y="99"/>
                    </a:lnTo>
                    <a:lnTo>
                      <a:pt x="26" y="99"/>
                    </a:lnTo>
                    <a:lnTo>
                      <a:pt x="23" y="99"/>
                    </a:lnTo>
                    <a:lnTo>
                      <a:pt x="21" y="97"/>
                    </a:lnTo>
                    <a:lnTo>
                      <a:pt x="21" y="96"/>
                    </a:lnTo>
                    <a:lnTo>
                      <a:pt x="20" y="94"/>
                    </a:lnTo>
                    <a:lnTo>
                      <a:pt x="18" y="94"/>
                    </a:lnTo>
                    <a:lnTo>
                      <a:pt x="20" y="93"/>
                    </a:lnTo>
                    <a:lnTo>
                      <a:pt x="21" y="93"/>
                    </a:lnTo>
                    <a:lnTo>
                      <a:pt x="23" y="93"/>
                    </a:lnTo>
                    <a:lnTo>
                      <a:pt x="23" y="94"/>
                    </a:lnTo>
                    <a:lnTo>
                      <a:pt x="21" y="94"/>
                    </a:lnTo>
                    <a:lnTo>
                      <a:pt x="23" y="94"/>
                    </a:lnTo>
                    <a:lnTo>
                      <a:pt x="24" y="94"/>
                    </a:lnTo>
                    <a:lnTo>
                      <a:pt x="24" y="93"/>
                    </a:lnTo>
                    <a:lnTo>
                      <a:pt x="24" y="91"/>
                    </a:lnTo>
                    <a:lnTo>
                      <a:pt x="24" y="90"/>
                    </a:lnTo>
                    <a:lnTo>
                      <a:pt x="24" y="88"/>
                    </a:lnTo>
                    <a:lnTo>
                      <a:pt x="24" y="86"/>
                    </a:lnTo>
                    <a:lnTo>
                      <a:pt x="26" y="86"/>
                    </a:lnTo>
                    <a:lnTo>
                      <a:pt x="26" y="85"/>
                    </a:lnTo>
                    <a:lnTo>
                      <a:pt x="28" y="85"/>
                    </a:lnTo>
                    <a:lnTo>
                      <a:pt x="29" y="80"/>
                    </a:lnTo>
                    <a:lnTo>
                      <a:pt x="29" y="79"/>
                    </a:lnTo>
                    <a:lnTo>
                      <a:pt x="29" y="80"/>
                    </a:lnTo>
                    <a:lnTo>
                      <a:pt x="28" y="80"/>
                    </a:lnTo>
                    <a:lnTo>
                      <a:pt x="28" y="82"/>
                    </a:lnTo>
                    <a:lnTo>
                      <a:pt x="26" y="82"/>
                    </a:lnTo>
                    <a:lnTo>
                      <a:pt x="24" y="80"/>
                    </a:lnTo>
                    <a:lnTo>
                      <a:pt x="24" y="79"/>
                    </a:lnTo>
                    <a:lnTo>
                      <a:pt x="23" y="80"/>
                    </a:lnTo>
                    <a:lnTo>
                      <a:pt x="23" y="82"/>
                    </a:lnTo>
                    <a:lnTo>
                      <a:pt x="23" y="83"/>
                    </a:lnTo>
                    <a:lnTo>
                      <a:pt x="21" y="83"/>
                    </a:lnTo>
                    <a:lnTo>
                      <a:pt x="20" y="83"/>
                    </a:lnTo>
                    <a:lnTo>
                      <a:pt x="18" y="85"/>
                    </a:lnTo>
                    <a:lnTo>
                      <a:pt x="20" y="85"/>
                    </a:lnTo>
                    <a:lnTo>
                      <a:pt x="18" y="86"/>
                    </a:lnTo>
                    <a:lnTo>
                      <a:pt x="17" y="86"/>
                    </a:lnTo>
                    <a:lnTo>
                      <a:pt x="17" y="88"/>
                    </a:lnTo>
                    <a:lnTo>
                      <a:pt x="15" y="88"/>
                    </a:lnTo>
                    <a:lnTo>
                      <a:pt x="15" y="90"/>
                    </a:lnTo>
                    <a:lnTo>
                      <a:pt x="14" y="90"/>
                    </a:lnTo>
                    <a:lnTo>
                      <a:pt x="14" y="88"/>
                    </a:lnTo>
                    <a:lnTo>
                      <a:pt x="14" y="86"/>
                    </a:lnTo>
                    <a:lnTo>
                      <a:pt x="12" y="86"/>
                    </a:lnTo>
                    <a:lnTo>
                      <a:pt x="12" y="85"/>
                    </a:lnTo>
                    <a:lnTo>
                      <a:pt x="12" y="83"/>
                    </a:lnTo>
                    <a:lnTo>
                      <a:pt x="12" y="82"/>
                    </a:lnTo>
                    <a:lnTo>
                      <a:pt x="14" y="80"/>
                    </a:lnTo>
                    <a:lnTo>
                      <a:pt x="14" y="79"/>
                    </a:lnTo>
                    <a:lnTo>
                      <a:pt x="14" y="77"/>
                    </a:lnTo>
                    <a:lnTo>
                      <a:pt x="15" y="76"/>
                    </a:lnTo>
                    <a:lnTo>
                      <a:pt x="17" y="74"/>
                    </a:lnTo>
                    <a:lnTo>
                      <a:pt x="18" y="72"/>
                    </a:lnTo>
                    <a:lnTo>
                      <a:pt x="20" y="71"/>
                    </a:lnTo>
                    <a:lnTo>
                      <a:pt x="21" y="71"/>
                    </a:lnTo>
                    <a:lnTo>
                      <a:pt x="21" y="69"/>
                    </a:lnTo>
                    <a:lnTo>
                      <a:pt x="21" y="68"/>
                    </a:lnTo>
                    <a:lnTo>
                      <a:pt x="20" y="68"/>
                    </a:lnTo>
                    <a:lnTo>
                      <a:pt x="20" y="69"/>
                    </a:lnTo>
                    <a:lnTo>
                      <a:pt x="20" y="71"/>
                    </a:lnTo>
                    <a:lnTo>
                      <a:pt x="18" y="71"/>
                    </a:lnTo>
                    <a:lnTo>
                      <a:pt x="17" y="71"/>
                    </a:lnTo>
                    <a:lnTo>
                      <a:pt x="14" y="71"/>
                    </a:lnTo>
                    <a:lnTo>
                      <a:pt x="12" y="71"/>
                    </a:lnTo>
                    <a:lnTo>
                      <a:pt x="14" y="72"/>
                    </a:lnTo>
                    <a:lnTo>
                      <a:pt x="12" y="74"/>
                    </a:lnTo>
                    <a:lnTo>
                      <a:pt x="11" y="74"/>
                    </a:lnTo>
                    <a:lnTo>
                      <a:pt x="9" y="72"/>
                    </a:lnTo>
                    <a:lnTo>
                      <a:pt x="9" y="71"/>
                    </a:lnTo>
                    <a:lnTo>
                      <a:pt x="9" y="69"/>
                    </a:lnTo>
                    <a:lnTo>
                      <a:pt x="11" y="69"/>
                    </a:lnTo>
                    <a:lnTo>
                      <a:pt x="11" y="68"/>
                    </a:lnTo>
                    <a:lnTo>
                      <a:pt x="9" y="68"/>
                    </a:lnTo>
                    <a:lnTo>
                      <a:pt x="9" y="66"/>
                    </a:lnTo>
                    <a:lnTo>
                      <a:pt x="8" y="66"/>
                    </a:lnTo>
                    <a:lnTo>
                      <a:pt x="8" y="65"/>
                    </a:lnTo>
                    <a:lnTo>
                      <a:pt x="8" y="63"/>
                    </a:lnTo>
                    <a:lnTo>
                      <a:pt x="9" y="63"/>
                    </a:lnTo>
                    <a:lnTo>
                      <a:pt x="9" y="62"/>
                    </a:lnTo>
                    <a:lnTo>
                      <a:pt x="8" y="62"/>
                    </a:lnTo>
                    <a:lnTo>
                      <a:pt x="6" y="62"/>
                    </a:lnTo>
                    <a:lnTo>
                      <a:pt x="6" y="60"/>
                    </a:lnTo>
                    <a:lnTo>
                      <a:pt x="6" y="62"/>
                    </a:lnTo>
                    <a:lnTo>
                      <a:pt x="5" y="62"/>
                    </a:lnTo>
                    <a:lnTo>
                      <a:pt x="5" y="60"/>
                    </a:lnTo>
                    <a:lnTo>
                      <a:pt x="3" y="62"/>
                    </a:lnTo>
                    <a:lnTo>
                      <a:pt x="2" y="63"/>
                    </a:lnTo>
                    <a:lnTo>
                      <a:pt x="2" y="65"/>
                    </a:lnTo>
                    <a:lnTo>
                      <a:pt x="2" y="62"/>
                    </a:lnTo>
                    <a:lnTo>
                      <a:pt x="0" y="62"/>
                    </a:lnTo>
                    <a:lnTo>
                      <a:pt x="0" y="60"/>
                    </a:lnTo>
                    <a:lnTo>
                      <a:pt x="2" y="59"/>
                    </a:lnTo>
                    <a:lnTo>
                      <a:pt x="2" y="57"/>
                    </a:lnTo>
                    <a:lnTo>
                      <a:pt x="3" y="56"/>
                    </a:lnTo>
                    <a:lnTo>
                      <a:pt x="2" y="56"/>
                    </a:lnTo>
                    <a:lnTo>
                      <a:pt x="2" y="54"/>
                    </a:lnTo>
                    <a:lnTo>
                      <a:pt x="2" y="53"/>
                    </a:lnTo>
                    <a:lnTo>
                      <a:pt x="3" y="51"/>
                    </a:lnTo>
                    <a:lnTo>
                      <a:pt x="3" y="50"/>
                    </a:lnTo>
                    <a:lnTo>
                      <a:pt x="5" y="50"/>
                    </a:lnTo>
                    <a:lnTo>
                      <a:pt x="5" y="48"/>
                    </a:lnTo>
                    <a:lnTo>
                      <a:pt x="5" y="50"/>
                    </a:lnTo>
                    <a:lnTo>
                      <a:pt x="6" y="50"/>
                    </a:lnTo>
                    <a:lnTo>
                      <a:pt x="8" y="48"/>
                    </a:lnTo>
                    <a:lnTo>
                      <a:pt x="8" y="46"/>
                    </a:lnTo>
                    <a:lnTo>
                      <a:pt x="9" y="46"/>
                    </a:lnTo>
                    <a:lnTo>
                      <a:pt x="8" y="46"/>
                    </a:lnTo>
                    <a:lnTo>
                      <a:pt x="6" y="46"/>
                    </a:lnTo>
                    <a:lnTo>
                      <a:pt x="5" y="46"/>
                    </a:lnTo>
                    <a:lnTo>
                      <a:pt x="5" y="45"/>
                    </a:lnTo>
                    <a:lnTo>
                      <a:pt x="6" y="43"/>
                    </a:lnTo>
                    <a:lnTo>
                      <a:pt x="8" y="42"/>
                    </a:lnTo>
                    <a:lnTo>
                      <a:pt x="11" y="43"/>
                    </a:lnTo>
                    <a:lnTo>
                      <a:pt x="12" y="43"/>
                    </a:lnTo>
                    <a:lnTo>
                      <a:pt x="14" y="42"/>
                    </a:lnTo>
                    <a:lnTo>
                      <a:pt x="15" y="40"/>
                    </a:lnTo>
                    <a:lnTo>
                      <a:pt x="17" y="40"/>
                    </a:lnTo>
                    <a:lnTo>
                      <a:pt x="18" y="40"/>
                    </a:lnTo>
                    <a:lnTo>
                      <a:pt x="20" y="39"/>
                    </a:lnTo>
                    <a:lnTo>
                      <a:pt x="18" y="39"/>
                    </a:lnTo>
                    <a:lnTo>
                      <a:pt x="17" y="37"/>
                    </a:lnTo>
                    <a:lnTo>
                      <a:pt x="17" y="35"/>
                    </a:lnTo>
                    <a:lnTo>
                      <a:pt x="18" y="35"/>
                    </a:lnTo>
                    <a:lnTo>
                      <a:pt x="21" y="34"/>
                    </a:lnTo>
                    <a:lnTo>
                      <a:pt x="23" y="34"/>
                    </a:lnTo>
                    <a:lnTo>
                      <a:pt x="23" y="32"/>
                    </a:lnTo>
                    <a:lnTo>
                      <a:pt x="24" y="32"/>
                    </a:lnTo>
                    <a:lnTo>
                      <a:pt x="26" y="34"/>
                    </a:lnTo>
                    <a:lnTo>
                      <a:pt x="28" y="34"/>
                    </a:lnTo>
                    <a:lnTo>
                      <a:pt x="29" y="35"/>
                    </a:lnTo>
                    <a:lnTo>
                      <a:pt x="31" y="35"/>
                    </a:lnTo>
                    <a:lnTo>
                      <a:pt x="32" y="35"/>
                    </a:lnTo>
                    <a:lnTo>
                      <a:pt x="35" y="34"/>
                    </a:lnTo>
                    <a:lnTo>
                      <a:pt x="37" y="34"/>
                    </a:lnTo>
                    <a:lnTo>
                      <a:pt x="39" y="34"/>
                    </a:lnTo>
                    <a:lnTo>
                      <a:pt x="42" y="32"/>
                    </a:lnTo>
                    <a:lnTo>
                      <a:pt x="42" y="31"/>
                    </a:lnTo>
                    <a:lnTo>
                      <a:pt x="43" y="31"/>
                    </a:lnTo>
                    <a:lnTo>
                      <a:pt x="45" y="31"/>
                    </a:lnTo>
                    <a:lnTo>
                      <a:pt x="45" y="29"/>
                    </a:lnTo>
                    <a:lnTo>
                      <a:pt x="48" y="29"/>
                    </a:lnTo>
                    <a:lnTo>
                      <a:pt x="48" y="31"/>
                    </a:lnTo>
                    <a:lnTo>
                      <a:pt x="49" y="32"/>
                    </a:lnTo>
                    <a:lnTo>
                      <a:pt x="49" y="31"/>
                    </a:lnTo>
                    <a:lnTo>
                      <a:pt x="49" y="28"/>
                    </a:lnTo>
                    <a:lnTo>
                      <a:pt x="51" y="28"/>
                    </a:lnTo>
                    <a:lnTo>
                      <a:pt x="52" y="29"/>
                    </a:lnTo>
                    <a:lnTo>
                      <a:pt x="54" y="29"/>
                    </a:lnTo>
                    <a:lnTo>
                      <a:pt x="54" y="31"/>
                    </a:lnTo>
                    <a:lnTo>
                      <a:pt x="55" y="32"/>
                    </a:lnTo>
                    <a:lnTo>
                      <a:pt x="57" y="32"/>
                    </a:lnTo>
                    <a:lnTo>
                      <a:pt x="57" y="34"/>
                    </a:lnTo>
                    <a:lnTo>
                      <a:pt x="57" y="32"/>
                    </a:lnTo>
                    <a:lnTo>
                      <a:pt x="57" y="29"/>
                    </a:lnTo>
                    <a:lnTo>
                      <a:pt x="57" y="28"/>
                    </a:lnTo>
                    <a:lnTo>
                      <a:pt x="58" y="26"/>
                    </a:lnTo>
                    <a:lnTo>
                      <a:pt x="57" y="26"/>
                    </a:lnTo>
                    <a:lnTo>
                      <a:pt x="55" y="26"/>
                    </a:lnTo>
                    <a:lnTo>
                      <a:pt x="54" y="26"/>
                    </a:lnTo>
                    <a:lnTo>
                      <a:pt x="52" y="25"/>
                    </a:lnTo>
                    <a:lnTo>
                      <a:pt x="52" y="23"/>
                    </a:lnTo>
                    <a:lnTo>
                      <a:pt x="58" y="23"/>
                    </a:lnTo>
                    <a:lnTo>
                      <a:pt x="58" y="22"/>
                    </a:lnTo>
                    <a:lnTo>
                      <a:pt x="57" y="22"/>
                    </a:lnTo>
                    <a:lnTo>
                      <a:pt x="54" y="23"/>
                    </a:lnTo>
                    <a:lnTo>
                      <a:pt x="54" y="22"/>
                    </a:lnTo>
                    <a:lnTo>
                      <a:pt x="55" y="22"/>
                    </a:lnTo>
                    <a:lnTo>
                      <a:pt x="54" y="22"/>
                    </a:lnTo>
                    <a:lnTo>
                      <a:pt x="52" y="23"/>
                    </a:lnTo>
                    <a:lnTo>
                      <a:pt x="51" y="23"/>
                    </a:lnTo>
                    <a:lnTo>
                      <a:pt x="51" y="22"/>
                    </a:lnTo>
                    <a:lnTo>
                      <a:pt x="51" y="20"/>
                    </a:lnTo>
                    <a:lnTo>
                      <a:pt x="51" y="19"/>
                    </a:lnTo>
                    <a:lnTo>
                      <a:pt x="52" y="20"/>
                    </a:lnTo>
                    <a:lnTo>
                      <a:pt x="52" y="19"/>
                    </a:lnTo>
                    <a:lnTo>
                      <a:pt x="51" y="17"/>
                    </a:lnTo>
                    <a:lnTo>
                      <a:pt x="51" y="16"/>
                    </a:lnTo>
                    <a:lnTo>
                      <a:pt x="52" y="16"/>
                    </a:lnTo>
                    <a:lnTo>
                      <a:pt x="54" y="16"/>
                    </a:lnTo>
                    <a:lnTo>
                      <a:pt x="55" y="16"/>
                    </a:lnTo>
                    <a:lnTo>
                      <a:pt x="63" y="9"/>
                    </a:lnTo>
                    <a:lnTo>
                      <a:pt x="63" y="11"/>
                    </a:lnTo>
                    <a:lnTo>
                      <a:pt x="65" y="11"/>
                    </a:lnTo>
                    <a:lnTo>
                      <a:pt x="65" y="9"/>
                    </a:lnTo>
                    <a:lnTo>
                      <a:pt x="63" y="9"/>
                    </a:lnTo>
                    <a:lnTo>
                      <a:pt x="63" y="8"/>
                    </a:lnTo>
                    <a:lnTo>
                      <a:pt x="65" y="8"/>
                    </a:lnTo>
                    <a:lnTo>
                      <a:pt x="65" y="6"/>
                    </a:lnTo>
                    <a:lnTo>
                      <a:pt x="68" y="6"/>
                    </a:lnTo>
                    <a:lnTo>
                      <a:pt x="69" y="5"/>
                    </a:lnTo>
                    <a:lnTo>
                      <a:pt x="71" y="3"/>
                    </a:lnTo>
                    <a:lnTo>
                      <a:pt x="72" y="2"/>
                    </a:lnTo>
                    <a:lnTo>
                      <a:pt x="74" y="2"/>
                    </a:lnTo>
                    <a:lnTo>
                      <a:pt x="74" y="3"/>
                    </a:lnTo>
                    <a:lnTo>
                      <a:pt x="75" y="5"/>
                    </a:lnTo>
                    <a:lnTo>
                      <a:pt x="75" y="6"/>
                    </a:lnTo>
                    <a:lnTo>
                      <a:pt x="75" y="5"/>
                    </a:lnTo>
                    <a:lnTo>
                      <a:pt x="74" y="5"/>
                    </a:lnTo>
                    <a:lnTo>
                      <a:pt x="74" y="6"/>
                    </a:lnTo>
                    <a:lnTo>
                      <a:pt x="74" y="8"/>
                    </a:lnTo>
                    <a:lnTo>
                      <a:pt x="72" y="8"/>
                    </a:lnTo>
                    <a:lnTo>
                      <a:pt x="72" y="9"/>
                    </a:lnTo>
                    <a:lnTo>
                      <a:pt x="75" y="9"/>
                    </a:lnTo>
                    <a:lnTo>
                      <a:pt x="75" y="8"/>
                    </a:lnTo>
                    <a:lnTo>
                      <a:pt x="74" y="6"/>
                    </a:lnTo>
                    <a:lnTo>
                      <a:pt x="75" y="6"/>
                    </a:lnTo>
                    <a:lnTo>
                      <a:pt x="77" y="6"/>
                    </a:lnTo>
                    <a:lnTo>
                      <a:pt x="77" y="5"/>
                    </a:lnTo>
                    <a:lnTo>
                      <a:pt x="79" y="5"/>
                    </a:lnTo>
                    <a:lnTo>
                      <a:pt x="80" y="3"/>
                    </a:lnTo>
                    <a:lnTo>
                      <a:pt x="82" y="3"/>
                    </a:lnTo>
                    <a:lnTo>
                      <a:pt x="83" y="2"/>
                    </a:lnTo>
                    <a:lnTo>
                      <a:pt x="83" y="0"/>
                    </a:lnTo>
                    <a:lnTo>
                      <a:pt x="85" y="0"/>
                    </a:lnTo>
                    <a:lnTo>
                      <a:pt x="85" y="2"/>
                    </a:lnTo>
                    <a:lnTo>
                      <a:pt x="83" y="3"/>
                    </a:lnTo>
                    <a:lnTo>
                      <a:pt x="83" y="5"/>
                    </a:lnTo>
                    <a:lnTo>
                      <a:pt x="85" y="5"/>
                    </a:lnTo>
                    <a:lnTo>
                      <a:pt x="85" y="3"/>
                    </a:lnTo>
                    <a:lnTo>
                      <a:pt x="86" y="3"/>
                    </a:lnTo>
                    <a:lnTo>
                      <a:pt x="88" y="6"/>
                    </a:lnTo>
                    <a:lnTo>
                      <a:pt x="88" y="8"/>
                    </a:lnTo>
                    <a:lnTo>
                      <a:pt x="89" y="6"/>
                    </a:lnTo>
                    <a:lnTo>
                      <a:pt x="89" y="5"/>
                    </a:lnTo>
                    <a:lnTo>
                      <a:pt x="91" y="5"/>
                    </a:lnTo>
                    <a:lnTo>
                      <a:pt x="94" y="5"/>
                    </a:lnTo>
                    <a:lnTo>
                      <a:pt x="98" y="8"/>
                    </a:lnTo>
                    <a:lnTo>
                      <a:pt x="100" y="8"/>
                    </a:lnTo>
                    <a:lnTo>
                      <a:pt x="103" y="14"/>
                    </a:lnTo>
                    <a:lnTo>
                      <a:pt x="106" y="16"/>
                    </a:lnTo>
                    <a:lnTo>
                      <a:pt x="105" y="16"/>
                    </a:lnTo>
                    <a:lnTo>
                      <a:pt x="105" y="17"/>
                    </a:lnTo>
                    <a:lnTo>
                      <a:pt x="106" y="17"/>
                    </a:lnTo>
                    <a:lnTo>
                      <a:pt x="106" y="16"/>
                    </a:lnTo>
                    <a:lnTo>
                      <a:pt x="108" y="16"/>
                    </a:lnTo>
                    <a:lnTo>
                      <a:pt x="109" y="17"/>
                    </a:lnTo>
                    <a:lnTo>
                      <a:pt x="111" y="17"/>
                    </a:lnTo>
                    <a:lnTo>
                      <a:pt x="114" y="17"/>
                    </a:lnTo>
                    <a:lnTo>
                      <a:pt x="116" y="16"/>
                    </a:lnTo>
                    <a:lnTo>
                      <a:pt x="117" y="17"/>
                    </a:lnTo>
                    <a:lnTo>
                      <a:pt x="119" y="17"/>
                    </a:lnTo>
                    <a:lnTo>
                      <a:pt x="119" y="19"/>
                    </a:lnTo>
                    <a:lnTo>
                      <a:pt x="117" y="19"/>
                    </a:lnTo>
                    <a:lnTo>
                      <a:pt x="117" y="20"/>
                    </a:lnTo>
                    <a:lnTo>
                      <a:pt x="117" y="22"/>
                    </a:lnTo>
                    <a:lnTo>
                      <a:pt x="119" y="22"/>
                    </a:lnTo>
                    <a:lnTo>
                      <a:pt x="119" y="20"/>
                    </a:lnTo>
                    <a:lnTo>
                      <a:pt x="119" y="19"/>
                    </a:lnTo>
                    <a:lnTo>
                      <a:pt x="120" y="17"/>
                    </a:lnTo>
                    <a:lnTo>
                      <a:pt x="123" y="16"/>
                    </a:lnTo>
                    <a:lnTo>
                      <a:pt x="128" y="16"/>
                    </a:lnTo>
                    <a:lnTo>
                      <a:pt x="131" y="16"/>
                    </a:lnTo>
                    <a:lnTo>
                      <a:pt x="134" y="17"/>
                    </a:lnTo>
                    <a:lnTo>
                      <a:pt x="135" y="17"/>
                    </a:lnTo>
                    <a:lnTo>
                      <a:pt x="137" y="16"/>
                    </a:lnTo>
                    <a:lnTo>
                      <a:pt x="140" y="16"/>
                    </a:lnTo>
                    <a:lnTo>
                      <a:pt x="143" y="17"/>
                    </a:lnTo>
                    <a:lnTo>
                      <a:pt x="145" y="17"/>
                    </a:lnTo>
                    <a:lnTo>
                      <a:pt x="146" y="17"/>
                    </a:lnTo>
                    <a:lnTo>
                      <a:pt x="148" y="17"/>
                    </a:lnTo>
                    <a:lnTo>
                      <a:pt x="148" y="16"/>
                    </a:lnTo>
                    <a:lnTo>
                      <a:pt x="149" y="17"/>
                    </a:lnTo>
                    <a:lnTo>
                      <a:pt x="153" y="16"/>
                    </a:lnTo>
                    <a:lnTo>
                      <a:pt x="156" y="16"/>
                    </a:lnTo>
                    <a:lnTo>
                      <a:pt x="157" y="16"/>
                    </a:lnTo>
                    <a:lnTo>
                      <a:pt x="159" y="16"/>
                    </a:lnTo>
                    <a:lnTo>
                      <a:pt x="159" y="14"/>
                    </a:lnTo>
                    <a:lnTo>
                      <a:pt x="160" y="14"/>
                    </a:lnTo>
                    <a:lnTo>
                      <a:pt x="162" y="16"/>
                    </a:lnTo>
                    <a:lnTo>
                      <a:pt x="166" y="16"/>
                    </a:lnTo>
                    <a:lnTo>
                      <a:pt x="168" y="16"/>
                    </a:lnTo>
                    <a:lnTo>
                      <a:pt x="169" y="16"/>
                    </a:lnTo>
                    <a:lnTo>
                      <a:pt x="171" y="14"/>
                    </a:lnTo>
                    <a:lnTo>
                      <a:pt x="175" y="14"/>
                    </a:lnTo>
                    <a:lnTo>
                      <a:pt x="177" y="14"/>
                    </a:lnTo>
                    <a:lnTo>
                      <a:pt x="175" y="14"/>
                    </a:lnTo>
                    <a:lnTo>
                      <a:pt x="175" y="13"/>
                    </a:lnTo>
                    <a:lnTo>
                      <a:pt x="177" y="13"/>
                    </a:lnTo>
                    <a:lnTo>
                      <a:pt x="177" y="11"/>
                    </a:lnTo>
                    <a:lnTo>
                      <a:pt x="175" y="11"/>
                    </a:lnTo>
                    <a:lnTo>
                      <a:pt x="179" y="11"/>
                    </a:lnTo>
                    <a:lnTo>
                      <a:pt x="179" y="9"/>
                    </a:lnTo>
                    <a:lnTo>
                      <a:pt x="180" y="9"/>
                    </a:lnTo>
                    <a:lnTo>
                      <a:pt x="182" y="9"/>
                    </a:lnTo>
                    <a:lnTo>
                      <a:pt x="183" y="11"/>
                    </a:lnTo>
                    <a:lnTo>
                      <a:pt x="186" y="14"/>
                    </a:lnTo>
                    <a:lnTo>
                      <a:pt x="186" y="16"/>
                    </a:lnTo>
                    <a:lnTo>
                      <a:pt x="188" y="16"/>
                    </a:lnTo>
                    <a:lnTo>
                      <a:pt x="188" y="17"/>
                    </a:lnTo>
                    <a:lnTo>
                      <a:pt x="191" y="17"/>
                    </a:lnTo>
                    <a:lnTo>
                      <a:pt x="202" y="17"/>
                    </a:lnTo>
                    <a:lnTo>
                      <a:pt x="203" y="17"/>
                    </a:lnTo>
                    <a:lnTo>
                      <a:pt x="203" y="19"/>
                    </a:lnTo>
                    <a:lnTo>
                      <a:pt x="202" y="20"/>
                    </a:lnTo>
                    <a:lnTo>
                      <a:pt x="203" y="20"/>
                    </a:lnTo>
                    <a:lnTo>
                      <a:pt x="205" y="20"/>
                    </a:lnTo>
                    <a:lnTo>
                      <a:pt x="205" y="19"/>
                    </a:lnTo>
                    <a:lnTo>
                      <a:pt x="206" y="19"/>
                    </a:lnTo>
                    <a:lnTo>
                      <a:pt x="208" y="19"/>
                    </a:lnTo>
                    <a:lnTo>
                      <a:pt x="209" y="19"/>
                    </a:lnTo>
                    <a:lnTo>
                      <a:pt x="212" y="22"/>
                    </a:lnTo>
                    <a:lnTo>
                      <a:pt x="214" y="22"/>
                    </a:lnTo>
                    <a:lnTo>
                      <a:pt x="219" y="22"/>
                    </a:lnTo>
                    <a:lnTo>
                      <a:pt x="220" y="22"/>
                    </a:lnTo>
                    <a:lnTo>
                      <a:pt x="220" y="23"/>
                    </a:lnTo>
                    <a:lnTo>
                      <a:pt x="222" y="23"/>
                    </a:lnTo>
                    <a:lnTo>
                      <a:pt x="225" y="23"/>
                    </a:lnTo>
                    <a:lnTo>
                      <a:pt x="226" y="23"/>
                    </a:lnTo>
                    <a:lnTo>
                      <a:pt x="228" y="23"/>
                    </a:lnTo>
                    <a:lnTo>
                      <a:pt x="233" y="25"/>
                    </a:lnTo>
                    <a:lnTo>
                      <a:pt x="236" y="26"/>
                    </a:lnTo>
                    <a:lnTo>
                      <a:pt x="237" y="26"/>
                    </a:lnTo>
                    <a:lnTo>
                      <a:pt x="249" y="28"/>
                    </a:lnTo>
                    <a:lnTo>
                      <a:pt x="251" y="29"/>
                    </a:lnTo>
                    <a:lnTo>
                      <a:pt x="251" y="28"/>
                    </a:lnTo>
                    <a:lnTo>
                      <a:pt x="252" y="28"/>
                    </a:lnTo>
                    <a:lnTo>
                      <a:pt x="254" y="28"/>
                    </a:lnTo>
                    <a:lnTo>
                      <a:pt x="256" y="29"/>
                    </a:lnTo>
                    <a:lnTo>
                      <a:pt x="256" y="28"/>
                    </a:lnTo>
                    <a:lnTo>
                      <a:pt x="257" y="28"/>
                    </a:lnTo>
                    <a:lnTo>
                      <a:pt x="259" y="28"/>
                    </a:lnTo>
                    <a:lnTo>
                      <a:pt x="267" y="28"/>
                    </a:lnTo>
                    <a:lnTo>
                      <a:pt x="267" y="26"/>
                    </a:lnTo>
                    <a:lnTo>
                      <a:pt x="271" y="25"/>
                    </a:lnTo>
                    <a:lnTo>
                      <a:pt x="274" y="25"/>
                    </a:lnTo>
                    <a:lnTo>
                      <a:pt x="276" y="25"/>
                    </a:lnTo>
                    <a:lnTo>
                      <a:pt x="277" y="25"/>
                    </a:lnTo>
                    <a:lnTo>
                      <a:pt x="277" y="23"/>
                    </a:lnTo>
                    <a:lnTo>
                      <a:pt x="279" y="23"/>
                    </a:lnTo>
                    <a:lnTo>
                      <a:pt x="279" y="22"/>
                    </a:lnTo>
                    <a:lnTo>
                      <a:pt x="280" y="22"/>
                    </a:lnTo>
                    <a:lnTo>
                      <a:pt x="282" y="22"/>
                    </a:lnTo>
                    <a:lnTo>
                      <a:pt x="283" y="22"/>
                    </a:lnTo>
                    <a:lnTo>
                      <a:pt x="285" y="22"/>
                    </a:lnTo>
                    <a:lnTo>
                      <a:pt x="286" y="22"/>
                    </a:lnTo>
                    <a:lnTo>
                      <a:pt x="288" y="22"/>
                    </a:lnTo>
                    <a:lnTo>
                      <a:pt x="285" y="23"/>
                    </a:lnTo>
                    <a:lnTo>
                      <a:pt x="285" y="25"/>
                    </a:lnTo>
                    <a:lnTo>
                      <a:pt x="283" y="25"/>
                    </a:lnTo>
                    <a:lnTo>
                      <a:pt x="285" y="26"/>
                    </a:lnTo>
                    <a:lnTo>
                      <a:pt x="286" y="26"/>
                    </a:lnTo>
                    <a:lnTo>
                      <a:pt x="286" y="25"/>
                    </a:lnTo>
                    <a:lnTo>
                      <a:pt x="288" y="25"/>
                    </a:lnTo>
                    <a:lnTo>
                      <a:pt x="289" y="25"/>
                    </a:lnTo>
                    <a:lnTo>
                      <a:pt x="288" y="23"/>
                    </a:lnTo>
                    <a:lnTo>
                      <a:pt x="289" y="23"/>
                    </a:lnTo>
                    <a:lnTo>
                      <a:pt x="289" y="22"/>
                    </a:lnTo>
                    <a:lnTo>
                      <a:pt x="291" y="22"/>
                    </a:lnTo>
                    <a:lnTo>
                      <a:pt x="293" y="22"/>
                    </a:lnTo>
                    <a:lnTo>
                      <a:pt x="293" y="20"/>
                    </a:lnTo>
                    <a:lnTo>
                      <a:pt x="297" y="20"/>
                    </a:lnTo>
                    <a:lnTo>
                      <a:pt x="299" y="20"/>
                    </a:lnTo>
                    <a:lnTo>
                      <a:pt x="299" y="22"/>
                    </a:lnTo>
                    <a:lnTo>
                      <a:pt x="300" y="22"/>
                    </a:lnTo>
                    <a:lnTo>
                      <a:pt x="302" y="22"/>
                    </a:lnTo>
                    <a:lnTo>
                      <a:pt x="305" y="23"/>
                    </a:lnTo>
                    <a:lnTo>
                      <a:pt x="305" y="25"/>
                    </a:lnTo>
                    <a:lnTo>
                      <a:pt x="304" y="25"/>
                    </a:lnTo>
                    <a:lnTo>
                      <a:pt x="302" y="25"/>
                    </a:lnTo>
                    <a:lnTo>
                      <a:pt x="302" y="26"/>
                    </a:lnTo>
                    <a:lnTo>
                      <a:pt x="304" y="26"/>
                    </a:lnTo>
                    <a:lnTo>
                      <a:pt x="304" y="28"/>
                    </a:lnTo>
                    <a:lnTo>
                      <a:pt x="305" y="26"/>
                    </a:lnTo>
                    <a:lnTo>
                      <a:pt x="307" y="26"/>
                    </a:lnTo>
                    <a:lnTo>
                      <a:pt x="308" y="26"/>
                    </a:lnTo>
                    <a:lnTo>
                      <a:pt x="310" y="28"/>
                    </a:lnTo>
                    <a:lnTo>
                      <a:pt x="314" y="28"/>
                    </a:lnTo>
                    <a:lnTo>
                      <a:pt x="316" y="29"/>
                    </a:lnTo>
                    <a:lnTo>
                      <a:pt x="317" y="29"/>
                    </a:lnTo>
                    <a:lnTo>
                      <a:pt x="319" y="31"/>
                    </a:lnTo>
                    <a:lnTo>
                      <a:pt x="320" y="31"/>
                    </a:lnTo>
                    <a:lnTo>
                      <a:pt x="322" y="31"/>
                    </a:lnTo>
                    <a:lnTo>
                      <a:pt x="323" y="31"/>
                    </a:lnTo>
                    <a:lnTo>
                      <a:pt x="325" y="31"/>
                    </a:lnTo>
                    <a:lnTo>
                      <a:pt x="326" y="34"/>
                    </a:lnTo>
                    <a:lnTo>
                      <a:pt x="326" y="32"/>
                    </a:lnTo>
                    <a:lnTo>
                      <a:pt x="326" y="31"/>
                    </a:lnTo>
                    <a:lnTo>
                      <a:pt x="326" y="29"/>
                    </a:lnTo>
                    <a:lnTo>
                      <a:pt x="328" y="28"/>
                    </a:lnTo>
                    <a:lnTo>
                      <a:pt x="330" y="26"/>
                    </a:lnTo>
                    <a:lnTo>
                      <a:pt x="331" y="26"/>
                    </a:lnTo>
                    <a:lnTo>
                      <a:pt x="330" y="26"/>
                    </a:lnTo>
                    <a:lnTo>
                      <a:pt x="331" y="25"/>
                    </a:lnTo>
                    <a:lnTo>
                      <a:pt x="333" y="25"/>
                    </a:lnTo>
                    <a:lnTo>
                      <a:pt x="336" y="25"/>
                    </a:lnTo>
                    <a:lnTo>
                      <a:pt x="337" y="25"/>
                    </a:lnTo>
                    <a:lnTo>
                      <a:pt x="339" y="25"/>
                    </a:lnTo>
                    <a:lnTo>
                      <a:pt x="340" y="25"/>
                    </a:lnTo>
                    <a:lnTo>
                      <a:pt x="342" y="25"/>
                    </a:lnTo>
                    <a:lnTo>
                      <a:pt x="342" y="26"/>
                    </a:lnTo>
                    <a:lnTo>
                      <a:pt x="344" y="26"/>
                    </a:lnTo>
                    <a:lnTo>
                      <a:pt x="344" y="29"/>
                    </a:lnTo>
                    <a:lnTo>
                      <a:pt x="344" y="31"/>
                    </a:lnTo>
                    <a:lnTo>
                      <a:pt x="344" y="29"/>
                    </a:lnTo>
                    <a:lnTo>
                      <a:pt x="344" y="28"/>
                    </a:lnTo>
                    <a:lnTo>
                      <a:pt x="345" y="28"/>
                    </a:lnTo>
                    <a:lnTo>
                      <a:pt x="347" y="28"/>
                    </a:lnTo>
                    <a:lnTo>
                      <a:pt x="348" y="28"/>
                    </a:lnTo>
                    <a:lnTo>
                      <a:pt x="351" y="29"/>
                    </a:lnTo>
                    <a:lnTo>
                      <a:pt x="353" y="29"/>
                    </a:lnTo>
                    <a:lnTo>
                      <a:pt x="354" y="29"/>
                    </a:lnTo>
                    <a:lnTo>
                      <a:pt x="356" y="31"/>
                    </a:lnTo>
                    <a:lnTo>
                      <a:pt x="360" y="34"/>
                    </a:lnTo>
                    <a:lnTo>
                      <a:pt x="362" y="34"/>
                    </a:lnTo>
                    <a:lnTo>
                      <a:pt x="365" y="35"/>
                    </a:lnTo>
                    <a:lnTo>
                      <a:pt x="367" y="34"/>
                    </a:lnTo>
                    <a:lnTo>
                      <a:pt x="368" y="34"/>
                    </a:lnTo>
                    <a:lnTo>
                      <a:pt x="370" y="34"/>
                    </a:lnTo>
                    <a:lnTo>
                      <a:pt x="370" y="35"/>
                    </a:lnTo>
                    <a:lnTo>
                      <a:pt x="371" y="35"/>
                    </a:lnTo>
                    <a:lnTo>
                      <a:pt x="373" y="35"/>
                    </a:lnTo>
                    <a:lnTo>
                      <a:pt x="374" y="35"/>
                    </a:lnTo>
                    <a:lnTo>
                      <a:pt x="374" y="34"/>
                    </a:lnTo>
                    <a:lnTo>
                      <a:pt x="376" y="34"/>
                    </a:lnTo>
                    <a:lnTo>
                      <a:pt x="381" y="32"/>
                    </a:lnTo>
                    <a:lnTo>
                      <a:pt x="382" y="32"/>
                    </a:lnTo>
                    <a:lnTo>
                      <a:pt x="384" y="32"/>
                    </a:lnTo>
                    <a:lnTo>
                      <a:pt x="384" y="34"/>
                    </a:lnTo>
                    <a:lnTo>
                      <a:pt x="385" y="32"/>
                    </a:lnTo>
                    <a:lnTo>
                      <a:pt x="384" y="32"/>
                    </a:lnTo>
                    <a:lnTo>
                      <a:pt x="385" y="31"/>
                    </a:lnTo>
                    <a:lnTo>
                      <a:pt x="388" y="29"/>
                    </a:lnTo>
                    <a:lnTo>
                      <a:pt x="390" y="28"/>
                    </a:lnTo>
                    <a:lnTo>
                      <a:pt x="390" y="29"/>
                    </a:lnTo>
                    <a:close/>
                  </a:path>
                </a:pathLst>
              </a:custGeom>
              <a:solidFill>
                <a:srgbClr val="FF6600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FFFFFF"/>
                  </a:solidFill>
                  <a:latin typeface="Arial" panose="020B0604020202020204"/>
                </a:endParaRPr>
              </a:p>
            </p:txBody>
          </p:sp>
          <p:grpSp>
            <p:nvGrpSpPr>
              <p:cNvPr id="142" name="Group 776">
                <a:extLst>
                  <a:ext uri="{FF2B5EF4-FFF2-40B4-BE49-F238E27FC236}">
                    <a16:creationId xmlns:a16="http://schemas.microsoft.com/office/drawing/2014/main" id="{A26E6E7A-12E1-BF53-DFE1-2D786622A7E0}"/>
                  </a:ext>
                </a:extLst>
              </p:cNvPr>
              <p:cNvGrpSpPr/>
              <p:nvPr/>
            </p:nvGrpSpPr>
            <p:grpSpPr>
              <a:xfrm>
                <a:off x="6830868" y="6071899"/>
                <a:ext cx="233795" cy="121228"/>
                <a:chOff x="6830868" y="6071899"/>
                <a:chExt cx="233795" cy="121228"/>
              </a:xfrm>
            </p:grpSpPr>
            <p:sp>
              <p:nvSpPr>
                <p:cNvPr id="143" name="Freeform 241">
                  <a:extLst>
                    <a:ext uri="{FF2B5EF4-FFF2-40B4-BE49-F238E27FC236}">
                      <a16:creationId xmlns:a16="http://schemas.microsoft.com/office/drawing/2014/main" id="{42097F16-C95B-7E41-9284-8B120A61743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14573" y="6083444"/>
                  <a:ext cx="85148" cy="67830"/>
                </a:xfrm>
                <a:custGeom>
                  <a:avLst/>
                  <a:gdLst>
                    <a:gd name="T0" fmla="*/ 54 w 59"/>
                    <a:gd name="T1" fmla="*/ 13 h 47"/>
                    <a:gd name="T2" fmla="*/ 59 w 59"/>
                    <a:gd name="T3" fmla="*/ 15 h 47"/>
                    <a:gd name="T4" fmla="*/ 59 w 59"/>
                    <a:gd name="T5" fmla="*/ 18 h 47"/>
                    <a:gd name="T6" fmla="*/ 57 w 59"/>
                    <a:gd name="T7" fmla="*/ 21 h 47"/>
                    <a:gd name="T8" fmla="*/ 56 w 59"/>
                    <a:gd name="T9" fmla="*/ 23 h 47"/>
                    <a:gd name="T10" fmla="*/ 56 w 59"/>
                    <a:gd name="T11" fmla="*/ 26 h 47"/>
                    <a:gd name="T12" fmla="*/ 51 w 59"/>
                    <a:gd name="T13" fmla="*/ 31 h 47"/>
                    <a:gd name="T14" fmla="*/ 50 w 59"/>
                    <a:gd name="T15" fmla="*/ 37 h 47"/>
                    <a:gd name="T16" fmla="*/ 48 w 59"/>
                    <a:gd name="T17" fmla="*/ 40 h 47"/>
                    <a:gd name="T18" fmla="*/ 41 w 59"/>
                    <a:gd name="T19" fmla="*/ 44 h 47"/>
                    <a:gd name="T20" fmla="*/ 39 w 59"/>
                    <a:gd name="T21" fmla="*/ 47 h 47"/>
                    <a:gd name="T22" fmla="*/ 36 w 59"/>
                    <a:gd name="T23" fmla="*/ 44 h 47"/>
                    <a:gd name="T24" fmla="*/ 34 w 59"/>
                    <a:gd name="T25" fmla="*/ 43 h 47"/>
                    <a:gd name="T26" fmla="*/ 33 w 59"/>
                    <a:gd name="T27" fmla="*/ 41 h 47"/>
                    <a:gd name="T28" fmla="*/ 30 w 59"/>
                    <a:gd name="T29" fmla="*/ 41 h 47"/>
                    <a:gd name="T30" fmla="*/ 23 w 59"/>
                    <a:gd name="T31" fmla="*/ 40 h 47"/>
                    <a:gd name="T32" fmla="*/ 22 w 59"/>
                    <a:gd name="T33" fmla="*/ 35 h 47"/>
                    <a:gd name="T34" fmla="*/ 22 w 59"/>
                    <a:gd name="T35" fmla="*/ 32 h 47"/>
                    <a:gd name="T36" fmla="*/ 19 w 59"/>
                    <a:gd name="T37" fmla="*/ 29 h 47"/>
                    <a:gd name="T38" fmla="*/ 16 w 59"/>
                    <a:gd name="T39" fmla="*/ 27 h 47"/>
                    <a:gd name="T40" fmla="*/ 11 w 59"/>
                    <a:gd name="T41" fmla="*/ 31 h 47"/>
                    <a:gd name="T42" fmla="*/ 10 w 59"/>
                    <a:gd name="T43" fmla="*/ 34 h 47"/>
                    <a:gd name="T44" fmla="*/ 7 w 59"/>
                    <a:gd name="T45" fmla="*/ 32 h 47"/>
                    <a:gd name="T46" fmla="*/ 8 w 59"/>
                    <a:gd name="T47" fmla="*/ 31 h 47"/>
                    <a:gd name="T48" fmla="*/ 5 w 59"/>
                    <a:gd name="T49" fmla="*/ 31 h 47"/>
                    <a:gd name="T50" fmla="*/ 4 w 59"/>
                    <a:gd name="T51" fmla="*/ 31 h 47"/>
                    <a:gd name="T52" fmla="*/ 2 w 59"/>
                    <a:gd name="T53" fmla="*/ 29 h 47"/>
                    <a:gd name="T54" fmla="*/ 0 w 59"/>
                    <a:gd name="T55" fmla="*/ 26 h 47"/>
                    <a:gd name="T56" fmla="*/ 5 w 59"/>
                    <a:gd name="T57" fmla="*/ 21 h 47"/>
                    <a:gd name="T58" fmla="*/ 10 w 59"/>
                    <a:gd name="T59" fmla="*/ 18 h 47"/>
                    <a:gd name="T60" fmla="*/ 13 w 59"/>
                    <a:gd name="T61" fmla="*/ 16 h 47"/>
                    <a:gd name="T62" fmla="*/ 16 w 59"/>
                    <a:gd name="T63" fmla="*/ 13 h 47"/>
                    <a:gd name="T64" fmla="*/ 19 w 59"/>
                    <a:gd name="T65" fmla="*/ 10 h 47"/>
                    <a:gd name="T66" fmla="*/ 22 w 59"/>
                    <a:gd name="T67" fmla="*/ 9 h 47"/>
                    <a:gd name="T68" fmla="*/ 23 w 59"/>
                    <a:gd name="T69" fmla="*/ 7 h 47"/>
                    <a:gd name="T70" fmla="*/ 25 w 59"/>
                    <a:gd name="T71" fmla="*/ 6 h 47"/>
                    <a:gd name="T72" fmla="*/ 26 w 59"/>
                    <a:gd name="T73" fmla="*/ 6 h 47"/>
                    <a:gd name="T74" fmla="*/ 31 w 59"/>
                    <a:gd name="T75" fmla="*/ 4 h 47"/>
                    <a:gd name="T76" fmla="*/ 36 w 59"/>
                    <a:gd name="T77" fmla="*/ 3 h 47"/>
                    <a:gd name="T78" fmla="*/ 44 w 59"/>
                    <a:gd name="T79" fmla="*/ 0 h 47"/>
                    <a:gd name="T80" fmla="*/ 44 w 59"/>
                    <a:gd name="T81" fmla="*/ 3 h 47"/>
                    <a:gd name="T82" fmla="*/ 41 w 59"/>
                    <a:gd name="T83" fmla="*/ 4 h 47"/>
                    <a:gd name="T84" fmla="*/ 39 w 59"/>
                    <a:gd name="T85" fmla="*/ 6 h 47"/>
                    <a:gd name="T86" fmla="*/ 45 w 59"/>
                    <a:gd name="T87" fmla="*/ 6 h 47"/>
                    <a:gd name="T88" fmla="*/ 44 w 59"/>
                    <a:gd name="T89" fmla="*/ 7 h 47"/>
                    <a:gd name="T90" fmla="*/ 42 w 59"/>
                    <a:gd name="T91" fmla="*/ 9 h 47"/>
                    <a:gd name="T92" fmla="*/ 41 w 59"/>
                    <a:gd name="T93" fmla="*/ 10 h 47"/>
                    <a:gd name="T94" fmla="*/ 44 w 59"/>
                    <a:gd name="T95" fmla="*/ 13 h 47"/>
                    <a:gd name="T96" fmla="*/ 47 w 59"/>
                    <a:gd name="T97" fmla="*/ 15 h 47"/>
                    <a:gd name="T98" fmla="*/ 51 w 59"/>
                    <a:gd name="T99" fmla="*/ 15 h 47"/>
                    <a:gd name="T100" fmla="*/ 53 w 59"/>
                    <a:gd name="T101" fmla="*/ 12 h 4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59" h="47">
                      <a:moveTo>
                        <a:pt x="53" y="12"/>
                      </a:moveTo>
                      <a:lnTo>
                        <a:pt x="54" y="13"/>
                      </a:lnTo>
                      <a:lnTo>
                        <a:pt x="57" y="15"/>
                      </a:lnTo>
                      <a:lnTo>
                        <a:pt x="59" y="15"/>
                      </a:lnTo>
                      <a:lnTo>
                        <a:pt x="59" y="16"/>
                      </a:lnTo>
                      <a:lnTo>
                        <a:pt x="59" y="18"/>
                      </a:lnTo>
                      <a:lnTo>
                        <a:pt x="59" y="20"/>
                      </a:lnTo>
                      <a:lnTo>
                        <a:pt x="57" y="21"/>
                      </a:lnTo>
                      <a:lnTo>
                        <a:pt x="57" y="23"/>
                      </a:lnTo>
                      <a:lnTo>
                        <a:pt x="56" y="23"/>
                      </a:lnTo>
                      <a:lnTo>
                        <a:pt x="56" y="24"/>
                      </a:lnTo>
                      <a:lnTo>
                        <a:pt x="56" y="26"/>
                      </a:lnTo>
                      <a:lnTo>
                        <a:pt x="53" y="27"/>
                      </a:lnTo>
                      <a:lnTo>
                        <a:pt x="51" y="31"/>
                      </a:lnTo>
                      <a:lnTo>
                        <a:pt x="50" y="34"/>
                      </a:lnTo>
                      <a:lnTo>
                        <a:pt x="50" y="37"/>
                      </a:lnTo>
                      <a:lnTo>
                        <a:pt x="48" y="37"/>
                      </a:lnTo>
                      <a:lnTo>
                        <a:pt x="48" y="40"/>
                      </a:lnTo>
                      <a:lnTo>
                        <a:pt x="47" y="41"/>
                      </a:lnTo>
                      <a:lnTo>
                        <a:pt x="41" y="44"/>
                      </a:lnTo>
                      <a:lnTo>
                        <a:pt x="39" y="46"/>
                      </a:lnTo>
                      <a:lnTo>
                        <a:pt x="39" y="47"/>
                      </a:lnTo>
                      <a:lnTo>
                        <a:pt x="37" y="47"/>
                      </a:lnTo>
                      <a:lnTo>
                        <a:pt x="36" y="44"/>
                      </a:lnTo>
                      <a:lnTo>
                        <a:pt x="34" y="44"/>
                      </a:lnTo>
                      <a:lnTo>
                        <a:pt x="34" y="43"/>
                      </a:lnTo>
                      <a:lnTo>
                        <a:pt x="34" y="41"/>
                      </a:lnTo>
                      <a:lnTo>
                        <a:pt x="33" y="41"/>
                      </a:lnTo>
                      <a:lnTo>
                        <a:pt x="31" y="41"/>
                      </a:lnTo>
                      <a:lnTo>
                        <a:pt x="30" y="41"/>
                      </a:lnTo>
                      <a:lnTo>
                        <a:pt x="25" y="41"/>
                      </a:lnTo>
                      <a:lnTo>
                        <a:pt x="23" y="40"/>
                      </a:lnTo>
                      <a:lnTo>
                        <a:pt x="22" y="38"/>
                      </a:lnTo>
                      <a:lnTo>
                        <a:pt x="22" y="35"/>
                      </a:lnTo>
                      <a:lnTo>
                        <a:pt x="20" y="34"/>
                      </a:lnTo>
                      <a:lnTo>
                        <a:pt x="22" y="32"/>
                      </a:lnTo>
                      <a:lnTo>
                        <a:pt x="20" y="31"/>
                      </a:lnTo>
                      <a:lnTo>
                        <a:pt x="19" y="29"/>
                      </a:lnTo>
                      <a:lnTo>
                        <a:pt x="17" y="27"/>
                      </a:lnTo>
                      <a:lnTo>
                        <a:pt x="16" y="27"/>
                      </a:lnTo>
                      <a:lnTo>
                        <a:pt x="13" y="29"/>
                      </a:lnTo>
                      <a:lnTo>
                        <a:pt x="11" y="31"/>
                      </a:lnTo>
                      <a:lnTo>
                        <a:pt x="11" y="32"/>
                      </a:lnTo>
                      <a:lnTo>
                        <a:pt x="10" y="34"/>
                      </a:lnTo>
                      <a:lnTo>
                        <a:pt x="8" y="34"/>
                      </a:lnTo>
                      <a:lnTo>
                        <a:pt x="7" y="32"/>
                      </a:lnTo>
                      <a:lnTo>
                        <a:pt x="7" y="31"/>
                      </a:lnTo>
                      <a:lnTo>
                        <a:pt x="8" y="31"/>
                      </a:lnTo>
                      <a:lnTo>
                        <a:pt x="7" y="29"/>
                      </a:lnTo>
                      <a:lnTo>
                        <a:pt x="5" y="31"/>
                      </a:lnTo>
                      <a:lnTo>
                        <a:pt x="5" y="29"/>
                      </a:lnTo>
                      <a:lnTo>
                        <a:pt x="4" y="31"/>
                      </a:lnTo>
                      <a:lnTo>
                        <a:pt x="2" y="31"/>
                      </a:lnTo>
                      <a:lnTo>
                        <a:pt x="2" y="29"/>
                      </a:lnTo>
                      <a:lnTo>
                        <a:pt x="0" y="27"/>
                      </a:lnTo>
                      <a:lnTo>
                        <a:pt x="0" y="26"/>
                      </a:lnTo>
                      <a:lnTo>
                        <a:pt x="0" y="24"/>
                      </a:lnTo>
                      <a:lnTo>
                        <a:pt x="5" y="21"/>
                      </a:lnTo>
                      <a:lnTo>
                        <a:pt x="7" y="21"/>
                      </a:lnTo>
                      <a:lnTo>
                        <a:pt x="10" y="18"/>
                      </a:lnTo>
                      <a:lnTo>
                        <a:pt x="11" y="18"/>
                      </a:lnTo>
                      <a:lnTo>
                        <a:pt x="13" y="16"/>
                      </a:lnTo>
                      <a:lnTo>
                        <a:pt x="14" y="15"/>
                      </a:lnTo>
                      <a:lnTo>
                        <a:pt x="16" y="13"/>
                      </a:lnTo>
                      <a:lnTo>
                        <a:pt x="17" y="12"/>
                      </a:lnTo>
                      <a:lnTo>
                        <a:pt x="19" y="10"/>
                      </a:lnTo>
                      <a:lnTo>
                        <a:pt x="20" y="10"/>
                      </a:lnTo>
                      <a:lnTo>
                        <a:pt x="22" y="9"/>
                      </a:lnTo>
                      <a:lnTo>
                        <a:pt x="22" y="7"/>
                      </a:lnTo>
                      <a:lnTo>
                        <a:pt x="23" y="7"/>
                      </a:lnTo>
                      <a:lnTo>
                        <a:pt x="25" y="7"/>
                      </a:lnTo>
                      <a:lnTo>
                        <a:pt x="25" y="6"/>
                      </a:lnTo>
                      <a:lnTo>
                        <a:pt x="26" y="7"/>
                      </a:lnTo>
                      <a:lnTo>
                        <a:pt x="26" y="6"/>
                      </a:lnTo>
                      <a:lnTo>
                        <a:pt x="28" y="6"/>
                      </a:lnTo>
                      <a:lnTo>
                        <a:pt x="31" y="4"/>
                      </a:lnTo>
                      <a:lnTo>
                        <a:pt x="33" y="3"/>
                      </a:lnTo>
                      <a:lnTo>
                        <a:pt x="36" y="3"/>
                      </a:lnTo>
                      <a:lnTo>
                        <a:pt x="39" y="3"/>
                      </a:lnTo>
                      <a:lnTo>
                        <a:pt x="44" y="0"/>
                      </a:lnTo>
                      <a:lnTo>
                        <a:pt x="45" y="1"/>
                      </a:lnTo>
                      <a:lnTo>
                        <a:pt x="44" y="3"/>
                      </a:lnTo>
                      <a:lnTo>
                        <a:pt x="42" y="3"/>
                      </a:lnTo>
                      <a:lnTo>
                        <a:pt x="41" y="4"/>
                      </a:lnTo>
                      <a:lnTo>
                        <a:pt x="39" y="4"/>
                      </a:lnTo>
                      <a:lnTo>
                        <a:pt x="39" y="6"/>
                      </a:lnTo>
                      <a:lnTo>
                        <a:pt x="42" y="6"/>
                      </a:lnTo>
                      <a:lnTo>
                        <a:pt x="45" y="6"/>
                      </a:lnTo>
                      <a:lnTo>
                        <a:pt x="45" y="7"/>
                      </a:lnTo>
                      <a:lnTo>
                        <a:pt x="44" y="7"/>
                      </a:lnTo>
                      <a:lnTo>
                        <a:pt x="44" y="9"/>
                      </a:lnTo>
                      <a:lnTo>
                        <a:pt x="42" y="9"/>
                      </a:lnTo>
                      <a:lnTo>
                        <a:pt x="41" y="9"/>
                      </a:lnTo>
                      <a:lnTo>
                        <a:pt x="41" y="10"/>
                      </a:lnTo>
                      <a:lnTo>
                        <a:pt x="42" y="12"/>
                      </a:lnTo>
                      <a:lnTo>
                        <a:pt x="44" y="13"/>
                      </a:lnTo>
                      <a:lnTo>
                        <a:pt x="45" y="15"/>
                      </a:lnTo>
                      <a:lnTo>
                        <a:pt x="47" y="15"/>
                      </a:lnTo>
                      <a:lnTo>
                        <a:pt x="50" y="15"/>
                      </a:lnTo>
                      <a:lnTo>
                        <a:pt x="51" y="15"/>
                      </a:lnTo>
                      <a:lnTo>
                        <a:pt x="53" y="13"/>
                      </a:lnTo>
                      <a:lnTo>
                        <a:pt x="53" y="12"/>
                      </a:lnTo>
                      <a:close/>
                    </a:path>
                  </a:pathLst>
                </a:custGeom>
                <a:solidFill>
                  <a:srgbClr val="494949"/>
                </a:solidFill>
                <a:ln w="3175" cap="flat" cmpd="sng" algn="ctr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177792" indent="-177792" defTabSz="711165">
                    <a:defRPr/>
                  </a:pPr>
                  <a:endParaRPr lang="en-US" sz="2000" kern="0">
                    <a:solidFill>
                      <a:srgbClr val="FFFFFF"/>
                    </a:solidFill>
                    <a:latin typeface="Arial" panose="020B0604020202020204"/>
                  </a:endParaRPr>
                </a:p>
              </p:txBody>
            </p:sp>
            <p:sp>
              <p:nvSpPr>
                <p:cNvPr id="144" name="Freeform 246">
                  <a:extLst>
                    <a:ext uri="{FF2B5EF4-FFF2-40B4-BE49-F238E27FC236}">
                      <a16:creationId xmlns:a16="http://schemas.microsoft.com/office/drawing/2014/main" id="{8F4F1264-A7C2-51AC-E8E0-B0FC690AA1F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024254" y="6071899"/>
                  <a:ext cx="40409" cy="25977"/>
                </a:xfrm>
                <a:custGeom>
                  <a:avLst/>
                  <a:gdLst>
                    <a:gd name="T0" fmla="*/ 26 w 28"/>
                    <a:gd name="T1" fmla="*/ 11 h 18"/>
                    <a:gd name="T2" fmla="*/ 26 w 28"/>
                    <a:gd name="T3" fmla="*/ 12 h 18"/>
                    <a:gd name="T4" fmla="*/ 28 w 28"/>
                    <a:gd name="T5" fmla="*/ 14 h 18"/>
                    <a:gd name="T6" fmla="*/ 28 w 28"/>
                    <a:gd name="T7" fmla="*/ 15 h 18"/>
                    <a:gd name="T8" fmla="*/ 28 w 28"/>
                    <a:gd name="T9" fmla="*/ 14 h 18"/>
                    <a:gd name="T10" fmla="*/ 26 w 28"/>
                    <a:gd name="T11" fmla="*/ 14 h 18"/>
                    <a:gd name="T12" fmla="*/ 26 w 28"/>
                    <a:gd name="T13" fmla="*/ 18 h 18"/>
                    <a:gd name="T14" fmla="*/ 23 w 28"/>
                    <a:gd name="T15" fmla="*/ 18 h 18"/>
                    <a:gd name="T16" fmla="*/ 20 w 28"/>
                    <a:gd name="T17" fmla="*/ 17 h 18"/>
                    <a:gd name="T18" fmla="*/ 11 w 28"/>
                    <a:gd name="T19" fmla="*/ 11 h 18"/>
                    <a:gd name="T20" fmla="*/ 9 w 28"/>
                    <a:gd name="T21" fmla="*/ 11 h 18"/>
                    <a:gd name="T22" fmla="*/ 8 w 28"/>
                    <a:gd name="T23" fmla="*/ 11 h 18"/>
                    <a:gd name="T24" fmla="*/ 3 w 28"/>
                    <a:gd name="T25" fmla="*/ 11 h 18"/>
                    <a:gd name="T26" fmla="*/ 1 w 28"/>
                    <a:gd name="T27" fmla="*/ 11 h 18"/>
                    <a:gd name="T28" fmla="*/ 1 w 28"/>
                    <a:gd name="T29" fmla="*/ 9 h 18"/>
                    <a:gd name="T30" fmla="*/ 1 w 28"/>
                    <a:gd name="T31" fmla="*/ 8 h 18"/>
                    <a:gd name="T32" fmla="*/ 3 w 28"/>
                    <a:gd name="T33" fmla="*/ 8 h 18"/>
                    <a:gd name="T34" fmla="*/ 3 w 28"/>
                    <a:gd name="T35" fmla="*/ 6 h 18"/>
                    <a:gd name="T36" fmla="*/ 1 w 28"/>
                    <a:gd name="T37" fmla="*/ 6 h 18"/>
                    <a:gd name="T38" fmla="*/ 0 w 28"/>
                    <a:gd name="T39" fmla="*/ 5 h 18"/>
                    <a:gd name="T40" fmla="*/ 0 w 28"/>
                    <a:gd name="T41" fmla="*/ 3 h 18"/>
                    <a:gd name="T42" fmla="*/ 1 w 28"/>
                    <a:gd name="T43" fmla="*/ 3 h 18"/>
                    <a:gd name="T44" fmla="*/ 5 w 28"/>
                    <a:gd name="T45" fmla="*/ 2 h 18"/>
                    <a:gd name="T46" fmla="*/ 6 w 28"/>
                    <a:gd name="T47" fmla="*/ 3 h 18"/>
                    <a:gd name="T48" fmla="*/ 11 w 28"/>
                    <a:gd name="T49" fmla="*/ 2 h 18"/>
                    <a:gd name="T50" fmla="*/ 14 w 28"/>
                    <a:gd name="T51" fmla="*/ 2 h 18"/>
                    <a:gd name="T52" fmla="*/ 15 w 28"/>
                    <a:gd name="T53" fmla="*/ 2 h 18"/>
                    <a:gd name="T54" fmla="*/ 15 w 28"/>
                    <a:gd name="T55" fmla="*/ 0 h 18"/>
                    <a:gd name="T56" fmla="*/ 15 w 28"/>
                    <a:gd name="T57" fmla="*/ 2 h 18"/>
                    <a:gd name="T58" fmla="*/ 17 w 28"/>
                    <a:gd name="T59" fmla="*/ 2 h 18"/>
                    <a:gd name="T60" fmla="*/ 18 w 28"/>
                    <a:gd name="T61" fmla="*/ 3 h 18"/>
                    <a:gd name="T62" fmla="*/ 17 w 28"/>
                    <a:gd name="T63" fmla="*/ 3 h 18"/>
                    <a:gd name="T64" fmla="*/ 17 w 28"/>
                    <a:gd name="T65" fmla="*/ 5 h 18"/>
                    <a:gd name="T66" fmla="*/ 18 w 28"/>
                    <a:gd name="T67" fmla="*/ 5 h 18"/>
                    <a:gd name="T68" fmla="*/ 18 w 28"/>
                    <a:gd name="T69" fmla="*/ 3 h 18"/>
                    <a:gd name="T70" fmla="*/ 18 w 28"/>
                    <a:gd name="T71" fmla="*/ 2 h 18"/>
                    <a:gd name="T72" fmla="*/ 20 w 28"/>
                    <a:gd name="T73" fmla="*/ 2 h 18"/>
                    <a:gd name="T74" fmla="*/ 20 w 28"/>
                    <a:gd name="T75" fmla="*/ 3 h 18"/>
                    <a:gd name="T76" fmla="*/ 21 w 28"/>
                    <a:gd name="T77" fmla="*/ 5 h 18"/>
                    <a:gd name="T78" fmla="*/ 23 w 28"/>
                    <a:gd name="T79" fmla="*/ 6 h 18"/>
                    <a:gd name="T80" fmla="*/ 24 w 28"/>
                    <a:gd name="T81" fmla="*/ 6 h 18"/>
                    <a:gd name="T82" fmla="*/ 24 w 28"/>
                    <a:gd name="T83" fmla="*/ 8 h 18"/>
                    <a:gd name="T84" fmla="*/ 24 w 28"/>
                    <a:gd name="T85" fmla="*/ 9 h 18"/>
                    <a:gd name="T86" fmla="*/ 23 w 28"/>
                    <a:gd name="T87" fmla="*/ 9 h 18"/>
                    <a:gd name="T88" fmla="*/ 24 w 28"/>
                    <a:gd name="T89" fmla="*/ 9 h 18"/>
                    <a:gd name="T90" fmla="*/ 26 w 28"/>
                    <a:gd name="T91" fmla="*/ 9 h 18"/>
                    <a:gd name="T92" fmla="*/ 26 w 28"/>
                    <a:gd name="T93" fmla="*/ 11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</a:cxnLst>
                  <a:rect l="0" t="0" r="r" b="b"/>
                  <a:pathLst>
                    <a:path w="28" h="18">
                      <a:moveTo>
                        <a:pt x="26" y="11"/>
                      </a:moveTo>
                      <a:lnTo>
                        <a:pt x="26" y="12"/>
                      </a:lnTo>
                      <a:lnTo>
                        <a:pt x="28" y="14"/>
                      </a:lnTo>
                      <a:lnTo>
                        <a:pt x="28" y="15"/>
                      </a:lnTo>
                      <a:lnTo>
                        <a:pt x="28" y="14"/>
                      </a:lnTo>
                      <a:lnTo>
                        <a:pt x="26" y="14"/>
                      </a:lnTo>
                      <a:lnTo>
                        <a:pt x="26" y="18"/>
                      </a:lnTo>
                      <a:lnTo>
                        <a:pt x="23" y="18"/>
                      </a:lnTo>
                      <a:lnTo>
                        <a:pt x="20" y="17"/>
                      </a:lnTo>
                      <a:lnTo>
                        <a:pt x="11" y="11"/>
                      </a:lnTo>
                      <a:lnTo>
                        <a:pt x="9" y="11"/>
                      </a:lnTo>
                      <a:lnTo>
                        <a:pt x="8" y="11"/>
                      </a:lnTo>
                      <a:lnTo>
                        <a:pt x="3" y="11"/>
                      </a:lnTo>
                      <a:lnTo>
                        <a:pt x="1" y="11"/>
                      </a:lnTo>
                      <a:lnTo>
                        <a:pt x="1" y="9"/>
                      </a:lnTo>
                      <a:lnTo>
                        <a:pt x="1" y="8"/>
                      </a:lnTo>
                      <a:lnTo>
                        <a:pt x="3" y="8"/>
                      </a:lnTo>
                      <a:lnTo>
                        <a:pt x="3" y="6"/>
                      </a:lnTo>
                      <a:lnTo>
                        <a:pt x="1" y="6"/>
                      </a:lnTo>
                      <a:lnTo>
                        <a:pt x="0" y="5"/>
                      </a:lnTo>
                      <a:lnTo>
                        <a:pt x="0" y="3"/>
                      </a:lnTo>
                      <a:lnTo>
                        <a:pt x="1" y="3"/>
                      </a:lnTo>
                      <a:lnTo>
                        <a:pt x="5" y="2"/>
                      </a:lnTo>
                      <a:lnTo>
                        <a:pt x="6" y="3"/>
                      </a:lnTo>
                      <a:lnTo>
                        <a:pt x="11" y="2"/>
                      </a:lnTo>
                      <a:lnTo>
                        <a:pt x="14" y="2"/>
                      </a:lnTo>
                      <a:lnTo>
                        <a:pt x="15" y="2"/>
                      </a:lnTo>
                      <a:lnTo>
                        <a:pt x="15" y="0"/>
                      </a:lnTo>
                      <a:lnTo>
                        <a:pt x="15" y="2"/>
                      </a:lnTo>
                      <a:lnTo>
                        <a:pt x="17" y="2"/>
                      </a:lnTo>
                      <a:lnTo>
                        <a:pt x="18" y="3"/>
                      </a:lnTo>
                      <a:lnTo>
                        <a:pt x="17" y="3"/>
                      </a:lnTo>
                      <a:lnTo>
                        <a:pt x="17" y="5"/>
                      </a:lnTo>
                      <a:lnTo>
                        <a:pt x="18" y="5"/>
                      </a:lnTo>
                      <a:lnTo>
                        <a:pt x="18" y="3"/>
                      </a:lnTo>
                      <a:lnTo>
                        <a:pt x="18" y="2"/>
                      </a:lnTo>
                      <a:lnTo>
                        <a:pt x="20" y="2"/>
                      </a:lnTo>
                      <a:lnTo>
                        <a:pt x="20" y="3"/>
                      </a:lnTo>
                      <a:lnTo>
                        <a:pt x="21" y="5"/>
                      </a:lnTo>
                      <a:lnTo>
                        <a:pt x="23" y="6"/>
                      </a:lnTo>
                      <a:lnTo>
                        <a:pt x="24" y="6"/>
                      </a:lnTo>
                      <a:lnTo>
                        <a:pt x="24" y="8"/>
                      </a:lnTo>
                      <a:lnTo>
                        <a:pt x="24" y="9"/>
                      </a:lnTo>
                      <a:lnTo>
                        <a:pt x="23" y="9"/>
                      </a:lnTo>
                      <a:lnTo>
                        <a:pt x="24" y="9"/>
                      </a:lnTo>
                      <a:lnTo>
                        <a:pt x="26" y="9"/>
                      </a:lnTo>
                      <a:lnTo>
                        <a:pt x="26" y="11"/>
                      </a:lnTo>
                      <a:close/>
                    </a:path>
                  </a:pathLst>
                </a:custGeom>
                <a:solidFill>
                  <a:srgbClr val="494949"/>
                </a:solidFill>
                <a:ln w="3175" cap="flat" cmpd="sng" algn="ctr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177792" indent="-177792" defTabSz="711165">
                    <a:defRPr/>
                  </a:pPr>
                  <a:endParaRPr lang="en-US" sz="2000" kern="0">
                    <a:solidFill>
                      <a:srgbClr val="FFFFFF"/>
                    </a:solidFill>
                    <a:latin typeface="Arial" panose="020B0604020202020204"/>
                  </a:endParaRPr>
                </a:p>
              </p:txBody>
            </p:sp>
            <p:sp>
              <p:nvSpPr>
                <p:cNvPr id="145" name="Freeform 248">
                  <a:extLst>
                    <a:ext uri="{FF2B5EF4-FFF2-40B4-BE49-F238E27FC236}">
                      <a16:creationId xmlns:a16="http://schemas.microsoft.com/office/drawing/2014/main" id="{FEC9DD3D-71C9-F2F0-1B87-FB696B61B38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30868" y="6165706"/>
                  <a:ext cx="30307" cy="27421"/>
                </a:xfrm>
                <a:custGeom>
                  <a:avLst/>
                  <a:gdLst>
                    <a:gd name="T0" fmla="*/ 20 w 21"/>
                    <a:gd name="T1" fmla="*/ 3 h 19"/>
                    <a:gd name="T2" fmla="*/ 20 w 21"/>
                    <a:gd name="T3" fmla="*/ 4 h 19"/>
                    <a:gd name="T4" fmla="*/ 21 w 21"/>
                    <a:gd name="T5" fmla="*/ 6 h 19"/>
                    <a:gd name="T6" fmla="*/ 20 w 21"/>
                    <a:gd name="T7" fmla="*/ 6 h 19"/>
                    <a:gd name="T8" fmla="*/ 20 w 21"/>
                    <a:gd name="T9" fmla="*/ 7 h 19"/>
                    <a:gd name="T10" fmla="*/ 18 w 21"/>
                    <a:gd name="T11" fmla="*/ 7 h 19"/>
                    <a:gd name="T12" fmla="*/ 18 w 21"/>
                    <a:gd name="T13" fmla="*/ 9 h 19"/>
                    <a:gd name="T14" fmla="*/ 17 w 21"/>
                    <a:gd name="T15" fmla="*/ 10 h 19"/>
                    <a:gd name="T16" fmla="*/ 15 w 21"/>
                    <a:gd name="T17" fmla="*/ 13 h 19"/>
                    <a:gd name="T18" fmla="*/ 14 w 21"/>
                    <a:gd name="T19" fmla="*/ 13 h 19"/>
                    <a:gd name="T20" fmla="*/ 12 w 21"/>
                    <a:gd name="T21" fmla="*/ 13 h 19"/>
                    <a:gd name="T22" fmla="*/ 12 w 21"/>
                    <a:gd name="T23" fmla="*/ 15 h 19"/>
                    <a:gd name="T24" fmla="*/ 12 w 21"/>
                    <a:gd name="T25" fmla="*/ 13 h 19"/>
                    <a:gd name="T26" fmla="*/ 11 w 21"/>
                    <a:gd name="T27" fmla="*/ 15 h 19"/>
                    <a:gd name="T28" fmla="*/ 9 w 21"/>
                    <a:gd name="T29" fmla="*/ 18 h 19"/>
                    <a:gd name="T30" fmla="*/ 9 w 21"/>
                    <a:gd name="T31" fmla="*/ 19 h 19"/>
                    <a:gd name="T32" fmla="*/ 7 w 21"/>
                    <a:gd name="T33" fmla="*/ 19 h 19"/>
                    <a:gd name="T34" fmla="*/ 7 w 21"/>
                    <a:gd name="T35" fmla="*/ 18 h 19"/>
                    <a:gd name="T36" fmla="*/ 6 w 21"/>
                    <a:gd name="T37" fmla="*/ 18 h 19"/>
                    <a:gd name="T38" fmla="*/ 4 w 21"/>
                    <a:gd name="T39" fmla="*/ 18 h 19"/>
                    <a:gd name="T40" fmla="*/ 4 w 21"/>
                    <a:gd name="T41" fmla="*/ 16 h 19"/>
                    <a:gd name="T42" fmla="*/ 3 w 21"/>
                    <a:gd name="T43" fmla="*/ 16 h 19"/>
                    <a:gd name="T44" fmla="*/ 1 w 21"/>
                    <a:gd name="T45" fmla="*/ 18 h 19"/>
                    <a:gd name="T46" fmla="*/ 0 w 21"/>
                    <a:gd name="T47" fmla="*/ 16 h 19"/>
                    <a:gd name="T48" fmla="*/ 0 w 21"/>
                    <a:gd name="T49" fmla="*/ 15 h 19"/>
                    <a:gd name="T50" fmla="*/ 0 w 21"/>
                    <a:gd name="T51" fmla="*/ 13 h 19"/>
                    <a:gd name="T52" fmla="*/ 0 w 21"/>
                    <a:gd name="T53" fmla="*/ 12 h 19"/>
                    <a:gd name="T54" fmla="*/ 0 w 21"/>
                    <a:gd name="T55" fmla="*/ 10 h 19"/>
                    <a:gd name="T56" fmla="*/ 1 w 21"/>
                    <a:gd name="T57" fmla="*/ 10 h 19"/>
                    <a:gd name="T58" fmla="*/ 3 w 21"/>
                    <a:gd name="T59" fmla="*/ 10 h 19"/>
                    <a:gd name="T60" fmla="*/ 4 w 21"/>
                    <a:gd name="T61" fmla="*/ 10 h 19"/>
                    <a:gd name="T62" fmla="*/ 3 w 21"/>
                    <a:gd name="T63" fmla="*/ 7 h 19"/>
                    <a:gd name="T64" fmla="*/ 3 w 21"/>
                    <a:gd name="T65" fmla="*/ 6 h 19"/>
                    <a:gd name="T66" fmla="*/ 4 w 21"/>
                    <a:gd name="T67" fmla="*/ 6 h 19"/>
                    <a:gd name="T68" fmla="*/ 6 w 21"/>
                    <a:gd name="T69" fmla="*/ 4 h 19"/>
                    <a:gd name="T70" fmla="*/ 7 w 21"/>
                    <a:gd name="T71" fmla="*/ 3 h 19"/>
                    <a:gd name="T72" fmla="*/ 9 w 21"/>
                    <a:gd name="T73" fmla="*/ 3 h 19"/>
                    <a:gd name="T74" fmla="*/ 11 w 21"/>
                    <a:gd name="T75" fmla="*/ 3 h 19"/>
                    <a:gd name="T76" fmla="*/ 12 w 21"/>
                    <a:gd name="T77" fmla="*/ 1 h 19"/>
                    <a:gd name="T78" fmla="*/ 14 w 21"/>
                    <a:gd name="T79" fmla="*/ 1 h 19"/>
                    <a:gd name="T80" fmla="*/ 15 w 21"/>
                    <a:gd name="T81" fmla="*/ 1 h 19"/>
                    <a:gd name="T82" fmla="*/ 15 w 21"/>
                    <a:gd name="T83" fmla="*/ 0 h 19"/>
                    <a:gd name="T84" fmla="*/ 17 w 21"/>
                    <a:gd name="T85" fmla="*/ 0 h 19"/>
                    <a:gd name="T86" fmla="*/ 17 w 21"/>
                    <a:gd name="T87" fmla="*/ 1 h 19"/>
                    <a:gd name="T88" fmla="*/ 18 w 21"/>
                    <a:gd name="T89" fmla="*/ 1 h 19"/>
                    <a:gd name="T90" fmla="*/ 20 w 21"/>
                    <a:gd name="T91" fmla="*/ 1 h 19"/>
                    <a:gd name="T92" fmla="*/ 20 w 21"/>
                    <a:gd name="T93" fmla="*/ 3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</a:cxnLst>
                  <a:rect l="0" t="0" r="r" b="b"/>
                  <a:pathLst>
                    <a:path w="21" h="19">
                      <a:moveTo>
                        <a:pt x="20" y="3"/>
                      </a:moveTo>
                      <a:lnTo>
                        <a:pt x="20" y="4"/>
                      </a:lnTo>
                      <a:lnTo>
                        <a:pt x="21" y="6"/>
                      </a:lnTo>
                      <a:lnTo>
                        <a:pt x="20" y="6"/>
                      </a:lnTo>
                      <a:lnTo>
                        <a:pt x="20" y="7"/>
                      </a:lnTo>
                      <a:lnTo>
                        <a:pt x="18" y="7"/>
                      </a:lnTo>
                      <a:lnTo>
                        <a:pt x="18" y="9"/>
                      </a:lnTo>
                      <a:lnTo>
                        <a:pt x="17" y="10"/>
                      </a:lnTo>
                      <a:lnTo>
                        <a:pt x="15" y="13"/>
                      </a:lnTo>
                      <a:lnTo>
                        <a:pt x="14" y="13"/>
                      </a:lnTo>
                      <a:lnTo>
                        <a:pt x="12" y="13"/>
                      </a:lnTo>
                      <a:lnTo>
                        <a:pt x="12" y="15"/>
                      </a:lnTo>
                      <a:lnTo>
                        <a:pt x="12" y="13"/>
                      </a:lnTo>
                      <a:lnTo>
                        <a:pt x="11" y="15"/>
                      </a:lnTo>
                      <a:lnTo>
                        <a:pt x="9" y="18"/>
                      </a:lnTo>
                      <a:lnTo>
                        <a:pt x="9" y="19"/>
                      </a:lnTo>
                      <a:lnTo>
                        <a:pt x="7" y="19"/>
                      </a:lnTo>
                      <a:lnTo>
                        <a:pt x="7" y="18"/>
                      </a:lnTo>
                      <a:lnTo>
                        <a:pt x="6" y="18"/>
                      </a:lnTo>
                      <a:lnTo>
                        <a:pt x="4" y="18"/>
                      </a:lnTo>
                      <a:lnTo>
                        <a:pt x="4" y="16"/>
                      </a:lnTo>
                      <a:lnTo>
                        <a:pt x="3" y="16"/>
                      </a:lnTo>
                      <a:lnTo>
                        <a:pt x="1" y="18"/>
                      </a:lnTo>
                      <a:lnTo>
                        <a:pt x="0" y="16"/>
                      </a:lnTo>
                      <a:lnTo>
                        <a:pt x="0" y="15"/>
                      </a:lnTo>
                      <a:lnTo>
                        <a:pt x="0" y="13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1" y="10"/>
                      </a:lnTo>
                      <a:lnTo>
                        <a:pt x="3" y="10"/>
                      </a:lnTo>
                      <a:lnTo>
                        <a:pt x="4" y="10"/>
                      </a:lnTo>
                      <a:lnTo>
                        <a:pt x="3" y="7"/>
                      </a:lnTo>
                      <a:lnTo>
                        <a:pt x="3" y="6"/>
                      </a:lnTo>
                      <a:lnTo>
                        <a:pt x="4" y="6"/>
                      </a:lnTo>
                      <a:lnTo>
                        <a:pt x="6" y="4"/>
                      </a:lnTo>
                      <a:lnTo>
                        <a:pt x="7" y="3"/>
                      </a:lnTo>
                      <a:lnTo>
                        <a:pt x="9" y="3"/>
                      </a:lnTo>
                      <a:lnTo>
                        <a:pt x="11" y="3"/>
                      </a:lnTo>
                      <a:lnTo>
                        <a:pt x="12" y="1"/>
                      </a:lnTo>
                      <a:lnTo>
                        <a:pt x="14" y="1"/>
                      </a:lnTo>
                      <a:lnTo>
                        <a:pt x="15" y="1"/>
                      </a:lnTo>
                      <a:lnTo>
                        <a:pt x="15" y="0"/>
                      </a:lnTo>
                      <a:lnTo>
                        <a:pt x="17" y="0"/>
                      </a:lnTo>
                      <a:lnTo>
                        <a:pt x="17" y="1"/>
                      </a:lnTo>
                      <a:lnTo>
                        <a:pt x="18" y="1"/>
                      </a:lnTo>
                      <a:lnTo>
                        <a:pt x="20" y="1"/>
                      </a:lnTo>
                      <a:lnTo>
                        <a:pt x="20" y="3"/>
                      </a:lnTo>
                      <a:close/>
                    </a:path>
                  </a:pathLst>
                </a:custGeom>
                <a:solidFill>
                  <a:srgbClr val="494949"/>
                </a:solidFill>
                <a:ln w="3175" cap="flat" cmpd="sng" algn="ctr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177792" indent="-177792" defTabSz="711165">
                    <a:defRPr/>
                  </a:pPr>
                  <a:endParaRPr lang="en-US" sz="2000" kern="0">
                    <a:solidFill>
                      <a:srgbClr val="FFFFFF"/>
                    </a:solidFill>
                    <a:latin typeface="Arial" panose="020B0604020202020204"/>
                  </a:endParaRPr>
                </a:p>
              </p:txBody>
            </p:sp>
          </p:grpSp>
        </p:grpSp>
        <p:sp>
          <p:nvSpPr>
            <p:cNvPr id="53" name="Freeform 480">
              <a:extLst>
                <a:ext uri="{FF2B5EF4-FFF2-40B4-BE49-F238E27FC236}">
                  <a16:creationId xmlns:a16="http://schemas.microsoft.com/office/drawing/2014/main" id="{9B4DD2D1-1E75-1C42-5E88-E98FF7F9716C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5572" y="5865523"/>
              <a:ext cx="246785" cy="503671"/>
            </a:xfrm>
            <a:custGeom>
              <a:avLst/>
              <a:gdLst>
                <a:gd name="T0" fmla="*/ 62 w 171"/>
                <a:gd name="T1" fmla="*/ 3 h 349"/>
                <a:gd name="T2" fmla="*/ 72 w 171"/>
                <a:gd name="T3" fmla="*/ 6 h 349"/>
                <a:gd name="T4" fmla="*/ 69 w 171"/>
                <a:gd name="T5" fmla="*/ 24 h 349"/>
                <a:gd name="T6" fmla="*/ 85 w 171"/>
                <a:gd name="T7" fmla="*/ 21 h 349"/>
                <a:gd name="T8" fmla="*/ 102 w 171"/>
                <a:gd name="T9" fmla="*/ 23 h 349"/>
                <a:gd name="T10" fmla="*/ 114 w 171"/>
                <a:gd name="T11" fmla="*/ 21 h 349"/>
                <a:gd name="T12" fmla="*/ 128 w 171"/>
                <a:gd name="T13" fmla="*/ 15 h 349"/>
                <a:gd name="T14" fmla="*/ 148 w 171"/>
                <a:gd name="T15" fmla="*/ 15 h 349"/>
                <a:gd name="T16" fmla="*/ 153 w 171"/>
                <a:gd name="T17" fmla="*/ 29 h 349"/>
                <a:gd name="T18" fmla="*/ 171 w 171"/>
                <a:gd name="T19" fmla="*/ 40 h 349"/>
                <a:gd name="T20" fmla="*/ 160 w 171"/>
                <a:gd name="T21" fmla="*/ 56 h 349"/>
                <a:gd name="T22" fmla="*/ 143 w 171"/>
                <a:gd name="T23" fmla="*/ 72 h 349"/>
                <a:gd name="T24" fmla="*/ 137 w 171"/>
                <a:gd name="T25" fmla="*/ 87 h 349"/>
                <a:gd name="T26" fmla="*/ 140 w 171"/>
                <a:gd name="T27" fmla="*/ 104 h 349"/>
                <a:gd name="T28" fmla="*/ 139 w 171"/>
                <a:gd name="T29" fmla="*/ 121 h 349"/>
                <a:gd name="T30" fmla="*/ 128 w 171"/>
                <a:gd name="T31" fmla="*/ 135 h 349"/>
                <a:gd name="T32" fmla="*/ 136 w 171"/>
                <a:gd name="T33" fmla="*/ 151 h 349"/>
                <a:gd name="T34" fmla="*/ 130 w 171"/>
                <a:gd name="T35" fmla="*/ 166 h 349"/>
                <a:gd name="T36" fmla="*/ 102 w 171"/>
                <a:gd name="T37" fmla="*/ 172 h 349"/>
                <a:gd name="T38" fmla="*/ 113 w 171"/>
                <a:gd name="T39" fmla="*/ 191 h 349"/>
                <a:gd name="T40" fmla="*/ 122 w 171"/>
                <a:gd name="T41" fmla="*/ 206 h 349"/>
                <a:gd name="T42" fmla="*/ 131 w 171"/>
                <a:gd name="T43" fmla="*/ 215 h 349"/>
                <a:gd name="T44" fmla="*/ 125 w 171"/>
                <a:gd name="T45" fmla="*/ 227 h 349"/>
                <a:gd name="T46" fmla="*/ 116 w 171"/>
                <a:gd name="T47" fmla="*/ 241 h 349"/>
                <a:gd name="T48" fmla="*/ 120 w 171"/>
                <a:gd name="T49" fmla="*/ 263 h 349"/>
                <a:gd name="T50" fmla="*/ 131 w 171"/>
                <a:gd name="T51" fmla="*/ 277 h 349"/>
                <a:gd name="T52" fmla="*/ 117 w 171"/>
                <a:gd name="T53" fmla="*/ 283 h 349"/>
                <a:gd name="T54" fmla="*/ 106 w 171"/>
                <a:gd name="T55" fmla="*/ 306 h 349"/>
                <a:gd name="T56" fmla="*/ 106 w 171"/>
                <a:gd name="T57" fmla="*/ 319 h 349"/>
                <a:gd name="T58" fmla="*/ 105 w 171"/>
                <a:gd name="T59" fmla="*/ 337 h 349"/>
                <a:gd name="T60" fmla="*/ 80 w 171"/>
                <a:gd name="T61" fmla="*/ 348 h 349"/>
                <a:gd name="T62" fmla="*/ 62 w 171"/>
                <a:gd name="T63" fmla="*/ 343 h 349"/>
                <a:gd name="T64" fmla="*/ 40 w 171"/>
                <a:gd name="T65" fmla="*/ 343 h 349"/>
                <a:gd name="T66" fmla="*/ 28 w 171"/>
                <a:gd name="T67" fmla="*/ 346 h 349"/>
                <a:gd name="T68" fmla="*/ 34 w 171"/>
                <a:gd name="T69" fmla="*/ 331 h 349"/>
                <a:gd name="T70" fmla="*/ 35 w 171"/>
                <a:gd name="T71" fmla="*/ 311 h 349"/>
                <a:gd name="T72" fmla="*/ 37 w 171"/>
                <a:gd name="T73" fmla="*/ 292 h 349"/>
                <a:gd name="T74" fmla="*/ 39 w 171"/>
                <a:gd name="T75" fmla="*/ 266 h 349"/>
                <a:gd name="T76" fmla="*/ 35 w 171"/>
                <a:gd name="T77" fmla="*/ 252 h 349"/>
                <a:gd name="T78" fmla="*/ 40 w 171"/>
                <a:gd name="T79" fmla="*/ 248 h 349"/>
                <a:gd name="T80" fmla="*/ 34 w 171"/>
                <a:gd name="T81" fmla="*/ 249 h 349"/>
                <a:gd name="T82" fmla="*/ 17 w 171"/>
                <a:gd name="T83" fmla="*/ 251 h 349"/>
                <a:gd name="T84" fmla="*/ 23 w 171"/>
                <a:gd name="T85" fmla="*/ 237 h 349"/>
                <a:gd name="T86" fmla="*/ 26 w 171"/>
                <a:gd name="T87" fmla="*/ 223 h 349"/>
                <a:gd name="T88" fmla="*/ 37 w 171"/>
                <a:gd name="T89" fmla="*/ 211 h 349"/>
                <a:gd name="T90" fmla="*/ 22 w 171"/>
                <a:gd name="T91" fmla="*/ 234 h 349"/>
                <a:gd name="T92" fmla="*/ 0 w 171"/>
                <a:gd name="T93" fmla="*/ 231 h 349"/>
                <a:gd name="T94" fmla="*/ 8 w 171"/>
                <a:gd name="T95" fmla="*/ 203 h 349"/>
                <a:gd name="T96" fmla="*/ 14 w 171"/>
                <a:gd name="T97" fmla="*/ 188 h 349"/>
                <a:gd name="T98" fmla="*/ 22 w 171"/>
                <a:gd name="T99" fmla="*/ 177 h 349"/>
                <a:gd name="T100" fmla="*/ 31 w 171"/>
                <a:gd name="T101" fmla="*/ 137 h 349"/>
                <a:gd name="T102" fmla="*/ 42 w 171"/>
                <a:gd name="T103" fmla="*/ 104 h 349"/>
                <a:gd name="T104" fmla="*/ 50 w 171"/>
                <a:gd name="T105" fmla="*/ 97 h 349"/>
                <a:gd name="T106" fmla="*/ 43 w 171"/>
                <a:gd name="T107" fmla="*/ 92 h 349"/>
                <a:gd name="T108" fmla="*/ 43 w 171"/>
                <a:gd name="T109" fmla="*/ 72 h 349"/>
                <a:gd name="T110" fmla="*/ 39 w 171"/>
                <a:gd name="T111" fmla="*/ 55 h 349"/>
                <a:gd name="T112" fmla="*/ 35 w 171"/>
                <a:gd name="T113" fmla="*/ 38 h 349"/>
                <a:gd name="T114" fmla="*/ 32 w 171"/>
                <a:gd name="T115" fmla="*/ 27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71" h="349">
                  <a:moveTo>
                    <a:pt x="40" y="13"/>
                  </a:moveTo>
                  <a:lnTo>
                    <a:pt x="42" y="12"/>
                  </a:lnTo>
                  <a:lnTo>
                    <a:pt x="43" y="12"/>
                  </a:lnTo>
                  <a:lnTo>
                    <a:pt x="43" y="10"/>
                  </a:lnTo>
                  <a:lnTo>
                    <a:pt x="45" y="9"/>
                  </a:lnTo>
                  <a:lnTo>
                    <a:pt x="46" y="7"/>
                  </a:lnTo>
                  <a:lnTo>
                    <a:pt x="50" y="7"/>
                  </a:lnTo>
                  <a:lnTo>
                    <a:pt x="51" y="6"/>
                  </a:lnTo>
                  <a:lnTo>
                    <a:pt x="53" y="6"/>
                  </a:lnTo>
                  <a:lnTo>
                    <a:pt x="60" y="4"/>
                  </a:lnTo>
                  <a:lnTo>
                    <a:pt x="62" y="3"/>
                  </a:lnTo>
                  <a:lnTo>
                    <a:pt x="63" y="3"/>
                  </a:lnTo>
                  <a:lnTo>
                    <a:pt x="63" y="1"/>
                  </a:lnTo>
                  <a:lnTo>
                    <a:pt x="65" y="1"/>
                  </a:lnTo>
                  <a:lnTo>
                    <a:pt x="66" y="0"/>
                  </a:lnTo>
                  <a:lnTo>
                    <a:pt x="68" y="1"/>
                  </a:lnTo>
                  <a:lnTo>
                    <a:pt x="68" y="3"/>
                  </a:lnTo>
                  <a:lnTo>
                    <a:pt x="68" y="6"/>
                  </a:lnTo>
                  <a:lnTo>
                    <a:pt x="68" y="7"/>
                  </a:lnTo>
                  <a:lnTo>
                    <a:pt x="69" y="6"/>
                  </a:lnTo>
                  <a:lnTo>
                    <a:pt x="71" y="6"/>
                  </a:lnTo>
                  <a:lnTo>
                    <a:pt x="72" y="6"/>
                  </a:lnTo>
                  <a:lnTo>
                    <a:pt x="72" y="7"/>
                  </a:lnTo>
                  <a:lnTo>
                    <a:pt x="74" y="9"/>
                  </a:lnTo>
                  <a:lnTo>
                    <a:pt x="72" y="10"/>
                  </a:lnTo>
                  <a:lnTo>
                    <a:pt x="71" y="12"/>
                  </a:lnTo>
                  <a:lnTo>
                    <a:pt x="69" y="13"/>
                  </a:lnTo>
                  <a:lnTo>
                    <a:pt x="66" y="17"/>
                  </a:lnTo>
                  <a:lnTo>
                    <a:pt x="66" y="18"/>
                  </a:lnTo>
                  <a:lnTo>
                    <a:pt x="66" y="20"/>
                  </a:lnTo>
                  <a:lnTo>
                    <a:pt x="69" y="21"/>
                  </a:lnTo>
                  <a:lnTo>
                    <a:pt x="69" y="23"/>
                  </a:lnTo>
                  <a:lnTo>
                    <a:pt x="69" y="24"/>
                  </a:lnTo>
                  <a:lnTo>
                    <a:pt x="74" y="24"/>
                  </a:lnTo>
                  <a:lnTo>
                    <a:pt x="76" y="24"/>
                  </a:lnTo>
                  <a:lnTo>
                    <a:pt x="77" y="23"/>
                  </a:lnTo>
                  <a:lnTo>
                    <a:pt x="79" y="21"/>
                  </a:lnTo>
                  <a:lnTo>
                    <a:pt x="80" y="20"/>
                  </a:lnTo>
                  <a:lnTo>
                    <a:pt x="82" y="20"/>
                  </a:lnTo>
                  <a:lnTo>
                    <a:pt x="82" y="18"/>
                  </a:lnTo>
                  <a:lnTo>
                    <a:pt x="83" y="17"/>
                  </a:lnTo>
                  <a:lnTo>
                    <a:pt x="83" y="20"/>
                  </a:lnTo>
                  <a:lnTo>
                    <a:pt x="83" y="21"/>
                  </a:lnTo>
                  <a:lnTo>
                    <a:pt x="85" y="21"/>
                  </a:lnTo>
                  <a:lnTo>
                    <a:pt x="86" y="21"/>
                  </a:lnTo>
                  <a:lnTo>
                    <a:pt x="86" y="20"/>
                  </a:lnTo>
                  <a:lnTo>
                    <a:pt x="88" y="20"/>
                  </a:lnTo>
                  <a:lnTo>
                    <a:pt x="91" y="18"/>
                  </a:lnTo>
                  <a:lnTo>
                    <a:pt x="93" y="18"/>
                  </a:lnTo>
                  <a:lnTo>
                    <a:pt x="94" y="18"/>
                  </a:lnTo>
                  <a:lnTo>
                    <a:pt x="96" y="20"/>
                  </a:lnTo>
                  <a:lnTo>
                    <a:pt x="99" y="20"/>
                  </a:lnTo>
                  <a:lnTo>
                    <a:pt x="99" y="23"/>
                  </a:lnTo>
                  <a:lnTo>
                    <a:pt x="100" y="23"/>
                  </a:lnTo>
                  <a:lnTo>
                    <a:pt x="102" y="23"/>
                  </a:lnTo>
                  <a:lnTo>
                    <a:pt x="103" y="23"/>
                  </a:lnTo>
                  <a:lnTo>
                    <a:pt x="103" y="21"/>
                  </a:lnTo>
                  <a:lnTo>
                    <a:pt x="105" y="21"/>
                  </a:lnTo>
                  <a:lnTo>
                    <a:pt x="106" y="21"/>
                  </a:lnTo>
                  <a:lnTo>
                    <a:pt x="106" y="23"/>
                  </a:lnTo>
                  <a:lnTo>
                    <a:pt x="108" y="23"/>
                  </a:lnTo>
                  <a:lnTo>
                    <a:pt x="108" y="24"/>
                  </a:lnTo>
                  <a:lnTo>
                    <a:pt x="109" y="23"/>
                  </a:lnTo>
                  <a:lnTo>
                    <a:pt x="111" y="21"/>
                  </a:lnTo>
                  <a:lnTo>
                    <a:pt x="113" y="23"/>
                  </a:lnTo>
                  <a:lnTo>
                    <a:pt x="114" y="21"/>
                  </a:lnTo>
                  <a:lnTo>
                    <a:pt x="117" y="21"/>
                  </a:lnTo>
                  <a:lnTo>
                    <a:pt x="119" y="20"/>
                  </a:lnTo>
                  <a:lnTo>
                    <a:pt x="120" y="18"/>
                  </a:lnTo>
                  <a:lnTo>
                    <a:pt x="120" y="17"/>
                  </a:lnTo>
                  <a:lnTo>
                    <a:pt x="120" y="15"/>
                  </a:lnTo>
                  <a:lnTo>
                    <a:pt x="120" y="13"/>
                  </a:lnTo>
                  <a:lnTo>
                    <a:pt x="122" y="12"/>
                  </a:lnTo>
                  <a:lnTo>
                    <a:pt x="123" y="12"/>
                  </a:lnTo>
                  <a:lnTo>
                    <a:pt x="125" y="13"/>
                  </a:lnTo>
                  <a:lnTo>
                    <a:pt x="127" y="15"/>
                  </a:lnTo>
                  <a:lnTo>
                    <a:pt x="128" y="15"/>
                  </a:lnTo>
                  <a:lnTo>
                    <a:pt x="130" y="15"/>
                  </a:lnTo>
                  <a:lnTo>
                    <a:pt x="131" y="13"/>
                  </a:lnTo>
                  <a:lnTo>
                    <a:pt x="133" y="13"/>
                  </a:lnTo>
                  <a:lnTo>
                    <a:pt x="133" y="15"/>
                  </a:lnTo>
                  <a:lnTo>
                    <a:pt x="134" y="15"/>
                  </a:lnTo>
                  <a:lnTo>
                    <a:pt x="139" y="15"/>
                  </a:lnTo>
                  <a:lnTo>
                    <a:pt x="140" y="12"/>
                  </a:lnTo>
                  <a:lnTo>
                    <a:pt x="142" y="12"/>
                  </a:lnTo>
                  <a:lnTo>
                    <a:pt x="143" y="15"/>
                  </a:lnTo>
                  <a:lnTo>
                    <a:pt x="145" y="17"/>
                  </a:lnTo>
                  <a:lnTo>
                    <a:pt x="148" y="15"/>
                  </a:lnTo>
                  <a:lnTo>
                    <a:pt x="149" y="15"/>
                  </a:lnTo>
                  <a:lnTo>
                    <a:pt x="151" y="13"/>
                  </a:lnTo>
                  <a:lnTo>
                    <a:pt x="153" y="13"/>
                  </a:lnTo>
                  <a:lnTo>
                    <a:pt x="153" y="15"/>
                  </a:lnTo>
                  <a:lnTo>
                    <a:pt x="153" y="17"/>
                  </a:lnTo>
                  <a:lnTo>
                    <a:pt x="153" y="20"/>
                  </a:lnTo>
                  <a:lnTo>
                    <a:pt x="154" y="20"/>
                  </a:lnTo>
                  <a:lnTo>
                    <a:pt x="156" y="20"/>
                  </a:lnTo>
                  <a:lnTo>
                    <a:pt x="154" y="21"/>
                  </a:lnTo>
                  <a:lnTo>
                    <a:pt x="153" y="27"/>
                  </a:lnTo>
                  <a:lnTo>
                    <a:pt x="153" y="29"/>
                  </a:lnTo>
                  <a:lnTo>
                    <a:pt x="153" y="30"/>
                  </a:lnTo>
                  <a:lnTo>
                    <a:pt x="153" y="32"/>
                  </a:lnTo>
                  <a:lnTo>
                    <a:pt x="154" y="34"/>
                  </a:lnTo>
                  <a:lnTo>
                    <a:pt x="154" y="35"/>
                  </a:lnTo>
                  <a:lnTo>
                    <a:pt x="156" y="35"/>
                  </a:lnTo>
                  <a:lnTo>
                    <a:pt x="157" y="35"/>
                  </a:lnTo>
                  <a:lnTo>
                    <a:pt x="159" y="34"/>
                  </a:lnTo>
                  <a:lnTo>
                    <a:pt x="164" y="35"/>
                  </a:lnTo>
                  <a:lnTo>
                    <a:pt x="167" y="35"/>
                  </a:lnTo>
                  <a:lnTo>
                    <a:pt x="168" y="37"/>
                  </a:lnTo>
                  <a:lnTo>
                    <a:pt x="171" y="40"/>
                  </a:lnTo>
                  <a:lnTo>
                    <a:pt x="171" y="41"/>
                  </a:lnTo>
                  <a:lnTo>
                    <a:pt x="170" y="44"/>
                  </a:lnTo>
                  <a:lnTo>
                    <a:pt x="168" y="46"/>
                  </a:lnTo>
                  <a:lnTo>
                    <a:pt x="168" y="47"/>
                  </a:lnTo>
                  <a:lnTo>
                    <a:pt x="168" y="49"/>
                  </a:lnTo>
                  <a:lnTo>
                    <a:pt x="167" y="52"/>
                  </a:lnTo>
                  <a:lnTo>
                    <a:pt x="164" y="52"/>
                  </a:lnTo>
                  <a:lnTo>
                    <a:pt x="164" y="53"/>
                  </a:lnTo>
                  <a:lnTo>
                    <a:pt x="164" y="55"/>
                  </a:lnTo>
                  <a:lnTo>
                    <a:pt x="162" y="55"/>
                  </a:lnTo>
                  <a:lnTo>
                    <a:pt x="160" y="56"/>
                  </a:lnTo>
                  <a:lnTo>
                    <a:pt x="159" y="58"/>
                  </a:lnTo>
                  <a:lnTo>
                    <a:pt x="157" y="60"/>
                  </a:lnTo>
                  <a:lnTo>
                    <a:pt x="154" y="61"/>
                  </a:lnTo>
                  <a:lnTo>
                    <a:pt x="153" y="61"/>
                  </a:lnTo>
                  <a:lnTo>
                    <a:pt x="149" y="61"/>
                  </a:lnTo>
                  <a:lnTo>
                    <a:pt x="148" y="63"/>
                  </a:lnTo>
                  <a:lnTo>
                    <a:pt x="146" y="66"/>
                  </a:lnTo>
                  <a:lnTo>
                    <a:pt x="146" y="67"/>
                  </a:lnTo>
                  <a:lnTo>
                    <a:pt x="143" y="69"/>
                  </a:lnTo>
                  <a:lnTo>
                    <a:pt x="143" y="71"/>
                  </a:lnTo>
                  <a:lnTo>
                    <a:pt x="143" y="72"/>
                  </a:lnTo>
                  <a:lnTo>
                    <a:pt x="143" y="74"/>
                  </a:lnTo>
                  <a:lnTo>
                    <a:pt x="140" y="77"/>
                  </a:lnTo>
                  <a:lnTo>
                    <a:pt x="139" y="77"/>
                  </a:lnTo>
                  <a:lnTo>
                    <a:pt x="136" y="77"/>
                  </a:lnTo>
                  <a:lnTo>
                    <a:pt x="134" y="77"/>
                  </a:lnTo>
                  <a:lnTo>
                    <a:pt x="134" y="78"/>
                  </a:lnTo>
                  <a:lnTo>
                    <a:pt x="134" y="80"/>
                  </a:lnTo>
                  <a:lnTo>
                    <a:pt x="134" y="81"/>
                  </a:lnTo>
                  <a:lnTo>
                    <a:pt x="136" y="83"/>
                  </a:lnTo>
                  <a:lnTo>
                    <a:pt x="136" y="84"/>
                  </a:lnTo>
                  <a:lnTo>
                    <a:pt x="137" y="87"/>
                  </a:lnTo>
                  <a:lnTo>
                    <a:pt x="139" y="89"/>
                  </a:lnTo>
                  <a:lnTo>
                    <a:pt x="140" y="89"/>
                  </a:lnTo>
                  <a:lnTo>
                    <a:pt x="140" y="90"/>
                  </a:lnTo>
                  <a:lnTo>
                    <a:pt x="139" y="92"/>
                  </a:lnTo>
                  <a:lnTo>
                    <a:pt x="139" y="93"/>
                  </a:lnTo>
                  <a:lnTo>
                    <a:pt x="139" y="95"/>
                  </a:lnTo>
                  <a:lnTo>
                    <a:pt x="139" y="97"/>
                  </a:lnTo>
                  <a:lnTo>
                    <a:pt x="139" y="98"/>
                  </a:lnTo>
                  <a:lnTo>
                    <a:pt x="140" y="100"/>
                  </a:lnTo>
                  <a:lnTo>
                    <a:pt x="140" y="103"/>
                  </a:lnTo>
                  <a:lnTo>
                    <a:pt x="140" y="104"/>
                  </a:lnTo>
                  <a:lnTo>
                    <a:pt x="140" y="106"/>
                  </a:lnTo>
                  <a:lnTo>
                    <a:pt x="139" y="108"/>
                  </a:lnTo>
                  <a:lnTo>
                    <a:pt x="139" y="109"/>
                  </a:lnTo>
                  <a:lnTo>
                    <a:pt x="139" y="111"/>
                  </a:lnTo>
                  <a:lnTo>
                    <a:pt x="139" y="112"/>
                  </a:lnTo>
                  <a:lnTo>
                    <a:pt x="140" y="112"/>
                  </a:lnTo>
                  <a:lnTo>
                    <a:pt x="140" y="114"/>
                  </a:lnTo>
                  <a:lnTo>
                    <a:pt x="140" y="115"/>
                  </a:lnTo>
                  <a:lnTo>
                    <a:pt x="139" y="117"/>
                  </a:lnTo>
                  <a:lnTo>
                    <a:pt x="137" y="118"/>
                  </a:lnTo>
                  <a:lnTo>
                    <a:pt x="139" y="121"/>
                  </a:lnTo>
                  <a:lnTo>
                    <a:pt x="139" y="123"/>
                  </a:lnTo>
                  <a:lnTo>
                    <a:pt x="142" y="124"/>
                  </a:lnTo>
                  <a:lnTo>
                    <a:pt x="140" y="126"/>
                  </a:lnTo>
                  <a:lnTo>
                    <a:pt x="137" y="129"/>
                  </a:lnTo>
                  <a:lnTo>
                    <a:pt x="137" y="130"/>
                  </a:lnTo>
                  <a:lnTo>
                    <a:pt x="136" y="132"/>
                  </a:lnTo>
                  <a:lnTo>
                    <a:pt x="134" y="132"/>
                  </a:lnTo>
                  <a:lnTo>
                    <a:pt x="133" y="132"/>
                  </a:lnTo>
                  <a:lnTo>
                    <a:pt x="131" y="134"/>
                  </a:lnTo>
                  <a:lnTo>
                    <a:pt x="130" y="134"/>
                  </a:lnTo>
                  <a:lnTo>
                    <a:pt x="128" y="135"/>
                  </a:lnTo>
                  <a:lnTo>
                    <a:pt x="128" y="137"/>
                  </a:lnTo>
                  <a:lnTo>
                    <a:pt x="128" y="138"/>
                  </a:lnTo>
                  <a:lnTo>
                    <a:pt x="130" y="140"/>
                  </a:lnTo>
                  <a:lnTo>
                    <a:pt x="130" y="141"/>
                  </a:lnTo>
                  <a:lnTo>
                    <a:pt x="131" y="141"/>
                  </a:lnTo>
                  <a:lnTo>
                    <a:pt x="133" y="141"/>
                  </a:lnTo>
                  <a:lnTo>
                    <a:pt x="134" y="143"/>
                  </a:lnTo>
                  <a:lnTo>
                    <a:pt x="134" y="145"/>
                  </a:lnTo>
                  <a:lnTo>
                    <a:pt x="137" y="148"/>
                  </a:lnTo>
                  <a:lnTo>
                    <a:pt x="136" y="149"/>
                  </a:lnTo>
                  <a:lnTo>
                    <a:pt x="136" y="151"/>
                  </a:lnTo>
                  <a:lnTo>
                    <a:pt x="136" y="152"/>
                  </a:lnTo>
                  <a:lnTo>
                    <a:pt x="136" y="154"/>
                  </a:lnTo>
                  <a:lnTo>
                    <a:pt x="134" y="154"/>
                  </a:lnTo>
                  <a:lnTo>
                    <a:pt x="134" y="155"/>
                  </a:lnTo>
                  <a:lnTo>
                    <a:pt x="134" y="157"/>
                  </a:lnTo>
                  <a:lnTo>
                    <a:pt x="134" y="158"/>
                  </a:lnTo>
                  <a:lnTo>
                    <a:pt x="133" y="160"/>
                  </a:lnTo>
                  <a:lnTo>
                    <a:pt x="131" y="161"/>
                  </a:lnTo>
                  <a:lnTo>
                    <a:pt x="131" y="163"/>
                  </a:lnTo>
                  <a:lnTo>
                    <a:pt x="131" y="164"/>
                  </a:lnTo>
                  <a:lnTo>
                    <a:pt x="130" y="166"/>
                  </a:lnTo>
                  <a:lnTo>
                    <a:pt x="130" y="167"/>
                  </a:lnTo>
                  <a:lnTo>
                    <a:pt x="130" y="169"/>
                  </a:lnTo>
                  <a:lnTo>
                    <a:pt x="128" y="171"/>
                  </a:lnTo>
                  <a:lnTo>
                    <a:pt x="120" y="171"/>
                  </a:lnTo>
                  <a:lnTo>
                    <a:pt x="119" y="171"/>
                  </a:lnTo>
                  <a:lnTo>
                    <a:pt x="117" y="171"/>
                  </a:lnTo>
                  <a:lnTo>
                    <a:pt x="116" y="171"/>
                  </a:lnTo>
                  <a:lnTo>
                    <a:pt x="114" y="171"/>
                  </a:lnTo>
                  <a:lnTo>
                    <a:pt x="113" y="171"/>
                  </a:lnTo>
                  <a:lnTo>
                    <a:pt x="102" y="171"/>
                  </a:lnTo>
                  <a:lnTo>
                    <a:pt x="102" y="172"/>
                  </a:lnTo>
                  <a:lnTo>
                    <a:pt x="103" y="177"/>
                  </a:lnTo>
                  <a:lnTo>
                    <a:pt x="105" y="177"/>
                  </a:lnTo>
                  <a:lnTo>
                    <a:pt x="106" y="180"/>
                  </a:lnTo>
                  <a:lnTo>
                    <a:pt x="109" y="182"/>
                  </a:lnTo>
                  <a:lnTo>
                    <a:pt x="109" y="183"/>
                  </a:lnTo>
                  <a:lnTo>
                    <a:pt x="111" y="185"/>
                  </a:lnTo>
                  <a:lnTo>
                    <a:pt x="114" y="185"/>
                  </a:lnTo>
                  <a:lnTo>
                    <a:pt x="114" y="186"/>
                  </a:lnTo>
                  <a:lnTo>
                    <a:pt x="114" y="188"/>
                  </a:lnTo>
                  <a:lnTo>
                    <a:pt x="114" y="189"/>
                  </a:lnTo>
                  <a:lnTo>
                    <a:pt x="113" y="191"/>
                  </a:lnTo>
                  <a:lnTo>
                    <a:pt x="113" y="192"/>
                  </a:lnTo>
                  <a:lnTo>
                    <a:pt x="114" y="194"/>
                  </a:lnTo>
                  <a:lnTo>
                    <a:pt x="114" y="195"/>
                  </a:lnTo>
                  <a:lnTo>
                    <a:pt x="117" y="198"/>
                  </a:lnTo>
                  <a:lnTo>
                    <a:pt x="117" y="200"/>
                  </a:lnTo>
                  <a:lnTo>
                    <a:pt x="117" y="201"/>
                  </a:lnTo>
                  <a:lnTo>
                    <a:pt x="117" y="203"/>
                  </a:lnTo>
                  <a:lnTo>
                    <a:pt x="119" y="204"/>
                  </a:lnTo>
                  <a:lnTo>
                    <a:pt x="120" y="204"/>
                  </a:lnTo>
                  <a:lnTo>
                    <a:pt x="122" y="204"/>
                  </a:lnTo>
                  <a:lnTo>
                    <a:pt x="122" y="206"/>
                  </a:lnTo>
                  <a:lnTo>
                    <a:pt x="122" y="208"/>
                  </a:lnTo>
                  <a:lnTo>
                    <a:pt x="122" y="209"/>
                  </a:lnTo>
                  <a:lnTo>
                    <a:pt x="123" y="209"/>
                  </a:lnTo>
                  <a:lnTo>
                    <a:pt x="125" y="209"/>
                  </a:lnTo>
                  <a:lnTo>
                    <a:pt x="127" y="209"/>
                  </a:lnTo>
                  <a:lnTo>
                    <a:pt x="128" y="209"/>
                  </a:lnTo>
                  <a:lnTo>
                    <a:pt x="130" y="209"/>
                  </a:lnTo>
                  <a:lnTo>
                    <a:pt x="131" y="211"/>
                  </a:lnTo>
                  <a:lnTo>
                    <a:pt x="131" y="212"/>
                  </a:lnTo>
                  <a:lnTo>
                    <a:pt x="131" y="214"/>
                  </a:lnTo>
                  <a:lnTo>
                    <a:pt x="131" y="215"/>
                  </a:lnTo>
                  <a:lnTo>
                    <a:pt x="133" y="215"/>
                  </a:lnTo>
                  <a:lnTo>
                    <a:pt x="131" y="215"/>
                  </a:lnTo>
                  <a:lnTo>
                    <a:pt x="131" y="217"/>
                  </a:lnTo>
                  <a:lnTo>
                    <a:pt x="130" y="220"/>
                  </a:lnTo>
                  <a:lnTo>
                    <a:pt x="128" y="221"/>
                  </a:lnTo>
                  <a:lnTo>
                    <a:pt x="127" y="223"/>
                  </a:lnTo>
                  <a:lnTo>
                    <a:pt x="128" y="224"/>
                  </a:lnTo>
                  <a:lnTo>
                    <a:pt x="128" y="226"/>
                  </a:lnTo>
                  <a:lnTo>
                    <a:pt x="127" y="226"/>
                  </a:lnTo>
                  <a:lnTo>
                    <a:pt x="127" y="227"/>
                  </a:lnTo>
                  <a:lnTo>
                    <a:pt x="125" y="227"/>
                  </a:lnTo>
                  <a:lnTo>
                    <a:pt x="123" y="227"/>
                  </a:lnTo>
                  <a:lnTo>
                    <a:pt x="122" y="229"/>
                  </a:lnTo>
                  <a:lnTo>
                    <a:pt x="122" y="231"/>
                  </a:lnTo>
                  <a:lnTo>
                    <a:pt x="120" y="231"/>
                  </a:lnTo>
                  <a:lnTo>
                    <a:pt x="119" y="231"/>
                  </a:lnTo>
                  <a:lnTo>
                    <a:pt x="119" y="232"/>
                  </a:lnTo>
                  <a:lnTo>
                    <a:pt x="116" y="234"/>
                  </a:lnTo>
                  <a:lnTo>
                    <a:pt x="116" y="235"/>
                  </a:lnTo>
                  <a:lnTo>
                    <a:pt x="116" y="238"/>
                  </a:lnTo>
                  <a:lnTo>
                    <a:pt x="116" y="240"/>
                  </a:lnTo>
                  <a:lnTo>
                    <a:pt x="116" y="241"/>
                  </a:lnTo>
                  <a:lnTo>
                    <a:pt x="116" y="243"/>
                  </a:lnTo>
                  <a:lnTo>
                    <a:pt x="114" y="246"/>
                  </a:lnTo>
                  <a:lnTo>
                    <a:pt x="113" y="249"/>
                  </a:lnTo>
                  <a:lnTo>
                    <a:pt x="113" y="251"/>
                  </a:lnTo>
                  <a:lnTo>
                    <a:pt x="113" y="252"/>
                  </a:lnTo>
                  <a:lnTo>
                    <a:pt x="111" y="254"/>
                  </a:lnTo>
                  <a:lnTo>
                    <a:pt x="113" y="254"/>
                  </a:lnTo>
                  <a:lnTo>
                    <a:pt x="114" y="254"/>
                  </a:lnTo>
                  <a:lnTo>
                    <a:pt x="119" y="261"/>
                  </a:lnTo>
                  <a:lnTo>
                    <a:pt x="120" y="261"/>
                  </a:lnTo>
                  <a:lnTo>
                    <a:pt x="120" y="263"/>
                  </a:lnTo>
                  <a:lnTo>
                    <a:pt x="122" y="264"/>
                  </a:lnTo>
                  <a:lnTo>
                    <a:pt x="123" y="271"/>
                  </a:lnTo>
                  <a:lnTo>
                    <a:pt x="125" y="271"/>
                  </a:lnTo>
                  <a:lnTo>
                    <a:pt x="127" y="271"/>
                  </a:lnTo>
                  <a:lnTo>
                    <a:pt x="128" y="271"/>
                  </a:lnTo>
                  <a:lnTo>
                    <a:pt x="130" y="269"/>
                  </a:lnTo>
                  <a:lnTo>
                    <a:pt x="131" y="269"/>
                  </a:lnTo>
                  <a:lnTo>
                    <a:pt x="133" y="269"/>
                  </a:lnTo>
                  <a:lnTo>
                    <a:pt x="133" y="272"/>
                  </a:lnTo>
                  <a:lnTo>
                    <a:pt x="131" y="275"/>
                  </a:lnTo>
                  <a:lnTo>
                    <a:pt x="131" y="277"/>
                  </a:lnTo>
                  <a:lnTo>
                    <a:pt x="130" y="278"/>
                  </a:lnTo>
                  <a:lnTo>
                    <a:pt x="130" y="280"/>
                  </a:lnTo>
                  <a:lnTo>
                    <a:pt x="130" y="282"/>
                  </a:lnTo>
                  <a:lnTo>
                    <a:pt x="128" y="282"/>
                  </a:lnTo>
                  <a:lnTo>
                    <a:pt x="125" y="280"/>
                  </a:lnTo>
                  <a:lnTo>
                    <a:pt x="123" y="280"/>
                  </a:lnTo>
                  <a:lnTo>
                    <a:pt x="123" y="282"/>
                  </a:lnTo>
                  <a:lnTo>
                    <a:pt x="122" y="283"/>
                  </a:lnTo>
                  <a:lnTo>
                    <a:pt x="120" y="283"/>
                  </a:lnTo>
                  <a:lnTo>
                    <a:pt x="119" y="283"/>
                  </a:lnTo>
                  <a:lnTo>
                    <a:pt x="117" y="283"/>
                  </a:lnTo>
                  <a:lnTo>
                    <a:pt x="116" y="285"/>
                  </a:lnTo>
                  <a:lnTo>
                    <a:pt x="117" y="285"/>
                  </a:lnTo>
                  <a:lnTo>
                    <a:pt x="117" y="286"/>
                  </a:lnTo>
                  <a:lnTo>
                    <a:pt x="116" y="288"/>
                  </a:lnTo>
                  <a:lnTo>
                    <a:pt x="116" y="291"/>
                  </a:lnTo>
                  <a:lnTo>
                    <a:pt x="114" y="292"/>
                  </a:lnTo>
                  <a:lnTo>
                    <a:pt x="113" y="295"/>
                  </a:lnTo>
                  <a:lnTo>
                    <a:pt x="108" y="298"/>
                  </a:lnTo>
                  <a:lnTo>
                    <a:pt x="108" y="300"/>
                  </a:lnTo>
                  <a:lnTo>
                    <a:pt x="106" y="303"/>
                  </a:lnTo>
                  <a:lnTo>
                    <a:pt x="106" y="306"/>
                  </a:lnTo>
                  <a:lnTo>
                    <a:pt x="105" y="308"/>
                  </a:lnTo>
                  <a:lnTo>
                    <a:pt x="105" y="309"/>
                  </a:lnTo>
                  <a:lnTo>
                    <a:pt x="103" y="309"/>
                  </a:lnTo>
                  <a:lnTo>
                    <a:pt x="103" y="311"/>
                  </a:lnTo>
                  <a:lnTo>
                    <a:pt x="103" y="312"/>
                  </a:lnTo>
                  <a:lnTo>
                    <a:pt x="103" y="314"/>
                  </a:lnTo>
                  <a:lnTo>
                    <a:pt x="105" y="314"/>
                  </a:lnTo>
                  <a:lnTo>
                    <a:pt x="105" y="315"/>
                  </a:lnTo>
                  <a:lnTo>
                    <a:pt x="106" y="315"/>
                  </a:lnTo>
                  <a:lnTo>
                    <a:pt x="106" y="317"/>
                  </a:lnTo>
                  <a:lnTo>
                    <a:pt x="106" y="319"/>
                  </a:lnTo>
                  <a:lnTo>
                    <a:pt x="106" y="320"/>
                  </a:lnTo>
                  <a:lnTo>
                    <a:pt x="106" y="322"/>
                  </a:lnTo>
                  <a:lnTo>
                    <a:pt x="108" y="323"/>
                  </a:lnTo>
                  <a:lnTo>
                    <a:pt x="108" y="328"/>
                  </a:lnTo>
                  <a:lnTo>
                    <a:pt x="108" y="331"/>
                  </a:lnTo>
                  <a:lnTo>
                    <a:pt x="108" y="332"/>
                  </a:lnTo>
                  <a:lnTo>
                    <a:pt x="109" y="335"/>
                  </a:lnTo>
                  <a:lnTo>
                    <a:pt x="109" y="337"/>
                  </a:lnTo>
                  <a:lnTo>
                    <a:pt x="108" y="337"/>
                  </a:lnTo>
                  <a:lnTo>
                    <a:pt x="106" y="337"/>
                  </a:lnTo>
                  <a:lnTo>
                    <a:pt x="105" y="337"/>
                  </a:lnTo>
                  <a:lnTo>
                    <a:pt x="103" y="337"/>
                  </a:lnTo>
                  <a:lnTo>
                    <a:pt x="102" y="338"/>
                  </a:lnTo>
                  <a:lnTo>
                    <a:pt x="100" y="338"/>
                  </a:lnTo>
                  <a:lnTo>
                    <a:pt x="97" y="340"/>
                  </a:lnTo>
                  <a:lnTo>
                    <a:pt x="97" y="342"/>
                  </a:lnTo>
                  <a:lnTo>
                    <a:pt x="90" y="346"/>
                  </a:lnTo>
                  <a:lnTo>
                    <a:pt x="88" y="348"/>
                  </a:lnTo>
                  <a:lnTo>
                    <a:pt x="86" y="348"/>
                  </a:lnTo>
                  <a:lnTo>
                    <a:pt x="85" y="348"/>
                  </a:lnTo>
                  <a:lnTo>
                    <a:pt x="82" y="348"/>
                  </a:lnTo>
                  <a:lnTo>
                    <a:pt x="80" y="348"/>
                  </a:lnTo>
                  <a:lnTo>
                    <a:pt x="79" y="348"/>
                  </a:lnTo>
                  <a:lnTo>
                    <a:pt x="80" y="348"/>
                  </a:lnTo>
                  <a:lnTo>
                    <a:pt x="80" y="349"/>
                  </a:lnTo>
                  <a:lnTo>
                    <a:pt x="79" y="348"/>
                  </a:lnTo>
                  <a:lnTo>
                    <a:pt x="77" y="346"/>
                  </a:lnTo>
                  <a:lnTo>
                    <a:pt x="72" y="343"/>
                  </a:lnTo>
                  <a:lnTo>
                    <a:pt x="71" y="343"/>
                  </a:lnTo>
                  <a:lnTo>
                    <a:pt x="69" y="343"/>
                  </a:lnTo>
                  <a:lnTo>
                    <a:pt x="68" y="343"/>
                  </a:lnTo>
                  <a:lnTo>
                    <a:pt x="63" y="343"/>
                  </a:lnTo>
                  <a:lnTo>
                    <a:pt x="62" y="343"/>
                  </a:lnTo>
                  <a:lnTo>
                    <a:pt x="60" y="342"/>
                  </a:lnTo>
                  <a:lnTo>
                    <a:pt x="59" y="343"/>
                  </a:lnTo>
                  <a:lnTo>
                    <a:pt x="56" y="343"/>
                  </a:lnTo>
                  <a:lnTo>
                    <a:pt x="54" y="342"/>
                  </a:lnTo>
                  <a:lnTo>
                    <a:pt x="51" y="340"/>
                  </a:lnTo>
                  <a:lnTo>
                    <a:pt x="48" y="340"/>
                  </a:lnTo>
                  <a:lnTo>
                    <a:pt x="46" y="340"/>
                  </a:lnTo>
                  <a:lnTo>
                    <a:pt x="45" y="340"/>
                  </a:lnTo>
                  <a:lnTo>
                    <a:pt x="45" y="342"/>
                  </a:lnTo>
                  <a:lnTo>
                    <a:pt x="43" y="343"/>
                  </a:lnTo>
                  <a:lnTo>
                    <a:pt x="40" y="343"/>
                  </a:lnTo>
                  <a:lnTo>
                    <a:pt x="39" y="343"/>
                  </a:lnTo>
                  <a:lnTo>
                    <a:pt x="37" y="343"/>
                  </a:lnTo>
                  <a:lnTo>
                    <a:pt x="37" y="345"/>
                  </a:lnTo>
                  <a:lnTo>
                    <a:pt x="35" y="345"/>
                  </a:lnTo>
                  <a:lnTo>
                    <a:pt x="34" y="346"/>
                  </a:lnTo>
                  <a:lnTo>
                    <a:pt x="32" y="345"/>
                  </a:lnTo>
                  <a:lnTo>
                    <a:pt x="32" y="346"/>
                  </a:lnTo>
                  <a:lnTo>
                    <a:pt x="31" y="346"/>
                  </a:lnTo>
                  <a:lnTo>
                    <a:pt x="29" y="348"/>
                  </a:lnTo>
                  <a:lnTo>
                    <a:pt x="28" y="348"/>
                  </a:lnTo>
                  <a:lnTo>
                    <a:pt x="28" y="346"/>
                  </a:lnTo>
                  <a:lnTo>
                    <a:pt x="26" y="346"/>
                  </a:lnTo>
                  <a:lnTo>
                    <a:pt x="26" y="345"/>
                  </a:lnTo>
                  <a:lnTo>
                    <a:pt x="28" y="345"/>
                  </a:lnTo>
                  <a:lnTo>
                    <a:pt x="28" y="343"/>
                  </a:lnTo>
                  <a:lnTo>
                    <a:pt x="29" y="340"/>
                  </a:lnTo>
                  <a:lnTo>
                    <a:pt x="31" y="338"/>
                  </a:lnTo>
                  <a:lnTo>
                    <a:pt x="31" y="337"/>
                  </a:lnTo>
                  <a:lnTo>
                    <a:pt x="31" y="335"/>
                  </a:lnTo>
                  <a:lnTo>
                    <a:pt x="31" y="334"/>
                  </a:lnTo>
                  <a:lnTo>
                    <a:pt x="32" y="332"/>
                  </a:lnTo>
                  <a:lnTo>
                    <a:pt x="34" y="331"/>
                  </a:lnTo>
                  <a:lnTo>
                    <a:pt x="32" y="329"/>
                  </a:lnTo>
                  <a:lnTo>
                    <a:pt x="32" y="328"/>
                  </a:lnTo>
                  <a:lnTo>
                    <a:pt x="34" y="326"/>
                  </a:lnTo>
                  <a:lnTo>
                    <a:pt x="35" y="325"/>
                  </a:lnTo>
                  <a:lnTo>
                    <a:pt x="35" y="323"/>
                  </a:lnTo>
                  <a:lnTo>
                    <a:pt x="35" y="322"/>
                  </a:lnTo>
                  <a:lnTo>
                    <a:pt x="37" y="319"/>
                  </a:lnTo>
                  <a:lnTo>
                    <a:pt x="37" y="317"/>
                  </a:lnTo>
                  <a:lnTo>
                    <a:pt x="37" y="314"/>
                  </a:lnTo>
                  <a:lnTo>
                    <a:pt x="37" y="312"/>
                  </a:lnTo>
                  <a:lnTo>
                    <a:pt x="35" y="311"/>
                  </a:lnTo>
                  <a:lnTo>
                    <a:pt x="35" y="309"/>
                  </a:lnTo>
                  <a:lnTo>
                    <a:pt x="35" y="306"/>
                  </a:lnTo>
                  <a:lnTo>
                    <a:pt x="37" y="305"/>
                  </a:lnTo>
                  <a:lnTo>
                    <a:pt x="37" y="303"/>
                  </a:lnTo>
                  <a:lnTo>
                    <a:pt x="37" y="301"/>
                  </a:lnTo>
                  <a:lnTo>
                    <a:pt x="39" y="301"/>
                  </a:lnTo>
                  <a:lnTo>
                    <a:pt x="39" y="300"/>
                  </a:lnTo>
                  <a:lnTo>
                    <a:pt x="37" y="301"/>
                  </a:lnTo>
                  <a:lnTo>
                    <a:pt x="35" y="300"/>
                  </a:lnTo>
                  <a:lnTo>
                    <a:pt x="37" y="297"/>
                  </a:lnTo>
                  <a:lnTo>
                    <a:pt x="37" y="292"/>
                  </a:lnTo>
                  <a:lnTo>
                    <a:pt x="37" y="291"/>
                  </a:lnTo>
                  <a:lnTo>
                    <a:pt x="37" y="289"/>
                  </a:lnTo>
                  <a:lnTo>
                    <a:pt x="35" y="288"/>
                  </a:lnTo>
                  <a:lnTo>
                    <a:pt x="34" y="288"/>
                  </a:lnTo>
                  <a:lnTo>
                    <a:pt x="32" y="286"/>
                  </a:lnTo>
                  <a:lnTo>
                    <a:pt x="32" y="285"/>
                  </a:lnTo>
                  <a:lnTo>
                    <a:pt x="34" y="285"/>
                  </a:lnTo>
                  <a:lnTo>
                    <a:pt x="35" y="278"/>
                  </a:lnTo>
                  <a:lnTo>
                    <a:pt x="37" y="274"/>
                  </a:lnTo>
                  <a:lnTo>
                    <a:pt x="39" y="271"/>
                  </a:lnTo>
                  <a:lnTo>
                    <a:pt x="39" y="266"/>
                  </a:lnTo>
                  <a:lnTo>
                    <a:pt x="37" y="263"/>
                  </a:lnTo>
                  <a:lnTo>
                    <a:pt x="37" y="258"/>
                  </a:lnTo>
                  <a:lnTo>
                    <a:pt x="35" y="257"/>
                  </a:lnTo>
                  <a:lnTo>
                    <a:pt x="34" y="255"/>
                  </a:lnTo>
                  <a:lnTo>
                    <a:pt x="32" y="252"/>
                  </a:lnTo>
                  <a:lnTo>
                    <a:pt x="31" y="251"/>
                  </a:lnTo>
                  <a:lnTo>
                    <a:pt x="29" y="251"/>
                  </a:lnTo>
                  <a:lnTo>
                    <a:pt x="31" y="249"/>
                  </a:lnTo>
                  <a:lnTo>
                    <a:pt x="31" y="251"/>
                  </a:lnTo>
                  <a:lnTo>
                    <a:pt x="34" y="252"/>
                  </a:lnTo>
                  <a:lnTo>
                    <a:pt x="35" y="252"/>
                  </a:lnTo>
                  <a:lnTo>
                    <a:pt x="37" y="254"/>
                  </a:lnTo>
                  <a:lnTo>
                    <a:pt x="39" y="254"/>
                  </a:lnTo>
                  <a:lnTo>
                    <a:pt x="45" y="255"/>
                  </a:lnTo>
                  <a:lnTo>
                    <a:pt x="46" y="255"/>
                  </a:lnTo>
                  <a:lnTo>
                    <a:pt x="45" y="255"/>
                  </a:lnTo>
                  <a:lnTo>
                    <a:pt x="45" y="254"/>
                  </a:lnTo>
                  <a:lnTo>
                    <a:pt x="40" y="252"/>
                  </a:lnTo>
                  <a:lnTo>
                    <a:pt x="40" y="251"/>
                  </a:lnTo>
                  <a:lnTo>
                    <a:pt x="39" y="251"/>
                  </a:lnTo>
                  <a:lnTo>
                    <a:pt x="40" y="249"/>
                  </a:lnTo>
                  <a:lnTo>
                    <a:pt x="40" y="248"/>
                  </a:lnTo>
                  <a:lnTo>
                    <a:pt x="39" y="248"/>
                  </a:lnTo>
                  <a:lnTo>
                    <a:pt x="39" y="246"/>
                  </a:lnTo>
                  <a:lnTo>
                    <a:pt x="39" y="245"/>
                  </a:lnTo>
                  <a:lnTo>
                    <a:pt x="37" y="248"/>
                  </a:lnTo>
                  <a:lnTo>
                    <a:pt x="35" y="248"/>
                  </a:lnTo>
                  <a:lnTo>
                    <a:pt x="37" y="248"/>
                  </a:lnTo>
                  <a:lnTo>
                    <a:pt x="39" y="249"/>
                  </a:lnTo>
                  <a:lnTo>
                    <a:pt x="39" y="251"/>
                  </a:lnTo>
                  <a:lnTo>
                    <a:pt x="37" y="251"/>
                  </a:lnTo>
                  <a:lnTo>
                    <a:pt x="35" y="251"/>
                  </a:lnTo>
                  <a:lnTo>
                    <a:pt x="34" y="249"/>
                  </a:lnTo>
                  <a:lnTo>
                    <a:pt x="31" y="249"/>
                  </a:lnTo>
                  <a:lnTo>
                    <a:pt x="29" y="249"/>
                  </a:lnTo>
                  <a:lnTo>
                    <a:pt x="26" y="252"/>
                  </a:lnTo>
                  <a:lnTo>
                    <a:pt x="23" y="254"/>
                  </a:lnTo>
                  <a:lnTo>
                    <a:pt x="19" y="254"/>
                  </a:lnTo>
                  <a:lnTo>
                    <a:pt x="17" y="255"/>
                  </a:lnTo>
                  <a:lnTo>
                    <a:pt x="16" y="255"/>
                  </a:lnTo>
                  <a:lnTo>
                    <a:pt x="14" y="255"/>
                  </a:lnTo>
                  <a:lnTo>
                    <a:pt x="14" y="254"/>
                  </a:lnTo>
                  <a:lnTo>
                    <a:pt x="16" y="252"/>
                  </a:lnTo>
                  <a:lnTo>
                    <a:pt x="17" y="251"/>
                  </a:lnTo>
                  <a:lnTo>
                    <a:pt x="17" y="249"/>
                  </a:lnTo>
                  <a:lnTo>
                    <a:pt x="17" y="246"/>
                  </a:lnTo>
                  <a:lnTo>
                    <a:pt x="16" y="243"/>
                  </a:lnTo>
                  <a:lnTo>
                    <a:pt x="14" y="240"/>
                  </a:lnTo>
                  <a:lnTo>
                    <a:pt x="14" y="238"/>
                  </a:lnTo>
                  <a:lnTo>
                    <a:pt x="17" y="238"/>
                  </a:lnTo>
                  <a:lnTo>
                    <a:pt x="19" y="237"/>
                  </a:lnTo>
                  <a:lnTo>
                    <a:pt x="20" y="238"/>
                  </a:lnTo>
                  <a:lnTo>
                    <a:pt x="20" y="237"/>
                  </a:lnTo>
                  <a:lnTo>
                    <a:pt x="22" y="237"/>
                  </a:lnTo>
                  <a:lnTo>
                    <a:pt x="23" y="237"/>
                  </a:lnTo>
                  <a:lnTo>
                    <a:pt x="25" y="235"/>
                  </a:lnTo>
                  <a:lnTo>
                    <a:pt x="25" y="234"/>
                  </a:lnTo>
                  <a:lnTo>
                    <a:pt x="26" y="234"/>
                  </a:lnTo>
                  <a:lnTo>
                    <a:pt x="29" y="232"/>
                  </a:lnTo>
                  <a:lnTo>
                    <a:pt x="29" y="231"/>
                  </a:lnTo>
                  <a:lnTo>
                    <a:pt x="29" y="229"/>
                  </a:lnTo>
                  <a:lnTo>
                    <a:pt x="28" y="229"/>
                  </a:lnTo>
                  <a:lnTo>
                    <a:pt x="28" y="227"/>
                  </a:lnTo>
                  <a:lnTo>
                    <a:pt x="28" y="226"/>
                  </a:lnTo>
                  <a:lnTo>
                    <a:pt x="26" y="224"/>
                  </a:lnTo>
                  <a:lnTo>
                    <a:pt x="26" y="223"/>
                  </a:lnTo>
                  <a:lnTo>
                    <a:pt x="26" y="221"/>
                  </a:lnTo>
                  <a:lnTo>
                    <a:pt x="28" y="217"/>
                  </a:lnTo>
                  <a:lnTo>
                    <a:pt x="29" y="215"/>
                  </a:lnTo>
                  <a:lnTo>
                    <a:pt x="31" y="214"/>
                  </a:lnTo>
                  <a:lnTo>
                    <a:pt x="32" y="214"/>
                  </a:lnTo>
                  <a:lnTo>
                    <a:pt x="34" y="214"/>
                  </a:lnTo>
                  <a:lnTo>
                    <a:pt x="35" y="212"/>
                  </a:lnTo>
                  <a:lnTo>
                    <a:pt x="37" y="212"/>
                  </a:lnTo>
                  <a:lnTo>
                    <a:pt x="39" y="211"/>
                  </a:lnTo>
                  <a:lnTo>
                    <a:pt x="39" y="209"/>
                  </a:lnTo>
                  <a:lnTo>
                    <a:pt x="37" y="211"/>
                  </a:lnTo>
                  <a:lnTo>
                    <a:pt x="35" y="212"/>
                  </a:lnTo>
                  <a:lnTo>
                    <a:pt x="31" y="212"/>
                  </a:lnTo>
                  <a:lnTo>
                    <a:pt x="29" y="214"/>
                  </a:lnTo>
                  <a:lnTo>
                    <a:pt x="29" y="215"/>
                  </a:lnTo>
                  <a:lnTo>
                    <a:pt x="26" y="218"/>
                  </a:lnTo>
                  <a:lnTo>
                    <a:pt x="23" y="224"/>
                  </a:lnTo>
                  <a:lnTo>
                    <a:pt x="22" y="226"/>
                  </a:lnTo>
                  <a:lnTo>
                    <a:pt x="22" y="227"/>
                  </a:lnTo>
                  <a:lnTo>
                    <a:pt x="22" y="229"/>
                  </a:lnTo>
                  <a:lnTo>
                    <a:pt x="22" y="232"/>
                  </a:lnTo>
                  <a:lnTo>
                    <a:pt x="22" y="234"/>
                  </a:lnTo>
                  <a:lnTo>
                    <a:pt x="20" y="235"/>
                  </a:lnTo>
                  <a:lnTo>
                    <a:pt x="19" y="237"/>
                  </a:lnTo>
                  <a:lnTo>
                    <a:pt x="16" y="237"/>
                  </a:lnTo>
                  <a:lnTo>
                    <a:pt x="13" y="237"/>
                  </a:lnTo>
                  <a:lnTo>
                    <a:pt x="11" y="237"/>
                  </a:lnTo>
                  <a:lnTo>
                    <a:pt x="9" y="238"/>
                  </a:lnTo>
                  <a:lnTo>
                    <a:pt x="8" y="237"/>
                  </a:lnTo>
                  <a:lnTo>
                    <a:pt x="5" y="235"/>
                  </a:lnTo>
                  <a:lnTo>
                    <a:pt x="2" y="235"/>
                  </a:lnTo>
                  <a:lnTo>
                    <a:pt x="2" y="234"/>
                  </a:lnTo>
                  <a:lnTo>
                    <a:pt x="0" y="231"/>
                  </a:lnTo>
                  <a:lnTo>
                    <a:pt x="0" y="229"/>
                  </a:lnTo>
                  <a:lnTo>
                    <a:pt x="2" y="227"/>
                  </a:lnTo>
                  <a:lnTo>
                    <a:pt x="3" y="226"/>
                  </a:lnTo>
                  <a:lnTo>
                    <a:pt x="5" y="221"/>
                  </a:lnTo>
                  <a:lnTo>
                    <a:pt x="5" y="217"/>
                  </a:lnTo>
                  <a:lnTo>
                    <a:pt x="3" y="214"/>
                  </a:lnTo>
                  <a:lnTo>
                    <a:pt x="5" y="212"/>
                  </a:lnTo>
                  <a:lnTo>
                    <a:pt x="5" y="211"/>
                  </a:lnTo>
                  <a:lnTo>
                    <a:pt x="6" y="208"/>
                  </a:lnTo>
                  <a:lnTo>
                    <a:pt x="8" y="206"/>
                  </a:lnTo>
                  <a:lnTo>
                    <a:pt x="8" y="203"/>
                  </a:lnTo>
                  <a:lnTo>
                    <a:pt x="8" y="200"/>
                  </a:lnTo>
                  <a:lnTo>
                    <a:pt x="9" y="198"/>
                  </a:lnTo>
                  <a:lnTo>
                    <a:pt x="8" y="195"/>
                  </a:lnTo>
                  <a:lnTo>
                    <a:pt x="8" y="194"/>
                  </a:lnTo>
                  <a:lnTo>
                    <a:pt x="6" y="192"/>
                  </a:lnTo>
                  <a:lnTo>
                    <a:pt x="5" y="191"/>
                  </a:lnTo>
                  <a:lnTo>
                    <a:pt x="6" y="191"/>
                  </a:lnTo>
                  <a:lnTo>
                    <a:pt x="8" y="192"/>
                  </a:lnTo>
                  <a:lnTo>
                    <a:pt x="13" y="189"/>
                  </a:lnTo>
                  <a:lnTo>
                    <a:pt x="13" y="188"/>
                  </a:lnTo>
                  <a:lnTo>
                    <a:pt x="14" y="188"/>
                  </a:lnTo>
                  <a:lnTo>
                    <a:pt x="14" y="189"/>
                  </a:lnTo>
                  <a:lnTo>
                    <a:pt x="16" y="189"/>
                  </a:lnTo>
                  <a:lnTo>
                    <a:pt x="16" y="188"/>
                  </a:lnTo>
                  <a:lnTo>
                    <a:pt x="14" y="186"/>
                  </a:lnTo>
                  <a:lnTo>
                    <a:pt x="16" y="186"/>
                  </a:lnTo>
                  <a:lnTo>
                    <a:pt x="17" y="185"/>
                  </a:lnTo>
                  <a:lnTo>
                    <a:pt x="17" y="183"/>
                  </a:lnTo>
                  <a:lnTo>
                    <a:pt x="19" y="183"/>
                  </a:lnTo>
                  <a:lnTo>
                    <a:pt x="20" y="182"/>
                  </a:lnTo>
                  <a:lnTo>
                    <a:pt x="20" y="180"/>
                  </a:lnTo>
                  <a:lnTo>
                    <a:pt x="22" y="177"/>
                  </a:lnTo>
                  <a:lnTo>
                    <a:pt x="22" y="175"/>
                  </a:lnTo>
                  <a:lnTo>
                    <a:pt x="22" y="174"/>
                  </a:lnTo>
                  <a:lnTo>
                    <a:pt x="23" y="171"/>
                  </a:lnTo>
                  <a:lnTo>
                    <a:pt x="26" y="160"/>
                  </a:lnTo>
                  <a:lnTo>
                    <a:pt x="34" y="140"/>
                  </a:lnTo>
                  <a:lnTo>
                    <a:pt x="35" y="141"/>
                  </a:lnTo>
                  <a:lnTo>
                    <a:pt x="37" y="141"/>
                  </a:lnTo>
                  <a:lnTo>
                    <a:pt x="37" y="140"/>
                  </a:lnTo>
                  <a:lnTo>
                    <a:pt x="35" y="138"/>
                  </a:lnTo>
                  <a:lnTo>
                    <a:pt x="32" y="138"/>
                  </a:lnTo>
                  <a:lnTo>
                    <a:pt x="31" y="137"/>
                  </a:lnTo>
                  <a:lnTo>
                    <a:pt x="31" y="135"/>
                  </a:lnTo>
                  <a:lnTo>
                    <a:pt x="32" y="134"/>
                  </a:lnTo>
                  <a:lnTo>
                    <a:pt x="34" y="130"/>
                  </a:lnTo>
                  <a:lnTo>
                    <a:pt x="37" y="117"/>
                  </a:lnTo>
                  <a:lnTo>
                    <a:pt x="37" y="112"/>
                  </a:lnTo>
                  <a:lnTo>
                    <a:pt x="39" y="109"/>
                  </a:lnTo>
                  <a:lnTo>
                    <a:pt x="39" y="104"/>
                  </a:lnTo>
                  <a:lnTo>
                    <a:pt x="40" y="104"/>
                  </a:lnTo>
                  <a:lnTo>
                    <a:pt x="40" y="106"/>
                  </a:lnTo>
                  <a:lnTo>
                    <a:pt x="40" y="104"/>
                  </a:lnTo>
                  <a:lnTo>
                    <a:pt x="42" y="104"/>
                  </a:lnTo>
                  <a:lnTo>
                    <a:pt x="43" y="104"/>
                  </a:lnTo>
                  <a:lnTo>
                    <a:pt x="42" y="104"/>
                  </a:lnTo>
                  <a:lnTo>
                    <a:pt x="42" y="103"/>
                  </a:lnTo>
                  <a:lnTo>
                    <a:pt x="43" y="103"/>
                  </a:lnTo>
                  <a:lnTo>
                    <a:pt x="45" y="103"/>
                  </a:lnTo>
                  <a:lnTo>
                    <a:pt x="45" y="101"/>
                  </a:lnTo>
                  <a:lnTo>
                    <a:pt x="43" y="100"/>
                  </a:lnTo>
                  <a:lnTo>
                    <a:pt x="45" y="100"/>
                  </a:lnTo>
                  <a:lnTo>
                    <a:pt x="46" y="98"/>
                  </a:lnTo>
                  <a:lnTo>
                    <a:pt x="48" y="98"/>
                  </a:lnTo>
                  <a:lnTo>
                    <a:pt x="50" y="97"/>
                  </a:lnTo>
                  <a:lnTo>
                    <a:pt x="48" y="97"/>
                  </a:lnTo>
                  <a:lnTo>
                    <a:pt x="46" y="98"/>
                  </a:lnTo>
                  <a:lnTo>
                    <a:pt x="45" y="98"/>
                  </a:lnTo>
                  <a:lnTo>
                    <a:pt x="43" y="98"/>
                  </a:lnTo>
                  <a:lnTo>
                    <a:pt x="43" y="97"/>
                  </a:lnTo>
                  <a:lnTo>
                    <a:pt x="43" y="95"/>
                  </a:lnTo>
                  <a:lnTo>
                    <a:pt x="45" y="92"/>
                  </a:lnTo>
                  <a:lnTo>
                    <a:pt x="45" y="90"/>
                  </a:lnTo>
                  <a:lnTo>
                    <a:pt x="45" y="92"/>
                  </a:lnTo>
                  <a:lnTo>
                    <a:pt x="43" y="93"/>
                  </a:lnTo>
                  <a:lnTo>
                    <a:pt x="43" y="92"/>
                  </a:lnTo>
                  <a:lnTo>
                    <a:pt x="43" y="93"/>
                  </a:lnTo>
                  <a:lnTo>
                    <a:pt x="42" y="95"/>
                  </a:lnTo>
                  <a:lnTo>
                    <a:pt x="42" y="98"/>
                  </a:lnTo>
                  <a:lnTo>
                    <a:pt x="42" y="100"/>
                  </a:lnTo>
                  <a:lnTo>
                    <a:pt x="40" y="101"/>
                  </a:lnTo>
                  <a:lnTo>
                    <a:pt x="40" y="103"/>
                  </a:lnTo>
                  <a:lnTo>
                    <a:pt x="40" y="104"/>
                  </a:lnTo>
                  <a:lnTo>
                    <a:pt x="45" y="81"/>
                  </a:lnTo>
                  <a:lnTo>
                    <a:pt x="45" y="78"/>
                  </a:lnTo>
                  <a:lnTo>
                    <a:pt x="43" y="74"/>
                  </a:lnTo>
                  <a:lnTo>
                    <a:pt x="43" y="72"/>
                  </a:lnTo>
                  <a:lnTo>
                    <a:pt x="45" y="71"/>
                  </a:lnTo>
                  <a:lnTo>
                    <a:pt x="43" y="69"/>
                  </a:lnTo>
                  <a:lnTo>
                    <a:pt x="42" y="67"/>
                  </a:lnTo>
                  <a:lnTo>
                    <a:pt x="42" y="66"/>
                  </a:lnTo>
                  <a:lnTo>
                    <a:pt x="40" y="63"/>
                  </a:lnTo>
                  <a:lnTo>
                    <a:pt x="40" y="61"/>
                  </a:lnTo>
                  <a:lnTo>
                    <a:pt x="40" y="60"/>
                  </a:lnTo>
                  <a:lnTo>
                    <a:pt x="40" y="58"/>
                  </a:lnTo>
                  <a:lnTo>
                    <a:pt x="40" y="56"/>
                  </a:lnTo>
                  <a:lnTo>
                    <a:pt x="39" y="56"/>
                  </a:lnTo>
                  <a:lnTo>
                    <a:pt x="39" y="55"/>
                  </a:lnTo>
                  <a:lnTo>
                    <a:pt x="39" y="53"/>
                  </a:lnTo>
                  <a:lnTo>
                    <a:pt x="37" y="53"/>
                  </a:lnTo>
                  <a:lnTo>
                    <a:pt x="37" y="52"/>
                  </a:lnTo>
                  <a:lnTo>
                    <a:pt x="37" y="50"/>
                  </a:lnTo>
                  <a:lnTo>
                    <a:pt x="39" y="47"/>
                  </a:lnTo>
                  <a:lnTo>
                    <a:pt x="37" y="46"/>
                  </a:lnTo>
                  <a:lnTo>
                    <a:pt x="37" y="44"/>
                  </a:lnTo>
                  <a:lnTo>
                    <a:pt x="37" y="43"/>
                  </a:lnTo>
                  <a:lnTo>
                    <a:pt x="37" y="41"/>
                  </a:lnTo>
                  <a:lnTo>
                    <a:pt x="35" y="40"/>
                  </a:lnTo>
                  <a:lnTo>
                    <a:pt x="35" y="38"/>
                  </a:lnTo>
                  <a:lnTo>
                    <a:pt x="35" y="37"/>
                  </a:lnTo>
                  <a:lnTo>
                    <a:pt x="35" y="35"/>
                  </a:lnTo>
                  <a:lnTo>
                    <a:pt x="35" y="34"/>
                  </a:lnTo>
                  <a:lnTo>
                    <a:pt x="37" y="32"/>
                  </a:lnTo>
                  <a:lnTo>
                    <a:pt x="40" y="32"/>
                  </a:lnTo>
                  <a:lnTo>
                    <a:pt x="42" y="30"/>
                  </a:lnTo>
                  <a:lnTo>
                    <a:pt x="37" y="32"/>
                  </a:lnTo>
                  <a:lnTo>
                    <a:pt x="35" y="32"/>
                  </a:lnTo>
                  <a:lnTo>
                    <a:pt x="34" y="32"/>
                  </a:lnTo>
                  <a:lnTo>
                    <a:pt x="32" y="29"/>
                  </a:lnTo>
                  <a:lnTo>
                    <a:pt x="32" y="27"/>
                  </a:lnTo>
                  <a:lnTo>
                    <a:pt x="32" y="24"/>
                  </a:lnTo>
                  <a:lnTo>
                    <a:pt x="32" y="23"/>
                  </a:lnTo>
                  <a:lnTo>
                    <a:pt x="32" y="21"/>
                  </a:lnTo>
                  <a:lnTo>
                    <a:pt x="34" y="21"/>
                  </a:lnTo>
                  <a:lnTo>
                    <a:pt x="37" y="18"/>
                  </a:lnTo>
                  <a:lnTo>
                    <a:pt x="39" y="17"/>
                  </a:lnTo>
                  <a:lnTo>
                    <a:pt x="40" y="13"/>
                  </a:lnTo>
                  <a:close/>
                </a:path>
              </a:pathLst>
            </a:custGeom>
            <a:solidFill>
              <a:srgbClr val="FF6600"/>
            </a:solidFill>
            <a:ln w="3175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177792" indent="-177792" defTabSz="711165">
                <a:defRPr/>
              </a:pPr>
              <a:endParaRPr lang="en-US" sz="2000" kern="0">
                <a:solidFill>
                  <a:srgbClr val="FFFFFF"/>
                </a:solidFill>
                <a:latin typeface="Arial" panose="020B0604020202020204"/>
              </a:endParaRPr>
            </a:p>
          </p:txBody>
        </p:sp>
        <p:sp>
          <p:nvSpPr>
            <p:cNvPr id="54" name="Freeform 22">
              <a:extLst>
                <a:ext uri="{FF2B5EF4-FFF2-40B4-BE49-F238E27FC236}">
                  <a16:creationId xmlns:a16="http://schemas.microsoft.com/office/drawing/2014/main" id="{B29C1844-FE86-9E26-92C4-6CDD0ABDFF5F}"/>
                </a:ext>
              </a:extLst>
            </p:cNvPr>
            <p:cNvSpPr>
              <a:spLocks/>
            </p:cNvSpPr>
            <p:nvPr/>
          </p:nvSpPr>
          <p:spPr bwMode="auto">
            <a:xfrm>
              <a:off x="7644823" y="4892820"/>
              <a:ext cx="508000" cy="287194"/>
            </a:xfrm>
            <a:custGeom>
              <a:avLst/>
              <a:gdLst>
                <a:gd name="T0" fmla="*/ 152 w 352"/>
                <a:gd name="T1" fmla="*/ 7 h 199"/>
                <a:gd name="T2" fmla="*/ 161 w 352"/>
                <a:gd name="T3" fmla="*/ 5 h 199"/>
                <a:gd name="T4" fmla="*/ 168 w 352"/>
                <a:gd name="T5" fmla="*/ 16 h 199"/>
                <a:gd name="T6" fmla="*/ 186 w 352"/>
                <a:gd name="T7" fmla="*/ 24 h 199"/>
                <a:gd name="T8" fmla="*/ 205 w 352"/>
                <a:gd name="T9" fmla="*/ 31 h 199"/>
                <a:gd name="T10" fmla="*/ 215 w 352"/>
                <a:gd name="T11" fmla="*/ 33 h 199"/>
                <a:gd name="T12" fmla="*/ 224 w 352"/>
                <a:gd name="T13" fmla="*/ 42 h 199"/>
                <a:gd name="T14" fmla="*/ 215 w 352"/>
                <a:gd name="T15" fmla="*/ 48 h 199"/>
                <a:gd name="T16" fmla="*/ 223 w 352"/>
                <a:gd name="T17" fmla="*/ 56 h 199"/>
                <a:gd name="T18" fmla="*/ 232 w 352"/>
                <a:gd name="T19" fmla="*/ 70 h 199"/>
                <a:gd name="T20" fmla="*/ 246 w 352"/>
                <a:gd name="T21" fmla="*/ 70 h 199"/>
                <a:gd name="T22" fmla="*/ 257 w 352"/>
                <a:gd name="T23" fmla="*/ 68 h 199"/>
                <a:gd name="T24" fmla="*/ 251 w 352"/>
                <a:gd name="T25" fmla="*/ 55 h 199"/>
                <a:gd name="T26" fmla="*/ 266 w 352"/>
                <a:gd name="T27" fmla="*/ 55 h 199"/>
                <a:gd name="T28" fmla="*/ 274 w 352"/>
                <a:gd name="T29" fmla="*/ 62 h 199"/>
                <a:gd name="T30" fmla="*/ 289 w 352"/>
                <a:gd name="T31" fmla="*/ 64 h 199"/>
                <a:gd name="T32" fmla="*/ 294 w 352"/>
                <a:gd name="T33" fmla="*/ 68 h 199"/>
                <a:gd name="T34" fmla="*/ 294 w 352"/>
                <a:gd name="T35" fmla="*/ 78 h 199"/>
                <a:gd name="T36" fmla="*/ 308 w 352"/>
                <a:gd name="T37" fmla="*/ 85 h 199"/>
                <a:gd name="T38" fmla="*/ 312 w 352"/>
                <a:gd name="T39" fmla="*/ 85 h 199"/>
                <a:gd name="T40" fmla="*/ 325 w 352"/>
                <a:gd name="T41" fmla="*/ 92 h 199"/>
                <a:gd name="T42" fmla="*/ 338 w 352"/>
                <a:gd name="T43" fmla="*/ 96 h 199"/>
                <a:gd name="T44" fmla="*/ 346 w 352"/>
                <a:gd name="T45" fmla="*/ 111 h 199"/>
                <a:gd name="T46" fmla="*/ 348 w 352"/>
                <a:gd name="T47" fmla="*/ 125 h 199"/>
                <a:gd name="T48" fmla="*/ 334 w 352"/>
                <a:gd name="T49" fmla="*/ 131 h 199"/>
                <a:gd name="T50" fmla="*/ 314 w 352"/>
                <a:gd name="T51" fmla="*/ 148 h 199"/>
                <a:gd name="T52" fmla="*/ 304 w 352"/>
                <a:gd name="T53" fmla="*/ 164 h 199"/>
                <a:gd name="T54" fmla="*/ 295 w 352"/>
                <a:gd name="T55" fmla="*/ 174 h 199"/>
                <a:gd name="T56" fmla="*/ 268 w 352"/>
                <a:gd name="T57" fmla="*/ 176 h 199"/>
                <a:gd name="T58" fmla="*/ 254 w 352"/>
                <a:gd name="T59" fmla="*/ 195 h 199"/>
                <a:gd name="T60" fmla="*/ 238 w 352"/>
                <a:gd name="T61" fmla="*/ 185 h 199"/>
                <a:gd name="T62" fmla="*/ 223 w 352"/>
                <a:gd name="T63" fmla="*/ 187 h 199"/>
                <a:gd name="T64" fmla="*/ 197 w 352"/>
                <a:gd name="T65" fmla="*/ 176 h 199"/>
                <a:gd name="T66" fmla="*/ 180 w 352"/>
                <a:gd name="T67" fmla="*/ 171 h 199"/>
                <a:gd name="T68" fmla="*/ 164 w 352"/>
                <a:gd name="T69" fmla="*/ 168 h 199"/>
                <a:gd name="T70" fmla="*/ 150 w 352"/>
                <a:gd name="T71" fmla="*/ 167 h 199"/>
                <a:gd name="T72" fmla="*/ 143 w 352"/>
                <a:gd name="T73" fmla="*/ 182 h 199"/>
                <a:gd name="T74" fmla="*/ 135 w 352"/>
                <a:gd name="T75" fmla="*/ 198 h 199"/>
                <a:gd name="T76" fmla="*/ 123 w 352"/>
                <a:gd name="T77" fmla="*/ 193 h 199"/>
                <a:gd name="T78" fmla="*/ 101 w 352"/>
                <a:gd name="T79" fmla="*/ 193 h 199"/>
                <a:gd name="T80" fmla="*/ 91 w 352"/>
                <a:gd name="T81" fmla="*/ 184 h 199"/>
                <a:gd name="T82" fmla="*/ 80 w 352"/>
                <a:gd name="T83" fmla="*/ 170 h 199"/>
                <a:gd name="T84" fmla="*/ 69 w 352"/>
                <a:gd name="T85" fmla="*/ 165 h 199"/>
                <a:gd name="T86" fmla="*/ 57 w 352"/>
                <a:gd name="T87" fmla="*/ 153 h 199"/>
                <a:gd name="T88" fmla="*/ 38 w 352"/>
                <a:gd name="T89" fmla="*/ 139 h 199"/>
                <a:gd name="T90" fmla="*/ 27 w 352"/>
                <a:gd name="T91" fmla="*/ 124 h 199"/>
                <a:gd name="T92" fmla="*/ 20 w 352"/>
                <a:gd name="T93" fmla="*/ 110 h 199"/>
                <a:gd name="T94" fmla="*/ 21 w 352"/>
                <a:gd name="T95" fmla="*/ 99 h 199"/>
                <a:gd name="T96" fmla="*/ 18 w 352"/>
                <a:gd name="T97" fmla="*/ 87 h 199"/>
                <a:gd name="T98" fmla="*/ 4 w 352"/>
                <a:gd name="T99" fmla="*/ 70 h 199"/>
                <a:gd name="T100" fmla="*/ 4 w 352"/>
                <a:gd name="T101" fmla="*/ 59 h 199"/>
                <a:gd name="T102" fmla="*/ 12 w 352"/>
                <a:gd name="T103" fmla="*/ 71 h 199"/>
                <a:gd name="T104" fmla="*/ 21 w 352"/>
                <a:gd name="T105" fmla="*/ 58 h 199"/>
                <a:gd name="T106" fmla="*/ 37 w 352"/>
                <a:gd name="T107" fmla="*/ 50 h 199"/>
                <a:gd name="T108" fmla="*/ 50 w 352"/>
                <a:gd name="T109" fmla="*/ 45 h 199"/>
                <a:gd name="T110" fmla="*/ 64 w 352"/>
                <a:gd name="T111" fmla="*/ 37 h 199"/>
                <a:gd name="T112" fmla="*/ 75 w 352"/>
                <a:gd name="T113" fmla="*/ 30 h 199"/>
                <a:gd name="T114" fmla="*/ 94 w 352"/>
                <a:gd name="T115" fmla="*/ 25 h 199"/>
                <a:gd name="T116" fmla="*/ 103 w 352"/>
                <a:gd name="T117" fmla="*/ 19 h 199"/>
                <a:gd name="T118" fmla="*/ 117 w 352"/>
                <a:gd name="T119" fmla="*/ 8 h 199"/>
                <a:gd name="T120" fmla="*/ 118 w 352"/>
                <a:gd name="T121" fmla="*/ 0 h 199"/>
                <a:gd name="T122" fmla="*/ 129 w 352"/>
                <a:gd name="T123" fmla="*/ 4 h 199"/>
                <a:gd name="T124" fmla="*/ 132 w 352"/>
                <a:gd name="T125" fmla="*/ 14 h 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52" h="199">
                  <a:moveTo>
                    <a:pt x="143" y="14"/>
                  </a:moveTo>
                  <a:lnTo>
                    <a:pt x="146" y="14"/>
                  </a:lnTo>
                  <a:lnTo>
                    <a:pt x="150" y="14"/>
                  </a:lnTo>
                  <a:lnTo>
                    <a:pt x="152" y="14"/>
                  </a:lnTo>
                  <a:lnTo>
                    <a:pt x="152" y="11"/>
                  </a:lnTo>
                  <a:lnTo>
                    <a:pt x="150" y="11"/>
                  </a:lnTo>
                  <a:lnTo>
                    <a:pt x="150" y="10"/>
                  </a:lnTo>
                  <a:lnTo>
                    <a:pt x="152" y="10"/>
                  </a:lnTo>
                  <a:lnTo>
                    <a:pt x="152" y="8"/>
                  </a:lnTo>
                  <a:lnTo>
                    <a:pt x="152" y="7"/>
                  </a:lnTo>
                  <a:lnTo>
                    <a:pt x="150" y="5"/>
                  </a:lnTo>
                  <a:lnTo>
                    <a:pt x="150" y="4"/>
                  </a:lnTo>
                  <a:lnTo>
                    <a:pt x="152" y="2"/>
                  </a:lnTo>
                  <a:lnTo>
                    <a:pt x="154" y="2"/>
                  </a:lnTo>
                  <a:lnTo>
                    <a:pt x="157" y="4"/>
                  </a:lnTo>
                  <a:lnTo>
                    <a:pt x="158" y="5"/>
                  </a:lnTo>
                  <a:lnTo>
                    <a:pt x="158" y="4"/>
                  </a:lnTo>
                  <a:lnTo>
                    <a:pt x="160" y="2"/>
                  </a:lnTo>
                  <a:lnTo>
                    <a:pt x="161" y="4"/>
                  </a:lnTo>
                  <a:lnTo>
                    <a:pt x="161" y="5"/>
                  </a:lnTo>
                  <a:lnTo>
                    <a:pt x="164" y="5"/>
                  </a:lnTo>
                  <a:lnTo>
                    <a:pt x="166" y="5"/>
                  </a:lnTo>
                  <a:lnTo>
                    <a:pt x="166" y="7"/>
                  </a:lnTo>
                  <a:lnTo>
                    <a:pt x="166" y="8"/>
                  </a:lnTo>
                  <a:lnTo>
                    <a:pt x="166" y="10"/>
                  </a:lnTo>
                  <a:lnTo>
                    <a:pt x="166" y="11"/>
                  </a:lnTo>
                  <a:lnTo>
                    <a:pt x="166" y="13"/>
                  </a:lnTo>
                  <a:lnTo>
                    <a:pt x="166" y="14"/>
                  </a:lnTo>
                  <a:lnTo>
                    <a:pt x="168" y="14"/>
                  </a:lnTo>
                  <a:lnTo>
                    <a:pt x="168" y="16"/>
                  </a:lnTo>
                  <a:lnTo>
                    <a:pt x="169" y="16"/>
                  </a:lnTo>
                  <a:lnTo>
                    <a:pt x="171" y="18"/>
                  </a:lnTo>
                  <a:lnTo>
                    <a:pt x="171" y="19"/>
                  </a:lnTo>
                  <a:lnTo>
                    <a:pt x="171" y="21"/>
                  </a:lnTo>
                  <a:lnTo>
                    <a:pt x="171" y="22"/>
                  </a:lnTo>
                  <a:lnTo>
                    <a:pt x="172" y="22"/>
                  </a:lnTo>
                  <a:lnTo>
                    <a:pt x="172" y="21"/>
                  </a:lnTo>
                  <a:lnTo>
                    <a:pt x="174" y="21"/>
                  </a:lnTo>
                  <a:lnTo>
                    <a:pt x="175" y="19"/>
                  </a:lnTo>
                  <a:lnTo>
                    <a:pt x="186" y="24"/>
                  </a:lnTo>
                  <a:lnTo>
                    <a:pt x="187" y="25"/>
                  </a:lnTo>
                  <a:lnTo>
                    <a:pt x="192" y="24"/>
                  </a:lnTo>
                  <a:lnTo>
                    <a:pt x="194" y="24"/>
                  </a:lnTo>
                  <a:lnTo>
                    <a:pt x="194" y="25"/>
                  </a:lnTo>
                  <a:lnTo>
                    <a:pt x="197" y="30"/>
                  </a:lnTo>
                  <a:lnTo>
                    <a:pt x="198" y="30"/>
                  </a:lnTo>
                  <a:lnTo>
                    <a:pt x="201" y="28"/>
                  </a:lnTo>
                  <a:lnTo>
                    <a:pt x="203" y="30"/>
                  </a:lnTo>
                  <a:lnTo>
                    <a:pt x="203" y="31"/>
                  </a:lnTo>
                  <a:lnTo>
                    <a:pt x="205" y="31"/>
                  </a:lnTo>
                  <a:lnTo>
                    <a:pt x="205" y="33"/>
                  </a:lnTo>
                  <a:lnTo>
                    <a:pt x="205" y="34"/>
                  </a:lnTo>
                  <a:lnTo>
                    <a:pt x="203" y="34"/>
                  </a:lnTo>
                  <a:lnTo>
                    <a:pt x="203" y="36"/>
                  </a:lnTo>
                  <a:lnTo>
                    <a:pt x="206" y="36"/>
                  </a:lnTo>
                  <a:lnTo>
                    <a:pt x="209" y="33"/>
                  </a:lnTo>
                  <a:lnTo>
                    <a:pt x="211" y="33"/>
                  </a:lnTo>
                  <a:lnTo>
                    <a:pt x="212" y="34"/>
                  </a:lnTo>
                  <a:lnTo>
                    <a:pt x="214" y="34"/>
                  </a:lnTo>
                  <a:lnTo>
                    <a:pt x="215" y="33"/>
                  </a:lnTo>
                  <a:lnTo>
                    <a:pt x="215" y="31"/>
                  </a:lnTo>
                  <a:lnTo>
                    <a:pt x="217" y="31"/>
                  </a:lnTo>
                  <a:lnTo>
                    <a:pt x="218" y="31"/>
                  </a:lnTo>
                  <a:lnTo>
                    <a:pt x="220" y="31"/>
                  </a:lnTo>
                  <a:lnTo>
                    <a:pt x="221" y="33"/>
                  </a:lnTo>
                  <a:lnTo>
                    <a:pt x="226" y="37"/>
                  </a:lnTo>
                  <a:lnTo>
                    <a:pt x="226" y="39"/>
                  </a:lnTo>
                  <a:lnTo>
                    <a:pt x="224" y="39"/>
                  </a:lnTo>
                  <a:lnTo>
                    <a:pt x="224" y="41"/>
                  </a:lnTo>
                  <a:lnTo>
                    <a:pt x="224" y="42"/>
                  </a:lnTo>
                  <a:lnTo>
                    <a:pt x="224" y="44"/>
                  </a:lnTo>
                  <a:lnTo>
                    <a:pt x="223" y="44"/>
                  </a:lnTo>
                  <a:lnTo>
                    <a:pt x="223" y="45"/>
                  </a:lnTo>
                  <a:lnTo>
                    <a:pt x="221" y="45"/>
                  </a:lnTo>
                  <a:lnTo>
                    <a:pt x="220" y="45"/>
                  </a:lnTo>
                  <a:lnTo>
                    <a:pt x="218" y="45"/>
                  </a:lnTo>
                  <a:lnTo>
                    <a:pt x="218" y="47"/>
                  </a:lnTo>
                  <a:lnTo>
                    <a:pt x="217" y="47"/>
                  </a:lnTo>
                  <a:lnTo>
                    <a:pt x="217" y="48"/>
                  </a:lnTo>
                  <a:lnTo>
                    <a:pt x="215" y="48"/>
                  </a:lnTo>
                  <a:lnTo>
                    <a:pt x="215" y="50"/>
                  </a:lnTo>
                  <a:lnTo>
                    <a:pt x="214" y="50"/>
                  </a:lnTo>
                  <a:lnTo>
                    <a:pt x="215" y="51"/>
                  </a:lnTo>
                  <a:lnTo>
                    <a:pt x="217" y="53"/>
                  </a:lnTo>
                  <a:lnTo>
                    <a:pt x="217" y="55"/>
                  </a:lnTo>
                  <a:lnTo>
                    <a:pt x="218" y="56"/>
                  </a:lnTo>
                  <a:lnTo>
                    <a:pt x="218" y="55"/>
                  </a:lnTo>
                  <a:lnTo>
                    <a:pt x="220" y="55"/>
                  </a:lnTo>
                  <a:lnTo>
                    <a:pt x="221" y="55"/>
                  </a:lnTo>
                  <a:lnTo>
                    <a:pt x="223" y="56"/>
                  </a:lnTo>
                  <a:lnTo>
                    <a:pt x="223" y="58"/>
                  </a:lnTo>
                  <a:lnTo>
                    <a:pt x="223" y="59"/>
                  </a:lnTo>
                  <a:lnTo>
                    <a:pt x="226" y="61"/>
                  </a:lnTo>
                  <a:lnTo>
                    <a:pt x="227" y="61"/>
                  </a:lnTo>
                  <a:lnTo>
                    <a:pt x="227" y="62"/>
                  </a:lnTo>
                  <a:lnTo>
                    <a:pt x="229" y="64"/>
                  </a:lnTo>
                  <a:lnTo>
                    <a:pt x="229" y="65"/>
                  </a:lnTo>
                  <a:lnTo>
                    <a:pt x="231" y="67"/>
                  </a:lnTo>
                  <a:lnTo>
                    <a:pt x="232" y="68"/>
                  </a:lnTo>
                  <a:lnTo>
                    <a:pt x="232" y="70"/>
                  </a:lnTo>
                  <a:lnTo>
                    <a:pt x="234" y="73"/>
                  </a:lnTo>
                  <a:lnTo>
                    <a:pt x="235" y="74"/>
                  </a:lnTo>
                  <a:lnTo>
                    <a:pt x="237" y="76"/>
                  </a:lnTo>
                  <a:lnTo>
                    <a:pt x="238" y="78"/>
                  </a:lnTo>
                  <a:lnTo>
                    <a:pt x="241" y="78"/>
                  </a:lnTo>
                  <a:lnTo>
                    <a:pt x="243" y="74"/>
                  </a:lnTo>
                  <a:lnTo>
                    <a:pt x="245" y="73"/>
                  </a:lnTo>
                  <a:lnTo>
                    <a:pt x="245" y="71"/>
                  </a:lnTo>
                  <a:lnTo>
                    <a:pt x="246" y="71"/>
                  </a:lnTo>
                  <a:lnTo>
                    <a:pt x="246" y="70"/>
                  </a:lnTo>
                  <a:lnTo>
                    <a:pt x="248" y="70"/>
                  </a:lnTo>
                  <a:lnTo>
                    <a:pt x="249" y="70"/>
                  </a:lnTo>
                  <a:lnTo>
                    <a:pt x="251" y="70"/>
                  </a:lnTo>
                  <a:lnTo>
                    <a:pt x="251" y="68"/>
                  </a:lnTo>
                  <a:lnTo>
                    <a:pt x="252" y="67"/>
                  </a:lnTo>
                  <a:lnTo>
                    <a:pt x="254" y="68"/>
                  </a:lnTo>
                  <a:lnTo>
                    <a:pt x="254" y="67"/>
                  </a:lnTo>
                  <a:lnTo>
                    <a:pt x="255" y="67"/>
                  </a:lnTo>
                  <a:lnTo>
                    <a:pt x="255" y="68"/>
                  </a:lnTo>
                  <a:lnTo>
                    <a:pt x="257" y="68"/>
                  </a:lnTo>
                  <a:lnTo>
                    <a:pt x="257" y="67"/>
                  </a:lnTo>
                  <a:lnTo>
                    <a:pt x="257" y="65"/>
                  </a:lnTo>
                  <a:lnTo>
                    <a:pt x="257" y="64"/>
                  </a:lnTo>
                  <a:lnTo>
                    <a:pt x="255" y="62"/>
                  </a:lnTo>
                  <a:lnTo>
                    <a:pt x="255" y="61"/>
                  </a:lnTo>
                  <a:lnTo>
                    <a:pt x="254" y="61"/>
                  </a:lnTo>
                  <a:lnTo>
                    <a:pt x="252" y="59"/>
                  </a:lnTo>
                  <a:lnTo>
                    <a:pt x="252" y="58"/>
                  </a:lnTo>
                  <a:lnTo>
                    <a:pt x="252" y="56"/>
                  </a:lnTo>
                  <a:lnTo>
                    <a:pt x="251" y="55"/>
                  </a:lnTo>
                  <a:lnTo>
                    <a:pt x="249" y="51"/>
                  </a:lnTo>
                  <a:lnTo>
                    <a:pt x="249" y="50"/>
                  </a:lnTo>
                  <a:lnTo>
                    <a:pt x="251" y="50"/>
                  </a:lnTo>
                  <a:lnTo>
                    <a:pt x="252" y="50"/>
                  </a:lnTo>
                  <a:lnTo>
                    <a:pt x="254" y="51"/>
                  </a:lnTo>
                  <a:lnTo>
                    <a:pt x="255" y="51"/>
                  </a:lnTo>
                  <a:lnTo>
                    <a:pt x="260" y="53"/>
                  </a:lnTo>
                  <a:lnTo>
                    <a:pt x="261" y="53"/>
                  </a:lnTo>
                  <a:lnTo>
                    <a:pt x="263" y="55"/>
                  </a:lnTo>
                  <a:lnTo>
                    <a:pt x="266" y="55"/>
                  </a:lnTo>
                  <a:lnTo>
                    <a:pt x="266" y="56"/>
                  </a:lnTo>
                  <a:lnTo>
                    <a:pt x="266" y="58"/>
                  </a:lnTo>
                  <a:lnTo>
                    <a:pt x="268" y="58"/>
                  </a:lnTo>
                  <a:lnTo>
                    <a:pt x="269" y="59"/>
                  </a:lnTo>
                  <a:lnTo>
                    <a:pt x="271" y="59"/>
                  </a:lnTo>
                  <a:lnTo>
                    <a:pt x="272" y="59"/>
                  </a:lnTo>
                  <a:lnTo>
                    <a:pt x="274" y="59"/>
                  </a:lnTo>
                  <a:lnTo>
                    <a:pt x="272" y="61"/>
                  </a:lnTo>
                  <a:lnTo>
                    <a:pt x="274" y="61"/>
                  </a:lnTo>
                  <a:lnTo>
                    <a:pt x="274" y="62"/>
                  </a:lnTo>
                  <a:lnTo>
                    <a:pt x="274" y="64"/>
                  </a:lnTo>
                  <a:lnTo>
                    <a:pt x="275" y="64"/>
                  </a:lnTo>
                  <a:lnTo>
                    <a:pt x="275" y="62"/>
                  </a:lnTo>
                  <a:lnTo>
                    <a:pt x="277" y="62"/>
                  </a:lnTo>
                  <a:lnTo>
                    <a:pt x="277" y="64"/>
                  </a:lnTo>
                  <a:lnTo>
                    <a:pt x="278" y="65"/>
                  </a:lnTo>
                  <a:lnTo>
                    <a:pt x="280" y="64"/>
                  </a:lnTo>
                  <a:lnTo>
                    <a:pt x="283" y="64"/>
                  </a:lnTo>
                  <a:lnTo>
                    <a:pt x="288" y="64"/>
                  </a:lnTo>
                  <a:lnTo>
                    <a:pt x="289" y="64"/>
                  </a:lnTo>
                  <a:lnTo>
                    <a:pt x="289" y="62"/>
                  </a:lnTo>
                  <a:lnTo>
                    <a:pt x="291" y="61"/>
                  </a:lnTo>
                  <a:lnTo>
                    <a:pt x="292" y="61"/>
                  </a:lnTo>
                  <a:lnTo>
                    <a:pt x="292" y="59"/>
                  </a:lnTo>
                  <a:lnTo>
                    <a:pt x="294" y="61"/>
                  </a:lnTo>
                  <a:lnTo>
                    <a:pt x="294" y="62"/>
                  </a:lnTo>
                  <a:lnTo>
                    <a:pt x="294" y="64"/>
                  </a:lnTo>
                  <a:lnTo>
                    <a:pt x="294" y="65"/>
                  </a:lnTo>
                  <a:lnTo>
                    <a:pt x="295" y="67"/>
                  </a:lnTo>
                  <a:lnTo>
                    <a:pt x="294" y="68"/>
                  </a:lnTo>
                  <a:lnTo>
                    <a:pt x="294" y="70"/>
                  </a:lnTo>
                  <a:lnTo>
                    <a:pt x="291" y="71"/>
                  </a:lnTo>
                  <a:lnTo>
                    <a:pt x="289" y="71"/>
                  </a:lnTo>
                  <a:lnTo>
                    <a:pt x="288" y="71"/>
                  </a:lnTo>
                  <a:lnTo>
                    <a:pt x="286" y="71"/>
                  </a:lnTo>
                  <a:lnTo>
                    <a:pt x="286" y="73"/>
                  </a:lnTo>
                  <a:lnTo>
                    <a:pt x="289" y="76"/>
                  </a:lnTo>
                  <a:lnTo>
                    <a:pt x="291" y="76"/>
                  </a:lnTo>
                  <a:lnTo>
                    <a:pt x="292" y="76"/>
                  </a:lnTo>
                  <a:lnTo>
                    <a:pt x="294" y="78"/>
                  </a:lnTo>
                  <a:lnTo>
                    <a:pt x="294" y="79"/>
                  </a:lnTo>
                  <a:lnTo>
                    <a:pt x="295" y="81"/>
                  </a:lnTo>
                  <a:lnTo>
                    <a:pt x="295" y="82"/>
                  </a:lnTo>
                  <a:lnTo>
                    <a:pt x="297" y="84"/>
                  </a:lnTo>
                  <a:lnTo>
                    <a:pt x="300" y="87"/>
                  </a:lnTo>
                  <a:lnTo>
                    <a:pt x="301" y="87"/>
                  </a:lnTo>
                  <a:lnTo>
                    <a:pt x="303" y="87"/>
                  </a:lnTo>
                  <a:lnTo>
                    <a:pt x="304" y="85"/>
                  </a:lnTo>
                  <a:lnTo>
                    <a:pt x="306" y="85"/>
                  </a:lnTo>
                  <a:lnTo>
                    <a:pt x="308" y="85"/>
                  </a:lnTo>
                  <a:lnTo>
                    <a:pt x="309" y="85"/>
                  </a:lnTo>
                  <a:lnTo>
                    <a:pt x="311" y="84"/>
                  </a:lnTo>
                  <a:lnTo>
                    <a:pt x="309" y="82"/>
                  </a:lnTo>
                  <a:lnTo>
                    <a:pt x="309" y="84"/>
                  </a:lnTo>
                  <a:lnTo>
                    <a:pt x="309" y="82"/>
                  </a:lnTo>
                  <a:lnTo>
                    <a:pt x="308" y="81"/>
                  </a:lnTo>
                  <a:lnTo>
                    <a:pt x="309" y="81"/>
                  </a:lnTo>
                  <a:lnTo>
                    <a:pt x="309" y="82"/>
                  </a:lnTo>
                  <a:lnTo>
                    <a:pt x="312" y="84"/>
                  </a:lnTo>
                  <a:lnTo>
                    <a:pt x="312" y="85"/>
                  </a:lnTo>
                  <a:lnTo>
                    <a:pt x="314" y="85"/>
                  </a:lnTo>
                  <a:lnTo>
                    <a:pt x="317" y="87"/>
                  </a:lnTo>
                  <a:lnTo>
                    <a:pt x="319" y="88"/>
                  </a:lnTo>
                  <a:lnTo>
                    <a:pt x="320" y="88"/>
                  </a:lnTo>
                  <a:lnTo>
                    <a:pt x="322" y="88"/>
                  </a:lnTo>
                  <a:lnTo>
                    <a:pt x="322" y="90"/>
                  </a:lnTo>
                  <a:lnTo>
                    <a:pt x="322" y="92"/>
                  </a:lnTo>
                  <a:lnTo>
                    <a:pt x="323" y="92"/>
                  </a:lnTo>
                  <a:lnTo>
                    <a:pt x="323" y="93"/>
                  </a:lnTo>
                  <a:lnTo>
                    <a:pt x="325" y="92"/>
                  </a:lnTo>
                  <a:lnTo>
                    <a:pt x="326" y="92"/>
                  </a:lnTo>
                  <a:lnTo>
                    <a:pt x="325" y="90"/>
                  </a:lnTo>
                  <a:lnTo>
                    <a:pt x="328" y="90"/>
                  </a:lnTo>
                  <a:lnTo>
                    <a:pt x="329" y="92"/>
                  </a:lnTo>
                  <a:lnTo>
                    <a:pt x="334" y="93"/>
                  </a:lnTo>
                  <a:lnTo>
                    <a:pt x="337" y="92"/>
                  </a:lnTo>
                  <a:lnTo>
                    <a:pt x="337" y="93"/>
                  </a:lnTo>
                  <a:lnTo>
                    <a:pt x="337" y="95"/>
                  </a:lnTo>
                  <a:lnTo>
                    <a:pt x="337" y="96"/>
                  </a:lnTo>
                  <a:lnTo>
                    <a:pt x="338" y="96"/>
                  </a:lnTo>
                  <a:lnTo>
                    <a:pt x="337" y="99"/>
                  </a:lnTo>
                  <a:lnTo>
                    <a:pt x="337" y="101"/>
                  </a:lnTo>
                  <a:lnTo>
                    <a:pt x="338" y="104"/>
                  </a:lnTo>
                  <a:lnTo>
                    <a:pt x="340" y="105"/>
                  </a:lnTo>
                  <a:lnTo>
                    <a:pt x="340" y="108"/>
                  </a:lnTo>
                  <a:lnTo>
                    <a:pt x="341" y="108"/>
                  </a:lnTo>
                  <a:lnTo>
                    <a:pt x="343" y="110"/>
                  </a:lnTo>
                  <a:lnTo>
                    <a:pt x="345" y="110"/>
                  </a:lnTo>
                  <a:lnTo>
                    <a:pt x="345" y="111"/>
                  </a:lnTo>
                  <a:lnTo>
                    <a:pt x="346" y="111"/>
                  </a:lnTo>
                  <a:lnTo>
                    <a:pt x="348" y="111"/>
                  </a:lnTo>
                  <a:lnTo>
                    <a:pt x="349" y="111"/>
                  </a:lnTo>
                  <a:lnTo>
                    <a:pt x="349" y="115"/>
                  </a:lnTo>
                  <a:lnTo>
                    <a:pt x="349" y="116"/>
                  </a:lnTo>
                  <a:lnTo>
                    <a:pt x="351" y="118"/>
                  </a:lnTo>
                  <a:lnTo>
                    <a:pt x="351" y="121"/>
                  </a:lnTo>
                  <a:lnTo>
                    <a:pt x="352" y="122"/>
                  </a:lnTo>
                  <a:lnTo>
                    <a:pt x="351" y="124"/>
                  </a:lnTo>
                  <a:lnTo>
                    <a:pt x="349" y="124"/>
                  </a:lnTo>
                  <a:lnTo>
                    <a:pt x="348" y="125"/>
                  </a:lnTo>
                  <a:lnTo>
                    <a:pt x="346" y="127"/>
                  </a:lnTo>
                  <a:lnTo>
                    <a:pt x="345" y="127"/>
                  </a:lnTo>
                  <a:lnTo>
                    <a:pt x="343" y="127"/>
                  </a:lnTo>
                  <a:lnTo>
                    <a:pt x="341" y="125"/>
                  </a:lnTo>
                  <a:lnTo>
                    <a:pt x="340" y="127"/>
                  </a:lnTo>
                  <a:lnTo>
                    <a:pt x="337" y="125"/>
                  </a:lnTo>
                  <a:lnTo>
                    <a:pt x="335" y="127"/>
                  </a:lnTo>
                  <a:lnTo>
                    <a:pt x="335" y="128"/>
                  </a:lnTo>
                  <a:lnTo>
                    <a:pt x="335" y="130"/>
                  </a:lnTo>
                  <a:lnTo>
                    <a:pt x="334" y="131"/>
                  </a:lnTo>
                  <a:lnTo>
                    <a:pt x="331" y="133"/>
                  </a:lnTo>
                  <a:lnTo>
                    <a:pt x="329" y="134"/>
                  </a:lnTo>
                  <a:lnTo>
                    <a:pt x="328" y="134"/>
                  </a:lnTo>
                  <a:lnTo>
                    <a:pt x="328" y="137"/>
                  </a:lnTo>
                  <a:lnTo>
                    <a:pt x="328" y="139"/>
                  </a:lnTo>
                  <a:lnTo>
                    <a:pt x="325" y="141"/>
                  </a:lnTo>
                  <a:lnTo>
                    <a:pt x="319" y="142"/>
                  </a:lnTo>
                  <a:lnTo>
                    <a:pt x="317" y="144"/>
                  </a:lnTo>
                  <a:lnTo>
                    <a:pt x="315" y="147"/>
                  </a:lnTo>
                  <a:lnTo>
                    <a:pt x="314" y="148"/>
                  </a:lnTo>
                  <a:lnTo>
                    <a:pt x="314" y="152"/>
                  </a:lnTo>
                  <a:lnTo>
                    <a:pt x="314" y="153"/>
                  </a:lnTo>
                  <a:lnTo>
                    <a:pt x="314" y="155"/>
                  </a:lnTo>
                  <a:lnTo>
                    <a:pt x="314" y="158"/>
                  </a:lnTo>
                  <a:lnTo>
                    <a:pt x="314" y="159"/>
                  </a:lnTo>
                  <a:lnTo>
                    <a:pt x="312" y="161"/>
                  </a:lnTo>
                  <a:lnTo>
                    <a:pt x="311" y="162"/>
                  </a:lnTo>
                  <a:lnTo>
                    <a:pt x="309" y="164"/>
                  </a:lnTo>
                  <a:lnTo>
                    <a:pt x="306" y="164"/>
                  </a:lnTo>
                  <a:lnTo>
                    <a:pt x="304" y="164"/>
                  </a:lnTo>
                  <a:lnTo>
                    <a:pt x="303" y="164"/>
                  </a:lnTo>
                  <a:lnTo>
                    <a:pt x="303" y="165"/>
                  </a:lnTo>
                  <a:lnTo>
                    <a:pt x="303" y="167"/>
                  </a:lnTo>
                  <a:lnTo>
                    <a:pt x="303" y="168"/>
                  </a:lnTo>
                  <a:lnTo>
                    <a:pt x="301" y="170"/>
                  </a:lnTo>
                  <a:lnTo>
                    <a:pt x="301" y="171"/>
                  </a:lnTo>
                  <a:lnTo>
                    <a:pt x="300" y="171"/>
                  </a:lnTo>
                  <a:lnTo>
                    <a:pt x="298" y="171"/>
                  </a:lnTo>
                  <a:lnTo>
                    <a:pt x="297" y="171"/>
                  </a:lnTo>
                  <a:lnTo>
                    <a:pt x="295" y="174"/>
                  </a:lnTo>
                  <a:lnTo>
                    <a:pt x="294" y="176"/>
                  </a:lnTo>
                  <a:lnTo>
                    <a:pt x="285" y="179"/>
                  </a:lnTo>
                  <a:lnTo>
                    <a:pt x="282" y="179"/>
                  </a:lnTo>
                  <a:lnTo>
                    <a:pt x="280" y="178"/>
                  </a:lnTo>
                  <a:lnTo>
                    <a:pt x="278" y="178"/>
                  </a:lnTo>
                  <a:lnTo>
                    <a:pt x="277" y="178"/>
                  </a:lnTo>
                  <a:lnTo>
                    <a:pt x="277" y="179"/>
                  </a:lnTo>
                  <a:lnTo>
                    <a:pt x="275" y="179"/>
                  </a:lnTo>
                  <a:lnTo>
                    <a:pt x="269" y="176"/>
                  </a:lnTo>
                  <a:lnTo>
                    <a:pt x="268" y="176"/>
                  </a:lnTo>
                  <a:lnTo>
                    <a:pt x="264" y="176"/>
                  </a:lnTo>
                  <a:lnTo>
                    <a:pt x="261" y="178"/>
                  </a:lnTo>
                  <a:lnTo>
                    <a:pt x="261" y="179"/>
                  </a:lnTo>
                  <a:lnTo>
                    <a:pt x="261" y="181"/>
                  </a:lnTo>
                  <a:lnTo>
                    <a:pt x="260" y="181"/>
                  </a:lnTo>
                  <a:lnTo>
                    <a:pt x="258" y="182"/>
                  </a:lnTo>
                  <a:lnTo>
                    <a:pt x="257" y="185"/>
                  </a:lnTo>
                  <a:lnTo>
                    <a:pt x="255" y="193"/>
                  </a:lnTo>
                  <a:lnTo>
                    <a:pt x="254" y="193"/>
                  </a:lnTo>
                  <a:lnTo>
                    <a:pt x="254" y="195"/>
                  </a:lnTo>
                  <a:lnTo>
                    <a:pt x="254" y="196"/>
                  </a:lnTo>
                  <a:lnTo>
                    <a:pt x="252" y="195"/>
                  </a:lnTo>
                  <a:lnTo>
                    <a:pt x="251" y="189"/>
                  </a:lnTo>
                  <a:lnTo>
                    <a:pt x="249" y="187"/>
                  </a:lnTo>
                  <a:lnTo>
                    <a:pt x="246" y="189"/>
                  </a:lnTo>
                  <a:lnTo>
                    <a:pt x="245" y="187"/>
                  </a:lnTo>
                  <a:lnTo>
                    <a:pt x="243" y="187"/>
                  </a:lnTo>
                  <a:lnTo>
                    <a:pt x="241" y="185"/>
                  </a:lnTo>
                  <a:lnTo>
                    <a:pt x="240" y="185"/>
                  </a:lnTo>
                  <a:lnTo>
                    <a:pt x="238" y="185"/>
                  </a:lnTo>
                  <a:lnTo>
                    <a:pt x="238" y="184"/>
                  </a:lnTo>
                  <a:lnTo>
                    <a:pt x="238" y="182"/>
                  </a:lnTo>
                  <a:lnTo>
                    <a:pt x="237" y="182"/>
                  </a:lnTo>
                  <a:lnTo>
                    <a:pt x="235" y="182"/>
                  </a:lnTo>
                  <a:lnTo>
                    <a:pt x="232" y="181"/>
                  </a:lnTo>
                  <a:lnTo>
                    <a:pt x="231" y="181"/>
                  </a:lnTo>
                  <a:lnTo>
                    <a:pt x="229" y="181"/>
                  </a:lnTo>
                  <a:lnTo>
                    <a:pt x="227" y="181"/>
                  </a:lnTo>
                  <a:lnTo>
                    <a:pt x="224" y="185"/>
                  </a:lnTo>
                  <a:lnTo>
                    <a:pt x="223" y="187"/>
                  </a:lnTo>
                  <a:lnTo>
                    <a:pt x="221" y="185"/>
                  </a:lnTo>
                  <a:lnTo>
                    <a:pt x="214" y="185"/>
                  </a:lnTo>
                  <a:lnTo>
                    <a:pt x="209" y="185"/>
                  </a:lnTo>
                  <a:lnTo>
                    <a:pt x="206" y="184"/>
                  </a:lnTo>
                  <a:lnTo>
                    <a:pt x="201" y="181"/>
                  </a:lnTo>
                  <a:lnTo>
                    <a:pt x="200" y="179"/>
                  </a:lnTo>
                  <a:lnTo>
                    <a:pt x="200" y="178"/>
                  </a:lnTo>
                  <a:lnTo>
                    <a:pt x="198" y="178"/>
                  </a:lnTo>
                  <a:lnTo>
                    <a:pt x="197" y="178"/>
                  </a:lnTo>
                  <a:lnTo>
                    <a:pt x="197" y="176"/>
                  </a:lnTo>
                  <a:lnTo>
                    <a:pt x="195" y="176"/>
                  </a:lnTo>
                  <a:lnTo>
                    <a:pt x="195" y="174"/>
                  </a:lnTo>
                  <a:lnTo>
                    <a:pt x="194" y="174"/>
                  </a:lnTo>
                  <a:lnTo>
                    <a:pt x="192" y="174"/>
                  </a:lnTo>
                  <a:lnTo>
                    <a:pt x="190" y="176"/>
                  </a:lnTo>
                  <a:lnTo>
                    <a:pt x="189" y="176"/>
                  </a:lnTo>
                  <a:lnTo>
                    <a:pt x="187" y="176"/>
                  </a:lnTo>
                  <a:lnTo>
                    <a:pt x="183" y="174"/>
                  </a:lnTo>
                  <a:lnTo>
                    <a:pt x="180" y="173"/>
                  </a:lnTo>
                  <a:lnTo>
                    <a:pt x="180" y="171"/>
                  </a:lnTo>
                  <a:lnTo>
                    <a:pt x="177" y="170"/>
                  </a:lnTo>
                  <a:lnTo>
                    <a:pt x="175" y="170"/>
                  </a:lnTo>
                  <a:lnTo>
                    <a:pt x="174" y="168"/>
                  </a:lnTo>
                  <a:lnTo>
                    <a:pt x="171" y="167"/>
                  </a:lnTo>
                  <a:lnTo>
                    <a:pt x="169" y="167"/>
                  </a:lnTo>
                  <a:lnTo>
                    <a:pt x="168" y="167"/>
                  </a:lnTo>
                  <a:lnTo>
                    <a:pt x="166" y="165"/>
                  </a:lnTo>
                  <a:lnTo>
                    <a:pt x="166" y="167"/>
                  </a:lnTo>
                  <a:lnTo>
                    <a:pt x="166" y="168"/>
                  </a:lnTo>
                  <a:lnTo>
                    <a:pt x="164" y="168"/>
                  </a:lnTo>
                  <a:lnTo>
                    <a:pt x="161" y="170"/>
                  </a:lnTo>
                  <a:lnTo>
                    <a:pt x="160" y="170"/>
                  </a:lnTo>
                  <a:lnTo>
                    <a:pt x="160" y="168"/>
                  </a:lnTo>
                  <a:lnTo>
                    <a:pt x="160" y="167"/>
                  </a:lnTo>
                  <a:lnTo>
                    <a:pt x="160" y="165"/>
                  </a:lnTo>
                  <a:lnTo>
                    <a:pt x="155" y="165"/>
                  </a:lnTo>
                  <a:lnTo>
                    <a:pt x="152" y="164"/>
                  </a:lnTo>
                  <a:lnTo>
                    <a:pt x="150" y="164"/>
                  </a:lnTo>
                  <a:lnTo>
                    <a:pt x="150" y="165"/>
                  </a:lnTo>
                  <a:lnTo>
                    <a:pt x="150" y="167"/>
                  </a:lnTo>
                  <a:lnTo>
                    <a:pt x="150" y="170"/>
                  </a:lnTo>
                  <a:lnTo>
                    <a:pt x="150" y="171"/>
                  </a:lnTo>
                  <a:lnTo>
                    <a:pt x="150" y="174"/>
                  </a:lnTo>
                  <a:lnTo>
                    <a:pt x="149" y="179"/>
                  </a:lnTo>
                  <a:lnTo>
                    <a:pt x="149" y="181"/>
                  </a:lnTo>
                  <a:lnTo>
                    <a:pt x="149" y="182"/>
                  </a:lnTo>
                  <a:lnTo>
                    <a:pt x="149" y="184"/>
                  </a:lnTo>
                  <a:lnTo>
                    <a:pt x="147" y="184"/>
                  </a:lnTo>
                  <a:lnTo>
                    <a:pt x="146" y="182"/>
                  </a:lnTo>
                  <a:lnTo>
                    <a:pt x="143" y="182"/>
                  </a:lnTo>
                  <a:lnTo>
                    <a:pt x="141" y="182"/>
                  </a:lnTo>
                  <a:lnTo>
                    <a:pt x="141" y="184"/>
                  </a:lnTo>
                  <a:lnTo>
                    <a:pt x="141" y="185"/>
                  </a:lnTo>
                  <a:lnTo>
                    <a:pt x="141" y="187"/>
                  </a:lnTo>
                  <a:lnTo>
                    <a:pt x="138" y="189"/>
                  </a:lnTo>
                  <a:lnTo>
                    <a:pt x="137" y="190"/>
                  </a:lnTo>
                  <a:lnTo>
                    <a:pt x="137" y="193"/>
                  </a:lnTo>
                  <a:lnTo>
                    <a:pt x="137" y="195"/>
                  </a:lnTo>
                  <a:lnTo>
                    <a:pt x="137" y="198"/>
                  </a:lnTo>
                  <a:lnTo>
                    <a:pt x="135" y="198"/>
                  </a:lnTo>
                  <a:lnTo>
                    <a:pt x="134" y="198"/>
                  </a:lnTo>
                  <a:lnTo>
                    <a:pt x="134" y="196"/>
                  </a:lnTo>
                  <a:lnTo>
                    <a:pt x="132" y="196"/>
                  </a:lnTo>
                  <a:lnTo>
                    <a:pt x="132" y="195"/>
                  </a:lnTo>
                  <a:lnTo>
                    <a:pt x="131" y="195"/>
                  </a:lnTo>
                  <a:lnTo>
                    <a:pt x="129" y="196"/>
                  </a:lnTo>
                  <a:lnTo>
                    <a:pt x="127" y="196"/>
                  </a:lnTo>
                  <a:lnTo>
                    <a:pt x="126" y="195"/>
                  </a:lnTo>
                  <a:lnTo>
                    <a:pt x="124" y="193"/>
                  </a:lnTo>
                  <a:lnTo>
                    <a:pt x="123" y="193"/>
                  </a:lnTo>
                  <a:lnTo>
                    <a:pt x="123" y="196"/>
                  </a:lnTo>
                  <a:lnTo>
                    <a:pt x="121" y="198"/>
                  </a:lnTo>
                  <a:lnTo>
                    <a:pt x="118" y="199"/>
                  </a:lnTo>
                  <a:lnTo>
                    <a:pt x="117" y="199"/>
                  </a:lnTo>
                  <a:lnTo>
                    <a:pt x="112" y="198"/>
                  </a:lnTo>
                  <a:lnTo>
                    <a:pt x="104" y="198"/>
                  </a:lnTo>
                  <a:lnTo>
                    <a:pt x="103" y="196"/>
                  </a:lnTo>
                  <a:lnTo>
                    <a:pt x="101" y="196"/>
                  </a:lnTo>
                  <a:lnTo>
                    <a:pt x="101" y="195"/>
                  </a:lnTo>
                  <a:lnTo>
                    <a:pt x="101" y="193"/>
                  </a:lnTo>
                  <a:lnTo>
                    <a:pt x="101" y="192"/>
                  </a:lnTo>
                  <a:lnTo>
                    <a:pt x="103" y="192"/>
                  </a:lnTo>
                  <a:lnTo>
                    <a:pt x="101" y="192"/>
                  </a:lnTo>
                  <a:lnTo>
                    <a:pt x="101" y="190"/>
                  </a:lnTo>
                  <a:lnTo>
                    <a:pt x="100" y="189"/>
                  </a:lnTo>
                  <a:lnTo>
                    <a:pt x="95" y="187"/>
                  </a:lnTo>
                  <a:lnTo>
                    <a:pt x="95" y="185"/>
                  </a:lnTo>
                  <a:lnTo>
                    <a:pt x="94" y="184"/>
                  </a:lnTo>
                  <a:lnTo>
                    <a:pt x="92" y="184"/>
                  </a:lnTo>
                  <a:lnTo>
                    <a:pt x="91" y="184"/>
                  </a:lnTo>
                  <a:lnTo>
                    <a:pt x="89" y="182"/>
                  </a:lnTo>
                  <a:lnTo>
                    <a:pt x="87" y="178"/>
                  </a:lnTo>
                  <a:lnTo>
                    <a:pt x="86" y="176"/>
                  </a:lnTo>
                  <a:lnTo>
                    <a:pt x="86" y="174"/>
                  </a:lnTo>
                  <a:lnTo>
                    <a:pt x="83" y="174"/>
                  </a:lnTo>
                  <a:lnTo>
                    <a:pt x="81" y="173"/>
                  </a:lnTo>
                  <a:lnTo>
                    <a:pt x="81" y="171"/>
                  </a:lnTo>
                  <a:lnTo>
                    <a:pt x="80" y="170"/>
                  </a:lnTo>
                  <a:lnTo>
                    <a:pt x="80" y="168"/>
                  </a:lnTo>
                  <a:lnTo>
                    <a:pt x="80" y="170"/>
                  </a:lnTo>
                  <a:lnTo>
                    <a:pt x="78" y="168"/>
                  </a:lnTo>
                  <a:lnTo>
                    <a:pt x="77" y="168"/>
                  </a:lnTo>
                  <a:lnTo>
                    <a:pt x="77" y="167"/>
                  </a:lnTo>
                  <a:lnTo>
                    <a:pt x="75" y="167"/>
                  </a:lnTo>
                  <a:lnTo>
                    <a:pt x="73" y="168"/>
                  </a:lnTo>
                  <a:lnTo>
                    <a:pt x="73" y="170"/>
                  </a:lnTo>
                  <a:lnTo>
                    <a:pt x="72" y="170"/>
                  </a:lnTo>
                  <a:lnTo>
                    <a:pt x="70" y="168"/>
                  </a:lnTo>
                  <a:lnTo>
                    <a:pt x="69" y="167"/>
                  </a:lnTo>
                  <a:lnTo>
                    <a:pt x="69" y="165"/>
                  </a:lnTo>
                  <a:lnTo>
                    <a:pt x="69" y="164"/>
                  </a:lnTo>
                  <a:lnTo>
                    <a:pt x="67" y="162"/>
                  </a:lnTo>
                  <a:lnTo>
                    <a:pt x="66" y="159"/>
                  </a:lnTo>
                  <a:lnTo>
                    <a:pt x="64" y="158"/>
                  </a:lnTo>
                  <a:lnTo>
                    <a:pt x="63" y="158"/>
                  </a:lnTo>
                  <a:lnTo>
                    <a:pt x="63" y="156"/>
                  </a:lnTo>
                  <a:lnTo>
                    <a:pt x="60" y="156"/>
                  </a:lnTo>
                  <a:lnTo>
                    <a:pt x="58" y="156"/>
                  </a:lnTo>
                  <a:lnTo>
                    <a:pt x="57" y="155"/>
                  </a:lnTo>
                  <a:lnTo>
                    <a:pt x="57" y="153"/>
                  </a:lnTo>
                  <a:lnTo>
                    <a:pt x="50" y="145"/>
                  </a:lnTo>
                  <a:lnTo>
                    <a:pt x="49" y="144"/>
                  </a:lnTo>
                  <a:lnTo>
                    <a:pt x="49" y="142"/>
                  </a:lnTo>
                  <a:lnTo>
                    <a:pt x="47" y="141"/>
                  </a:lnTo>
                  <a:lnTo>
                    <a:pt x="46" y="139"/>
                  </a:lnTo>
                  <a:lnTo>
                    <a:pt x="44" y="139"/>
                  </a:lnTo>
                  <a:lnTo>
                    <a:pt x="43" y="137"/>
                  </a:lnTo>
                  <a:lnTo>
                    <a:pt x="41" y="137"/>
                  </a:lnTo>
                  <a:lnTo>
                    <a:pt x="41" y="139"/>
                  </a:lnTo>
                  <a:lnTo>
                    <a:pt x="38" y="139"/>
                  </a:lnTo>
                  <a:lnTo>
                    <a:pt x="37" y="139"/>
                  </a:lnTo>
                  <a:lnTo>
                    <a:pt x="37" y="137"/>
                  </a:lnTo>
                  <a:lnTo>
                    <a:pt x="33" y="134"/>
                  </a:lnTo>
                  <a:lnTo>
                    <a:pt x="33" y="133"/>
                  </a:lnTo>
                  <a:lnTo>
                    <a:pt x="30" y="131"/>
                  </a:lnTo>
                  <a:lnTo>
                    <a:pt x="29" y="130"/>
                  </a:lnTo>
                  <a:lnTo>
                    <a:pt x="29" y="128"/>
                  </a:lnTo>
                  <a:lnTo>
                    <a:pt x="29" y="125"/>
                  </a:lnTo>
                  <a:lnTo>
                    <a:pt x="29" y="124"/>
                  </a:lnTo>
                  <a:lnTo>
                    <a:pt x="27" y="124"/>
                  </a:lnTo>
                  <a:lnTo>
                    <a:pt x="26" y="122"/>
                  </a:lnTo>
                  <a:lnTo>
                    <a:pt x="26" y="121"/>
                  </a:lnTo>
                  <a:lnTo>
                    <a:pt x="26" y="118"/>
                  </a:lnTo>
                  <a:lnTo>
                    <a:pt x="24" y="118"/>
                  </a:lnTo>
                  <a:lnTo>
                    <a:pt x="23" y="116"/>
                  </a:lnTo>
                  <a:lnTo>
                    <a:pt x="23" y="115"/>
                  </a:lnTo>
                  <a:lnTo>
                    <a:pt x="23" y="113"/>
                  </a:lnTo>
                  <a:lnTo>
                    <a:pt x="23" y="111"/>
                  </a:lnTo>
                  <a:lnTo>
                    <a:pt x="21" y="111"/>
                  </a:lnTo>
                  <a:lnTo>
                    <a:pt x="20" y="110"/>
                  </a:lnTo>
                  <a:lnTo>
                    <a:pt x="18" y="110"/>
                  </a:lnTo>
                  <a:lnTo>
                    <a:pt x="18" y="108"/>
                  </a:lnTo>
                  <a:lnTo>
                    <a:pt x="17" y="107"/>
                  </a:lnTo>
                  <a:lnTo>
                    <a:pt x="17" y="105"/>
                  </a:lnTo>
                  <a:lnTo>
                    <a:pt x="17" y="104"/>
                  </a:lnTo>
                  <a:lnTo>
                    <a:pt x="20" y="104"/>
                  </a:lnTo>
                  <a:lnTo>
                    <a:pt x="20" y="102"/>
                  </a:lnTo>
                  <a:lnTo>
                    <a:pt x="20" y="101"/>
                  </a:lnTo>
                  <a:lnTo>
                    <a:pt x="20" y="99"/>
                  </a:lnTo>
                  <a:lnTo>
                    <a:pt x="21" y="99"/>
                  </a:lnTo>
                  <a:lnTo>
                    <a:pt x="21" y="98"/>
                  </a:lnTo>
                  <a:lnTo>
                    <a:pt x="23" y="96"/>
                  </a:lnTo>
                  <a:lnTo>
                    <a:pt x="23" y="95"/>
                  </a:lnTo>
                  <a:lnTo>
                    <a:pt x="24" y="93"/>
                  </a:lnTo>
                  <a:lnTo>
                    <a:pt x="23" y="92"/>
                  </a:lnTo>
                  <a:lnTo>
                    <a:pt x="20" y="90"/>
                  </a:lnTo>
                  <a:lnTo>
                    <a:pt x="21" y="88"/>
                  </a:lnTo>
                  <a:lnTo>
                    <a:pt x="21" y="87"/>
                  </a:lnTo>
                  <a:lnTo>
                    <a:pt x="20" y="87"/>
                  </a:lnTo>
                  <a:lnTo>
                    <a:pt x="18" y="87"/>
                  </a:lnTo>
                  <a:lnTo>
                    <a:pt x="17" y="85"/>
                  </a:lnTo>
                  <a:lnTo>
                    <a:pt x="9" y="81"/>
                  </a:lnTo>
                  <a:lnTo>
                    <a:pt x="9" y="79"/>
                  </a:lnTo>
                  <a:lnTo>
                    <a:pt x="7" y="78"/>
                  </a:lnTo>
                  <a:lnTo>
                    <a:pt x="6" y="76"/>
                  </a:lnTo>
                  <a:lnTo>
                    <a:pt x="6" y="74"/>
                  </a:lnTo>
                  <a:lnTo>
                    <a:pt x="6" y="73"/>
                  </a:lnTo>
                  <a:lnTo>
                    <a:pt x="6" y="71"/>
                  </a:lnTo>
                  <a:lnTo>
                    <a:pt x="6" y="70"/>
                  </a:lnTo>
                  <a:lnTo>
                    <a:pt x="4" y="70"/>
                  </a:lnTo>
                  <a:lnTo>
                    <a:pt x="4" y="68"/>
                  </a:lnTo>
                  <a:lnTo>
                    <a:pt x="1" y="67"/>
                  </a:lnTo>
                  <a:lnTo>
                    <a:pt x="1" y="65"/>
                  </a:lnTo>
                  <a:lnTo>
                    <a:pt x="1" y="64"/>
                  </a:lnTo>
                  <a:lnTo>
                    <a:pt x="3" y="64"/>
                  </a:lnTo>
                  <a:lnTo>
                    <a:pt x="3" y="62"/>
                  </a:lnTo>
                  <a:lnTo>
                    <a:pt x="1" y="61"/>
                  </a:lnTo>
                  <a:lnTo>
                    <a:pt x="0" y="59"/>
                  </a:lnTo>
                  <a:lnTo>
                    <a:pt x="1" y="59"/>
                  </a:lnTo>
                  <a:lnTo>
                    <a:pt x="4" y="59"/>
                  </a:lnTo>
                  <a:lnTo>
                    <a:pt x="6" y="61"/>
                  </a:lnTo>
                  <a:lnTo>
                    <a:pt x="6" y="62"/>
                  </a:lnTo>
                  <a:lnTo>
                    <a:pt x="6" y="64"/>
                  </a:lnTo>
                  <a:lnTo>
                    <a:pt x="7" y="64"/>
                  </a:lnTo>
                  <a:lnTo>
                    <a:pt x="9" y="64"/>
                  </a:lnTo>
                  <a:lnTo>
                    <a:pt x="9" y="65"/>
                  </a:lnTo>
                  <a:lnTo>
                    <a:pt x="9" y="67"/>
                  </a:lnTo>
                  <a:lnTo>
                    <a:pt x="10" y="68"/>
                  </a:lnTo>
                  <a:lnTo>
                    <a:pt x="10" y="71"/>
                  </a:lnTo>
                  <a:lnTo>
                    <a:pt x="12" y="71"/>
                  </a:lnTo>
                  <a:lnTo>
                    <a:pt x="12" y="70"/>
                  </a:lnTo>
                  <a:lnTo>
                    <a:pt x="12" y="68"/>
                  </a:lnTo>
                  <a:lnTo>
                    <a:pt x="12" y="67"/>
                  </a:lnTo>
                  <a:lnTo>
                    <a:pt x="13" y="65"/>
                  </a:lnTo>
                  <a:lnTo>
                    <a:pt x="13" y="64"/>
                  </a:lnTo>
                  <a:lnTo>
                    <a:pt x="15" y="62"/>
                  </a:lnTo>
                  <a:lnTo>
                    <a:pt x="17" y="59"/>
                  </a:lnTo>
                  <a:lnTo>
                    <a:pt x="18" y="59"/>
                  </a:lnTo>
                  <a:lnTo>
                    <a:pt x="20" y="58"/>
                  </a:lnTo>
                  <a:lnTo>
                    <a:pt x="21" y="58"/>
                  </a:lnTo>
                  <a:lnTo>
                    <a:pt x="21" y="56"/>
                  </a:lnTo>
                  <a:lnTo>
                    <a:pt x="21" y="55"/>
                  </a:lnTo>
                  <a:lnTo>
                    <a:pt x="23" y="53"/>
                  </a:lnTo>
                  <a:lnTo>
                    <a:pt x="24" y="53"/>
                  </a:lnTo>
                  <a:lnTo>
                    <a:pt x="29" y="53"/>
                  </a:lnTo>
                  <a:lnTo>
                    <a:pt x="32" y="53"/>
                  </a:lnTo>
                  <a:lnTo>
                    <a:pt x="33" y="53"/>
                  </a:lnTo>
                  <a:lnTo>
                    <a:pt x="33" y="50"/>
                  </a:lnTo>
                  <a:lnTo>
                    <a:pt x="35" y="50"/>
                  </a:lnTo>
                  <a:lnTo>
                    <a:pt x="37" y="50"/>
                  </a:lnTo>
                  <a:lnTo>
                    <a:pt x="38" y="50"/>
                  </a:lnTo>
                  <a:lnTo>
                    <a:pt x="38" y="48"/>
                  </a:lnTo>
                  <a:lnTo>
                    <a:pt x="40" y="48"/>
                  </a:lnTo>
                  <a:lnTo>
                    <a:pt x="44" y="51"/>
                  </a:lnTo>
                  <a:lnTo>
                    <a:pt x="46" y="51"/>
                  </a:lnTo>
                  <a:lnTo>
                    <a:pt x="47" y="50"/>
                  </a:lnTo>
                  <a:lnTo>
                    <a:pt x="49" y="48"/>
                  </a:lnTo>
                  <a:lnTo>
                    <a:pt x="49" y="45"/>
                  </a:lnTo>
                  <a:lnTo>
                    <a:pt x="49" y="44"/>
                  </a:lnTo>
                  <a:lnTo>
                    <a:pt x="50" y="45"/>
                  </a:lnTo>
                  <a:lnTo>
                    <a:pt x="52" y="45"/>
                  </a:lnTo>
                  <a:lnTo>
                    <a:pt x="54" y="44"/>
                  </a:lnTo>
                  <a:lnTo>
                    <a:pt x="57" y="45"/>
                  </a:lnTo>
                  <a:lnTo>
                    <a:pt x="58" y="44"/>
                  </a:lnTo>
                  <a:lnTo>
                    <a:pt x="58" y="42"/>
                  </a:lnTo>
                  <a:lnTo>
                    <a:pt x="60" y="37"/>
                  </a:lnTo>
                  <a:lnTo>
                    <a:pt x="61" y="37"/>
                  </a:lnTo>
                  <a:lnTo>
                    <a:pt x="63" y="37"/>
                  </a:lnTo>
                  <a:lnTo>
                    <a:pt x="63" y="39"/>
                  </a:lnTo>
                  <a:lnTo>
                    <a:pt x="64" y="37"/>
                  </a:lnTo>
                  <a:lnTo>
                    <a:pt x="64" y="36"/>
                  </a:lnTo>
                  <a:lnTo>
                    <a:pt x="67" y="34"/>
                  </a:lnTo>
                  <a:lnTo>
                    <a:pt x="69" y="34"/>
                  </a:lnTo>
                  <a:lnTo>
                    <a:pt x="69" y="36"/>
                  </a:lnTo>
                  <a:lnTo>
                    <a:pt x="70" y="36"/>
                  </a:lnTo>
                  <a:lnTo>
                    <a:pt x="72" y="36"/>
                  </a:lnTo>
                  <a:lnTo>
                    <a:pt x="73" y="34"/>
                  </a:lnTo>
                  <a:lnTo>
                    <a:pt x="73" y="33"/>
                  </a:lnTo>
                  <a:lnTo>
                    <a:pt x="75" y="31"/>
                  </a:lnTo>
                  <a:lnTo>
                    <a:pt x="75" y="30"/>
                  </a:lnTo>
                  <a:lnTo>
                    <a:pt x="75" y="28"/>
                  </a:lnTo>
                  <a:lnTo>
                    <a:pt x="77" y="27"/>
                  </a:lnTo>
                  <a:lnTo>
                    <a:pt x="80" y="27"/>
                  </a:lnTo>
                  <a:lnTo>
                    <a:pt x="84" y="27"/>
                  </a:lnTo>
                  <a:lnTo>
                    <a:pt x="86" y="27"/>
                  </a:lnTo>
                  <a:lnTo>
                    <a:pt x="87" y="25"/>
                  </a:lnTo>
                  <a:lnTo>
                    <a:pt x="89" y="25"/>
                  </a:lnTo>
                  <a:lnTo>
                    <a:pt x="91" y="27"/>
                  </a:lnTo>
                  <a:lnTo>
                    <a:pt x="92" y="25"/>
                  </a:lnTo>
                  <a:lnTo>
                    <a:pt x="94" y="25"/>
                  </a:lnTo>
                  <a:lnTo>
                    <a:pt x="94" y="24"/>
                  </a:lnTo>
                  <a:lnTo>
                    <a:pt x="94" y="22"/>
                  </a:lnTo>
                  <a:lnTo>
                    <a:pt x="95" y="21"/>
                  </a:lnTo>
                  <a:lnTo>
                    <a:pt x="95" y="22"/>
                  </a:lnTo>
                  <a:lnTo>
                    <a:pt x="97" y="21"/>
                  </a:lnTo>
                  <a:lnTo>
                    <a:pt x="98" y="21"/>
                  </a:lnTo>
                  <a:lnTo>
                    <a:pt x="98" y="19"/>
                  </a:lnTo>
                  <a:lnTo>
                    <a:pt x="100" y="19"/>
                  </a:lnTo>
                  <a:lnTo>
                    <a:pt x="101" y="19"/>
                  </a:lnTo>
                  <a:lnTo>
                    <a:pt x="103" y="19"/>
                  </a:lnTo>
                  <a:lnTo>
                    <a:pt x="110" y="16"/>
                  </a:lnTo>
                  <a:lnTo>
                    <a:pt x="110" y="14"/>
                  </a:lnTo>
                  <a:lnTo>
                    <a:pt x="112" y="14"/>
                  </a:lnTo>
                  <a:lnTo>
                    <a:pt x="112" y="13"/>
                  </a:lnTo>
                  <a:lnTo>
                    <a:pt x="113" y="13"/>
                  </a:lnTo>
                  <a:lnTo>
                    <a:pt x="118" y="13"/>
                  </a:lnTo>
                  <a:lnTo>
                    <a:pt x="120" y="11"/>
                  </a:lnTo>
                  <a:lnTo>
                    <a:pt x="120" y="10"/>
                  </a:lnTo>
                  <a:lnTo>
                    <a:pt x="118" y="8"/>
                  </a:lnTo>
                  <a:lnTo>
                    <a:pt x="117" y="8"/>
                  </a:lnTo>
                  <a:lnTo>
                    <a:pt x="115" y="7"/>
                  </a:lnTo>
                  <a:lnTo>
                    <a:pt x="117" y="5"/>
                  </a:lnTo>
                  <a:lnTo>
                    <a:pt x="115" y="5"/>
                  </a:lnTo>
                  <a:lnTo>
                    <a:pt x="113" y="5"/>
                  </a:lnTo>
                  <a:lnTo>
                    <a:pt x="112" y="5"/>
                  </a:lnTo>
                  <a:lnTo>
                    <a:pt x="113" y="4"/>
                  </a:lnTo>
                  <a:lnTo>
                    <a:pt x="113" y="2"/>
                  </a:lnTo>
                  <a:lnTo>
                    <a:pt x="115" y="0"/>
                  </a:lnTo>
                  <a:lnTo>
                    <a:pt x="117" y="0"/>
                  </a:lnTo>
                  <a:lnTo>
                    <a:pt x="118" y="0"/>
                  </a:lnTo>
                  <a:lnTo>
                    <a:pt x="120" y="0"/>
                  </a:lnTo>
                  <a:lnTo>
                    <a:pt x="120" y="2"/>
                  </a:lnTo>
                  <a:lnTo>
                    <a:pt x="121" y="2"/>
                  </a:lnTo>
                  <a:lnTo>
                    <a:pt x="123" y="2"/>
                  </a:lnTo>
                  <a:lnTo>
                    <a:pt x="124" y="2"/>
                  </a:lnTo>
                  <a:lnTo>
                    <a:pt x="124" y="0"/>
                  </a:lnTo>
                  <a:lnTo>
                    <a:pt x="126" y="0"/>
                  </a:lnTo>
                  <a:lnTo>
                    <a:pt x="126" y="2"/>
                  </a:lnTo>
                  <a:lnTo>
                    <a:pt x="127" y="4"/>
                  </a:lnTo>
                  <a:lnTo>
                    <a:pt x="129" y="4"/>
                  </a:lnTo>
                  <a:lnTo>
                    <a:pt x="129" y="5"/>
                  </a:lnTo>
                  <a:lnTo>
                    <a:pt x="131" y="5"/>
                  </a:lnTo>
                  <a:lnTo>
                    <a:pt x="131" y="7"/>
                  </a:lnTo>
                  <a:lnTo>
                    <a:pt x="131" y="8"/>
                  </a:lnTo>
                  <a:lnTo>
                    <a:pt x="129" y="10"/>
                  </a:lnTo>
                  <a:lnTo>
                    <a:pt x="129" y="11"/>
                  </a:lnTo>
                  <a:lnTo>
                    <a:pt x="132" y="10"/>
                  </a:lnTo>
                  <a:lnTo>
                    <a:pt x="134" y="10"/>
                  </a:lnTo>
                  <a:lnTo>
                    <a:pt x="134" y="11"/>
                  </a:lnTo>
                  <a:lnTo>
                    <a:pt x="132" y="14"/>
                  </a:lnTo>
                  <a:lnTo>
                    <a:pt x="132" y="16"/>
                  </a:lnTo>
                  <a:lnTo>
                    <a:pt x="134" y="16"/>
                  </a:lnTo>
                  <a:lnTo>
                    <a:pt x="135" y="18"/>
                  </a:lnTo>
                  <a:lnTo>
                    <a:pt x="137" y="19"/>
                  </a:lnTo>
                  <a:lnTo>
                    <a:pt x="138" y="19"/>
                  </a:lnTo>
                  <a:lnTo>
                    <a:pt x="140" y="19"/>
                  </a:lnTo>
                  <a:lnTo>
                    <a:pt x="141" y="19"/>
                  </a:lnTo>
                  <a:lnTo>
                    <a:pt x="141" y="18"/>
                  </a:lnTo>
                  <a:lnTo>
                    <a:pt x="143" y="14"/>
                  </a:lnTo>
                  <a:close/>
                </a:path>
              </a:pathLst>
            </a:custGeom>
            <a:solidFill>
              <a:srgbClr val="494949"/>
            </a:solidFill>
            <a:ln w="3175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177792" indent="-177792" defTabSz="711165">
                <a:defRPr/>
              </a:pPr>
              <a:endParaRPr lang="en-US" sz="2000" kern="0">
                <a:solidFill>
                  <a:srgbClr val="FFFFFF"/>
                </a:solidFill>
                <a:latin typeface="Arial" panose="020B0604020202020204"/>
              </a:endParaRPr>
            </a:p>
          </p:txBody>
        </p:sp>
        <p:sp>
          <p:nvSpPr>
            <p:cNvPr id="55" name="Freeform 235">
              <a:extLst>
                <a:ext uri="{FF2B5EF4-FFF2-40B4-BE49-F238E27FC236}">
                  <a16:creationId xmlns:a16="http://schemas.microsoft.com/office/drawing/2014/main" id="{2AAA4F66-40D4-CE31-0E5A-522C8AD7D228}"/>
                </a:ext>
              </a:extLst>
            </p:cNvPr>
            <p:cNvSpPr>
              <a:spLocks/>
            </p:cNvSpPr>
            <p:nvPr/>
          </p:nvSpPr>
          <p:spPr bwMode="auto">
            <a:xfrm>
              <a:off x="7168573" y="4995285"/>
              <a:ext cx="57727" cy="85148"/>
            </a:xfrm>
            <a:custGeom>
              <a:avLst/>
              <a:gdLst>
                <a:gd name="T0" fmla="*/ 20 w 40"/>
                <a:gd name="T1" fmla="*/ 5 h 59"/>
                <a:gd name="T2" fmla="*/ 20 w 40"/>
                <a:gd name="T3" fmla="*/ 8 h 59"/>
                <a:gd name="T4" fmla="*/ 20 w 40"/>
                <a:gd name="T5" fmla="*/ 11 h 59"/>
                <a:gd name="T6" fmla="*/ 20 w 40"/>
                <a:gd name="T7" fmla="*/ 14 h 59"/>
                <a:gd name="T8" fmla="*/ 23 w 40"/>
                <a:gd name="T9" fmla="*/ 17 h 59"/>
                <a:gd name="T10" fmla="*/ 23 w 40"/>
                <a:gd name="T11" fmla="*/ 17 h 59"/>
                <a:gd name="T12" fmla="*/ 26 w 40"/>
                <a:gd name="T13" fmla="*/ 24 h 59"/>
                <a:gd name="T14" fmla="*/ 29 w 40"/>
                <a:gd name="T15" fmla="*/ 27 h 59"/>
                <a:gd name="T16" fmla="*/ 32 w 40"/>
                <a:gd name="T17" fmla="*/ 27 h 59"/>
                <a:gd name="T18" fmla="*/ 35 w 40"/>
                <a:gd name="T19" fmla="*/ 30 h 59"/>
                <a:gd name="T20" fmla="*/ 40 w 40"/>
                <a:gd name="T21" fmla="*/ 30 h 59"/>
                <a:gd name="T22" fmla="*/ 40 w 40"/>
                <a:gd name="T23" fmla="*/ 33 h 59"/>
                <a:gd name="T24" fmla="*/ 40 w 40"/>
                <a:gd name="T25" fmla="*/ 36 h 59"/>
                <a:gd name="T26" fmla="*/ 35 w 40"/>
                <a:gd name="T27" fmla="*/ 40 h 59"/>
                <a:gd name="T28" fmla="*/ 35 w 40"/>
                <a:gd name="T29" fmla="*/ 44 h 59"/>
                <a:gd name="T30" fmla="*/ 34 w 40"/>
                <a:gd name="T31" fmla="*/ 47 h 59"/>
                <a:gd name="T32" fmla="*/ 32 w 40"/>
                <a:gd name="T33" fmla="*/ 51 h 59"/>
                <a:gd name="T34" fmla="*/ 32 w 40"/>
                <a:gd name="T35" fmla="*/ 54 h 59"/>
                <a:gd name="T36" fmla="*/ 31 w 40"/>
                <a:gd name="T37" fmla="*/ 57 h 59"/>
                <a:gd name="T38" fmla="*/ 28 w 40"/>
                <a:gd name="T39" fmla="*/ 54 h 59"/>
                <a:gd name="T40" fmla="*/ 25 w 40"/>
                <a:gd name="T41" fmla="*/ 54 h 59"/>
                <a:gd name="T42" fmla="*/ 22 w 40"/>
                <a:gd name="T43" fmla="*/ 56 h 59"/>
                <a:gd name="T44" fmla="*/ 20 w 40"/>
                <a:gd name="T45" fmla="*/ 57 h 59"/>
                <a:gd name="T46" fmla="*/ 17 w 40"/>
                <a:gd name="T47" fmla="*/ 59 h 59"/>
                <a:gd name="T48" fmla="*/ 12 w 40"/>
                <a:gd name="T49" fmla="*/ 59 h 59"/>
                <a:gd name="T50" fmla="*/ 11 w 40"/>
                <a:gd name="T51" fmla="*/ 56 h 59"/>
                <a:gd name="T52" fmla="*/ 6 w 40"/>
                <a:gd name="T53" fmla="*/ 54 h 59"/>
                <a:gd name="T54" fmla="*/ 3 w 40"/>
                <a:gd name="T55" fmla="*/ 51 h 59"/>
                <a:gd name="T56" fmla="*/ 6 w 40"/>
                <a:gd name="T57" fmla="*/ 50 h 59"/>
                <a:gd name="T58" fmla="*/ 6 w 40"/>
                <a:gd name="T59" fmla="*/ 47 h 59"/>
                <a:gd name="T60" fmla="*/ 8 w 40"/>
                <a:gd name="T61" fmla="*/ 42 h 59"/>
                <a:gd name="T62" fmla="*/ 6 w 40"/>
                <a:gd name="T63" fmla="*/ 40 h 59"/>
                <a:gd name="T64" fmla="*/ 8 w 40"/>
                <a:gd name="T65" fmla="*/ 37 h 59"/>
                <a:gd name="T66" fmla="*/ 5 w 40"/>
                <a:gd name="T67" fmla="*/ 37 h 59"/>
                <a:gd name="T68" fmla="*/ 5 w 40"/>
                <a:gd name="T69" fmla="*/ 34 h 59"/>
                <a:gd name="T70" fmla="*/ 3 w 40"/>
                <a:gd name="T71" fmla="*/ 31 h 59"/>
                <a:gd name="T72" fmla="*/ 0 w 40"/>
                <a:gd name="T73" fmla="*/ 30 h 59"/>
                <a:gd name="T74" fmla="*/ 0 w 40"/>
                <a:gd name="T75" fmla="*/ 27 h 59"/>
                <a:gd name="T76" fmla="*/ 1 w 40"/>
                <a:gd name="T77" fmla="*/ 25 h 59"/>
                <a:gd name="T78" fmla="*/ 0 w 40"/>
                <a:gd name="T79" fmla="*/ 22 h 59"/>
                <a:gd name="T80" fmla="*/ 3 w 40"/>
                <a:gd name="T81" fmla="*/ 17 h 59"/>
                <a:gd name="T82" fmla="*/ 5 w 40"/>
                <a:gd name="T83" fmla="*/ 16 h 59"/>
                <a:gd name="T84" fmla="*/ 5 w 40"/>
                <a:gd name="T85" fmla="*/ 13 h 59"/>
                <a:gd name="T86" fmla="*/ 6 w 40"/>
                <a:gd name="T87" fmla="*/ 11 h 59"/>
                <a:gd name="T88" fmla="*/ 8 w 40"/>
                <a:gd name="T89" fmla="*/ 10 h 59"/>
                <a:gd name="T90" fmla="*/ 8 w 40"/>
                <a:gd name="T91" fmla="*/ 7 h 59"/>
                <a:gd name="T92" fmla="*/ 11 w 40"/>
                <a:gd name="T93" fmla="*/ 5 h 59"/>
                <a:gd name="T94" fmla="*/ 12 w 40"/>
                <a:gd name="T95" fmla="*/ 2 h 59"/>
                <a:gd name="T96" fmla="*/ 14 w 40"/>
                <a:gd name="T97" fmla="*/ 0 h 59"/>
                <a:gd name="T98" fmla="*/ 15 w 40"/>
                <a:gd name="T99" fmla="*/ 2 h 59"/>
                <a:gd name="T100" fmla="*/ 19 w 40"/>
                <a:gd name="T101" fmla="*/ 2 h 59"/>
                <a:gd name="T102" fmla="*/ 20 w 40"/>
                <a:gd name="T103" fmla="*/ 2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40" h="59">
                  <a:moveTo>
                    <a:pt x="20" y="3"/>
                  </a:moveTo>
                  <a:lnTo>
                    <a:pt x="20" y="5"/>
                  </a:lnTo>
                  <a:lnTo>
                    <a:pt x="20" y="7"/>
                  </a:lnTo>
                  <a:lnTo>
                    <a:pt x="20" y="8"/>
                  </a:lnTo>
                  <a:lnTo>
                    <a:pt x="20" y="10"/>
                  </a:lnTo>
                  <a:lnTo>
                    <a:pt x="20" y="11"/>
                  </a:lnTo>
                  <a:lnTo>
                    <a:pt x="20" y="13"/>
                  </a:lnTo>
                  <a:lnTo>
                    <a:pt x="20" y="14"/>
                  </a:lnTo>
                  <a:lnTo>
                    <a:pt x="22" y="16"/>
                  </a:lnTo>
                  <a:lnTo>
                    <a:pt x="23" y="17"/>
                  </a:lnTo>
                  <a:lnTo>
                    <a:pt x="23" y="19"/>
                  </a:lnTo>
                  <a:lnTo>
                    <a:pt x="23" y="17"/>
                  </a:lnTo>
                  <a:lnTo>
                    <a:pt x="25" y="19"/>
                  </a:lnTo>
                  <a:lnTo>
                    <a:pt x="26" y="24"/>
                  </a:lnTo>
                  <a:lnTo>
                    <a:pt x="29" y="25"/>
                  </a:lnTo>
                  <a:lnTo>
                    <a:pt x="29" y="27"/>
                  </a:lnTo>
                  <a:lnTo>
                    <a:pt x="31" y="27"/>
                  </a:lnTo>
                  <a:lnTo>
                    <a:pt x="32" y="27"/>
                  </a:lnTo>
                  <a:lnTo>
                    <a:pt x="34" y="28"/>
                  </a:lnTo>
                  <a:lnTo>
                    <a:pt x="35" y="30"/>
                  </a:lnTo>
                  <a:lnTo>
                    <a:pt x="38" y="30"/>
                  </a:lnTo>
                  <a:lnTo>
                    <a:pt x="40" y="30"/>
                  </a:lnTo>
                  <a:lnTo>
                    <a:pt x="40" y="31"/>
                  </a:lnTo>
                  <a:lnTo>
                    <a:pt x="40" y="33"/>
                  </a:lnTo>
                  <a:lnTo>
                    <a:pt x="40" y="34"/>
                  </a:lnTo>
                  <a:lnTo>
                    <a:pt x="40" y="36"/>
                  </a:lnTo>
                  <a:lnTo>
                    <a:pt x="40" y="37"/>
                  </a:lnTo>
                  <a:lnTo>
                    <a:pt x="35" y="40"/>
                  </a:lnTo>
                  <a:lnTo>
                    <a:pt x="35" y="42"/>
                  </a:lnTo>
                  <a:lnTo>
                    <a:pt x="35" y="44"/>
                  </a:lnTo>
                  <a:lnTo>
                    <a:pt x="35" y="45"/>
                  </a:lnTo>
                  <a:lnTo>
                    <a:pt x="34" y="47"/>
                  </a:lnTo>
                  <a:lnTo>
                    <a:pt x="32" y="48"/>
                  </a:lnTo>
                  <a:lnTo>
                    <a:pt x="32" y="51"/>
                  </a:lnTo>
                  <a:lnTo>
                    <a:pt x="32" y="53"/>
                  </a:lnTo>
                  <a:lnTo>
                    <a:pt x="32" y="54"/>
                  </a:lnTo>
                  <a:lnTo>
                    <a:pt x="32" y="57"/>
                  </a:lnTo>
                  <a:lnTo>
                    <a:pt x="31" y="57"/>
                  </a:lnTo>
                  <a:lnTo>
                    <a:pt x="29" y="57"/>
                  </a:lnTo>
                  <a:lnTo>
                    <a:pt x="28" y="54"/>
                  </a:lnTo>
                  <a:lnTo>
                    <a:pt x="26" y="54"/>
                  </a:lnTo>
                  <a:lnTo>
                    <a:pt x="25" y="54"/>
                  </a:lnTo>
                  <a:lnTo>
                    <a:pt x="22" y="54"/>
                  </a:lnTo>
                  <a:lnTo>
                    <a:pt x="22" y="56"/>
                  </a:lnTo>
                  <a:lnTo>
                    <a:pt x="20" y="56"/>
                  </a:lnTo>
                  <a:lnTo>
                    <a:pt x="20" y="57"/>
                  </a:lnTo>
                  <a:lnTo>
                    <a:pt x="19" y="57"/>
                  </a:lnTo>
                  <a:lnTo>
                    <a:pt x="17" y="59"/>
                  </a:lnTo>
                  <a:lnTo>
                    <a:pt x="14" y="59"/>
                  </a:lnTo>
                  <a:lnTo>
                    <a:pt x="12" y="59"/>
                  </a:lnTo>
                  <a:lnTo>
                    <a:pt x="12" y="56"/>
                  </a:lnTo>
                  <a:lnTo>
                    <a:pt x="11" y="56"/>
                  </a:lnTo>
                  <a:lnTo>
                    <a:pt x="8" y="54"/>
                  </a:lnTo>
                  <a:lnTo>
                    <a:pt x="6" y="54"/>
                  </a:lnTo>
                  <a:lnTo>
                    <a:pt x="5" y="53"/>
                  </a:lnTo>
                  <a:lnTo>
                    <a:pt x="3" y="51"/>
                  </a:lnTo>
                  <a:lnTo>
                    <a:pt x="5" y="51"/>
                  </a:lnTo>
                  <a:lnTo>
                    <a:pt x="6" y="50"/>
                  </a:lnTo>
                  <a:lnTo>
                    <a:pt x="6" y="48"/>
                  </a:lnTo>
                  <a:lnTo>
                    <a:pt x="6" y="47"/>
                  </a:lnTo>
                  <a:lnTo>
                    <a:pt x="8" y="44"/>
                  </a:lnTo>
                  <a:lnTo>
                    <a:pt x="8" y="42"/>
                  </a:lnTo>
                  <a:lnTo>
                    <a:pt x="8" y="40"/>
                  </a:lnTo>
                  <a:lnTo>
                    <a:pt x="6" y="40"/>
                  </a:lnTo>
                  <a:lnTo>
                    <a:pt x="6" y="39"/>
                  </a:lnTo>
                  <a:lnTo>
                    <a:pt x="8" y="37"/>
                  </a:lnTo>
                  <a:lnTo>
                    <a:pt x="6" y="37"/>
                  </a:lnTo>
                  <a:lnTo>
                    <a:pt x="5" y="37"/>
                  </a:lnTo>
                  <a:lnTo>
                    <a:pt x="5" y="36"/>
                  </a:lnTo>
                  <a:lnTo>
                    <a:pt x="5" y="34"/>
                  </a:lnTo>
                  <a:lnTo>
                    <a:pt x="3" y="33"/>
                  </a:lnTo>
                  <a:lnTo>
                    <a:pt x="3" y="31"/>
                  </a:lnTo>
                  <a:lnTo>
                    <a:pt x="1" y="31"/>
                  </a:lnTo>
                  <a:lnTo>
                    <a:pt x="0" y="30"/>
                  </a:lnTo>
                  <a:lnTo>
                    <a:pt x="0" y="28"/>
                  </a:lnTo>
                  <a:lnTo>
                    <a:pt x="0" y="27"/>
                  </a:lnTo>
                  <a:lnTo>
                    <a:pt x="0" y="25"/>
                  </a:lnTo>
                  <a:lnTo>
                    <a:pt x="1" y="25"/>
                  </a:lnTo>
                  <a:lnTo>
                    <a:pt x="0" y="24"/>
                  </a:lnTo>
                  <a:lnTo>
                    <a:pt x="0" y="22"/>
                  </a:lnTo>
                  <a:lnTo>
                    <a:pt x="1" y="19"/>
                  </a:lnTo>
                  <a:lnTo>
                    <a:pt x="3" y="17"/>
                  </a:lnTo>
                  <a:lnTo>
                    <a:pt x="5" y="17"/>
                  </a:lnTo>
                  <a:lnTo>
                    <a:pt x="5" y="16"/>
                  </a:lnTo>
                  <a:lnTo>
                    <a:pt x="5" y="14"/>
                  </a:lnTo>
                  <a:lnTo>
                    <a:pt x="5" y="13"/>
                  </a:lnTo>
                  <a:lnTo>
                    <a:pt x="6" y="13"/>
                  </a:lnTo>
                  <a:lnTo>
                    <a:pt x="6" y="11"/>
                  </a:lnTo>
                  <a:lnTo>
                    <a:pt x="6" y="10"/>
                  </a:lnTo>
                  <a:lnTo>
                    <a:pt x="8" y="10"/>
                  </a:lnTo>
                  <a:lnTo>
                    <a:pt x="8" y="8"/>
                  </a:lnTo>
                  <a:lnTo>
                    <a:pt x="8" y="7"/>
                  </a:lnTo>
                  <a:lnTo>
                    <a:pt x="9" y="5"/>
                  </a:lnTo>
                  <a:lnTo>
                    <a:pt x="11" y="5"/>
                  </a:lnTo>
                  <a:lnTo>
                    <a:pt x="11" y="3"/>
                  </a:lnTo>
                  <a:lnTo>
                    <a:pt x="12" y="2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5" y="0"/>
                  </a:lnTo>
                  <a:lnTo>
                    <a:pt x="15" y="2"/>
                  </a:lnTo>
                  <a:lnTo>
                    <a:pt x="17" y="2"/>
                  </a:lnTo>
                  <a:lnTo>
                    <a:pt x="19" y="2"/>
                  </a:lnTo>
                  <a:lnTo>
                    <a:pt x="19" y="0"/>
                  </a:lnTo>
                  <a:lnTo>
                    <a:pt x="20" y="2"/>
                  </a:lnTo>
                  <a:lnTo>
                    <a:pt x="20" y="3"/>
                  </a:lnTo>
                  <a:close/>
                </a:path>
              </a:pathLst>
            </a:custGeom>
            <a:solidFill>
              <a:srgbClr val="FF6600"/>
            </a:solidFill>
            <a:ln w="3175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177792" indent="-177792" defTabSz="711165">
                <a:defRPr/>
              </a:pPr>
              <a:endParaRPr lang="en-US" sz="2000" kern="0">
                <a:solidFill>
                  <a:srgbClr val="FFFFFF"/>
                </a:solidFill>
                <a:latin typeface="Arial" panose="020B0604020202020204"/>
              </a:endParaRPr>
            </a:p>
          </p:txBody>
        </p:sp>
        <p:sp>
          <p:nvSpPr>
            <p:cNvPr id="56" name="Freeform 236">
              <a:extLst>
                <a:ext uri="{FF2B5EF4-FFF2-40B4-BE49-F238E27FC236}">
                  <a16:creationId xmlns:a16="http://schemas.microsoft.com/office/drawing/2014/main" id="{98A504D5-932E-8A66-24B0-76333755B820}"/>
                </a:ext>
              </a:extLst>
            </p:cNvPr>
            <p:cNvSpPr>
              <a:spLocks/>
            </p:cNvSpPr>
            <p:nvPr/>
          </p:nvSpPr>
          <p:spPr bwMode="auto">
            <a:xfrm>
              <a:off x="6929004" y="4837979"/>
              <a:ext cx="288636" cy="235239"/>
            </a:xfrm>
            <a:custGeom>
              <a:avLst/>
              <a:gdLst>
                <a:gd name="T0" fmla="*/ 43 w 200"/>
                <a:gd name="T1" fmla="*/ 9 h 163"/>
                <a:gd name="T2" fmla="*/ 50 w 200"/>
                <a:gd name="T3" fmla="*/ 22 h 163"/>
                <a:gd name="T4" fmla="*/ 58 w 200"/>
                <a:gd name="T5" fmla="*/ 17 h 163"/>
                <a:gd name="T6" fmla="*/ 74 w 200"/>
                <a:gd name="T7" fmla="*/ 23 h 163"/>
                <a:gd name="T8" fmla="*/ 89 w 200"/>
                <a:gd name="T9" fmla="*/ 11 h 163"/>
                <a:gd name="T10" fmla="*/ 94 w 200"/>
                <a:gd name="T11" fmla="*/ 19 h 163"/>
                <a:gd name="T12" fmla="*/ 92 w 200"/>
                <a:gd name="T13" fmla="*/ 11 h 163"/>
                <a:gd name="T14" fmla="*/ 97 w 200"/>
                <a:gd name="T15" fmla="*/ 6 h 163"/>
                <a:gd name="T16" fmla="*/ 104 w 200"/>
                <a:gd name="T17" fmla="*/ 5 h 163"/>
                <a:gd name="T18" fmla="*/ 115 w 200"/>
                <a:gd name="T19" fmla="*/ 1 h 163"/>
                <a:gd name="T20" fmla="*/ 118 w 200"/>
                <a:gd name="T21" fmla="*/ 5 h 163"/>
                <a:gd name="T22" fmla="*/ 126 w 200"/>
                <a:gd name="T23" fmla="*/ 8 h 163"/>
                <a:gd name="T24" fmla="*/ 132 w 200"/>
                <a:gd name="T25" fmla="*/ 6 h 163"/>
                <a:gd name="T26" fmla="*/ 138 w 200"/>
                <a:gd name="T27" fmla="*/ 15 h 163"/>
                <a:gd name="T28" fmla="*/ 154 w 200"/>
                <a:gd name="T29" fmla="*/ 17 h 163"/>
                <a:gd name="T30" fmla="*/ 161 w 200"/>
                <a:gd name="T31" fmla="*/ 26 h 163"/>
                <a:gd name="T32" fmla="*/ 172 w 200"/>
                <a:gd name="T33" fmla="*/ 28 h 163"/>
                <a:gd name="T34" fmla="*/ 169 w 200"/>
                <a:gd name="T35" fmla="*/ 35 h 163"/>
                <a:gd name="T36" fmla="*/ 167 w 200"/>
                <a:gd name="T37" fmla="*/ 45 h 163"/>
                <a:gd name="T38" fmla="*/ 161 w 200"/>
                <a:gd name="T39" fmla="*/ 57 h 163"/>
                <a:gd name="T40" fmla="*/ 167 w 200"/>
                <a:gd name="T41" fmla="*/ 60 h 163"/>
                <a:gd name="T42" fmla="*/ 185 w 200"/>
                <a:gd name="T43" fmla="*/ 65 h 163"/>
                <a:gd name="T44" fmla="*/ 192 w 200"/>
                <a:gd name="T45" fmla="*/ 75 h 163"/>
                <a:gd name="T46" fmla="*/ 191 w 200"/>
                <a:gd name="T47" fmla="*/ 83 h 163"/>
                <a:gd name="T48" fmla="*/ 197 w 200"/>
                <a:gd name="T49" fmla="*/ 86 h 163"/>
                <a:gd name="T50" fmla="*/ 200 w 200"/>
                <a:gd name="T51" fmla="*/ 97 h 163"/>
                <a:gd name="T52" fmla="*/ 195 w 200"/>
                <a:gd name="T53" fmla="*/ 102 h 163"/>
                <a:gd name="T54" fmla="*/ 189 w 200"/>
                <a:gd name="T55" fmla="*/ 108 h 163"/>
                <a:gd name="T56" fmla="*/ 186 w 200"/>
                <a:gd name="T57" fmla="*/ 112 h 163"/>
                <a:gd name="T58" fmla="*/ 180 w 200"/>
                <a:gd name="T59" fmla="*/ 109 h 163"/>
                <a:gd name="T60" fmla="*/ 174 w 200"/>
                <a:gd name="T61" fmla="*/ 117 h 163"/>
                <a:gd name="T62" fmla="*/ 171 w 200"/>
                <a:gd name="T63" fmla="*/ 125 h 163"/>
                <a:gd name="T64" fmla="*/ 166 w 200"/>
                <a:gd name="T65" fmla="*/ 134 h 163"/>
                <a:gd name="T66" fmla="*/ 171 w 200"/>
                <a:gd name="T67" fmla="*/ 143 h 163"/>
                <a:gd name="T68" fmla="*/ 174 w 200"/>
                <a:gd name="T69" fmla="*/ 149 h 163"/>
                <a:gd name="T70" fmla="*/ 169 w 200"/>
                <a:gd name="T71" fmla="*/ 160 h 163"/>
                <a:gd name="T72" fmla="*/ 160 w 200"/>
                <a:gd name="T73" fmla="*/ 162 h 163"/>
                <a:gd name="T74" fmla="*/ 152 w 200"/>
                <a:gd name="T75" fmla="*/ 162 h 163"/>
                <a:gd name="T76" fmla="*/ 146 w 200"/>
                <a:gd name="T77" fmla="*/ 154 h 163"/>
                <a:gd name="T78" fmla="*/ 143 w 200"/>
                <a:gd name="T79" fmla="*/ 149 h 163"/>
                <a:gd name="T80" fmla="*/ 130 w 200"/>
                <a:gd name="T81" fmla="*/ 142 h 163"/>
                <a:gd name="T82" fmla="*/ 121 w 200"/>
                <a:gd name="T83" fmla="*/ 137 h 163"/>
                <a:gd name="T84" fmla="*/ 120 w 200"/>
                <a:gd name="T85" fmla="*/ 128 h 163"/>
                <a:gd name="T86" fmla="*/ 120 w 200"/>
                <a:gd name="T87" fmla="*/ 116 h 163"/>
                <a:gd name="T88" fmla="*/ 117 w 200"/>
                <a:gd name="T89" fmla="*/ 111 h 163"/>
                <a:gd name="T90" fmla="*/ 108 w 200"/>
                <a:gd name="T91" fmla="*/ 125 h 163"/>
                <a:gd name="T92" fmla="*/ 83 w 200"/>
                <a:gd name="T93" fmla="*/ 125 h 163"/>
                <a:gd name="T94" fmla="*/ 86 w 200"/>
                <a:gd name="T95" fmla="*/ 119 h 163"/>
                <a:gd name="T96" fmla="*/ 83 w 200"/>
                <a:gd name="T97" fmla="*/ 111 h 163"/>
                <a:gd name="T98" fmla="*/ 86 w 200"/>
                <a:gd name="T99" fmla="*/ 102 h 163"/>
                <a:gd name="T100" fmla="*/ 80 w 200"/>
                <a:gd name="T101" fmla="*/ 99 h 163"/>
                <a:gd name="T102" fmla="*/ 71 w 200"/>
                <a:gd name="T103" fmla="*/ 96 h 163"/>
                <a:gd name="T104" fmla="*/ 61 w 200"/>
                <a:gd name="T105" fmla="*/ 99 h 163"/>
                <a:gd name="T106" fmla="*/ 53 w 200"/>
                <a:gd name="T107" fmla="*/ 83 h 163"/>
                <a:gd name="T108" fmla="*/ 43 w 200"/>
                <a:gd name="T109" fmla="*/ 83 h 163"/>
                <a:gd name="T110" fmla="*/ 37 w 200"/>
                <a:gd name="T111" fmla="*/ 68 h 163"/>
                <a:gd name="T112" fmla="*/ 32 w 200"/>
                <a:gd name="T113" fmla="*/ 60 h 163"/>
                <a:gd name="T114" fmla="*/ 20 w 200"/>
                <a:gd name="T115" fmla="*/ 66 h 163"/>
                <a:gd name="T116" fmla="*/ 9 w 200"/>
                <a:gd name="T117" fmla="*/ 57 h 163"/>
                <a:gd name="T118" fmla="*/ 3 w 200"/>
                <a:gd name="T119" fmla="*/ 52 h 163"/>
                <a:gd name="T120" fmla="*/ 0 w 200"/>
                <a:gd name="T121" fmla="*/ 3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00" h="163">
                  <a:moveTo>
                    <a:pt x="0" y="34"/>
                  </a:moveTo>
                  <a:lnTo>
                    <a:pt x="1" y="32"/>
                  </a:lnTo>
                  <a:lnTo>
                    <a:pt x="3" y="32"/>
                  </a:lnTo>
                  <a:lnTo>
                    <a:pt x="10" y="28"/>
                  </a:lnTo>
                  <a:lnTo>
                    <a:pt x="21" y="20"/>
                  </a:lnTo>
                  <a:lnTo>
                    <a:pt x="31" y="14"/>
                  </a:lnTo>
                  <a:lnTo>
                    <a:pt x="43" y="9"/>
                  </a:lnTo>
                  <a:lnTo>
                    <a:pt x="43" y="14"/>
                  </a:lnTo>
                  <a:lnTo>
                    <a:pt x="43" y="15"/>
                  </a:lnTo>
                  <a:lnTo>
                    <a:pt x="43" y="17"/>
                  </a:lnTo>
                  <a:lnTo>
                    <a:pt x="44" y="20"/>
                  </a:lnTo>
                  <a:lnTo>
                    <a:pt x="46" y="22"/>
                  </a:lnTo>
                  <a:lnTo>
                    <a:pt x="47" y="22"/>
                  </a:lnTo>
                  <a:lnTo>
                    <a:pt x="50" y="22"/>
                  </a:lnTo>
                  <a:lnTo>
                    <a:pt x="50" y="20"/>
                  </a:lnTo>
                  <a:lnTo>
                    <a:pt x="50" y="19"/>
                  </a:lnTo>
                  <a:lnTo>
                    <a:pt x="52" y="17"/>
                  </a:lnTo>
                  <a:lnTo>
                    <a:pt x="53" y="17"/>
                  </a:lnTo>
                  <a:lnTo>
                    <a:pt x="55" y="17"/>
                  </a:lnTo>
                  <a:lnTo>
                    <a:pt x="57" y="17"/>
                  </a:lnTo>
                  <a:lnTo>
                    <a:pt x="58" y="17"/>
                  </a:lnTo>
                  <a:lnTo>
                    <a:pt x="64" y="20"/>
                  </a:lnTo>
                  <a:lnTo>
                    <a:pt x="64" y="22"/>
                  </a:lnTo>
                  <a:lnTo>
                    <a:pt x="64" y="23"/>
                  </a:lnTo>
                  <a:lnTo>
                    <a:pt x="66" y="23"/>
                  </a:lnTo>
                  <a:lnTo>
                    <a:pt x="66" y="25"/>
                  </a:lnTo>
                  <a:lnTo>
                    <a:pt x="72" y="25"/>
                  </a:lnTo>
                  <a:lnTo>
                    <a:pt x="74" y="23"/>
                  </a:lnTo>
                  <a:lnTo>
                    <a:pt x="77" y="22"/>
                  </a:lnTo>
                  <a:lnTo>
                    <a:pt x="83" y="19"/>
                  </a:lnTo>
                  <a:lnTo>
                    <a:pt x="86" y="17"/>
                  </a:lnTo>
                  <a:lnTo>
                    <a:pt x="87" y="14"/>
                  </a:lnTo>
                  <a:lnTo>
                    <a:pt x="87" y="12"/>
                  </a:lnTo>
                  <a:lnTo>
                    <a:pt x="87" y="11"/>
                  </a:lnTo>
                  <a:lnTo>
                    <a:pt x="89" y="11"/>
                  </a:lnTo>
                  <a:lnTo>
                    <a:pt x="89" y="12"/>
                  </a:lnTo>
                  <a:lnTo>
                    <a:pt x="89" y="14"/>
                  </a:lnTo>
                  <a:lnTo>
                    <a:pt x="90" y="15"/>
                  </a:lnTo>
                  <a:lnTo>
                    <a:pt x="92" y="15"/>
                  </a:lnTo>
                  <a:lnTo>
                    <a:pt x="92" y="17"/>
                  </a:lnTo>
                  <a:lnTo>
                    <a:pt x="92" y="19"/>
                  </a:lnTo>
                  <a:lnTo>
                    <a:pt x="94" y="19"/>
                  </a:lnTo>
                  <a:lnTo>
                    <a:pt x="94" y="17"/>
                  </a:lnTo>
                  <a:lnTo>
                    <a:pt x="92" y="15"/>
                  </a:lnTo>
                  <a:lnTo>
                    <a:pt x="90" y="15"/>
                  </a:lnTo>
                  <a:lnTo>
                    <a:pt x="92" y="12"/>
                  </a:lnTo>
                  <a:lnTo>
                    <a:pt x="90" y="12"/>
                  </a:lnTo>
                  <a:lnTo>
                    <a:pt x="90" y="11"/>
                  </a:lnTo>
                  <a:lnTo>
                    <a:pt x="92" y="11"/>
                  </a:lnTo>
                  <a:lnTo>
                    <a:pt x="94" y="12"/>
                  </a:lnTo>
                  <a:lnTo>
                    <a:pt x="95" y="12"/>
                  </a:lnTo>
                  <a:lnTo>
                    <a:pt x="97" y="12"/>
                  </a:lnTo>
                  <a:lnTo>
                    <a:pt x="98" y="11"/>
                  </a:lnTo>
                  <a:lnTo>
                    <a:pt x="98" y="9"/>
                  </a:lnTo>
                  <a:lnTo>
                    <a:pt x="97" y="8"/>
                  </a:lnTo>
                  <a:lnTo>
                    <a:pt x="97" y="6"/>
                  </a:lnTo>
                  <a:lnTo>
                    <a:pt x="97" y="5"/>
                  </a:lnTo>
                  <a:lnTo>
                    <a:pt x="98" y="3"/>
                  </a:lnTo>
                  <a:lnTo>
                    <a:pt x="101" y="1"/>
                  </a:lnTo>
                  <a:lnTo>
                    <a:pt x="103" y="1"/>
                  </a:lnTo>
                  <a:lnTo>
                    <a:pt x="104" y="1"/>
                  </a:lnTo>
                  <a:lnTo>
                    <a:pt x="104" y="3"/>
                  </a:lnTo>
                  <a:lnTo>
                    <a:pt x="104" y="5"/>
                  </a:lnTo>
                  <a:lnTo>
                    <a:pt x="103" y="6"/>
                  </a:lnTo>
                  <a:lnTo>
                    <a:pt x="104" y="6"/>
                  </a:lnTo>
                  <a:lnTo>
                    <a:pt x="106" y="6"/>
                  </a:lnTo>
                  <a:lnTo>
                    <a:pt x="108" y="6"/>
                  </a:lnTo>
                  <a:lnTo>
                    <a:pt x="109" y="6"/>
                  </a:lnTo>
                  <a:lnTo>
                    <a:pt x="111" y="6"/>
                  </a:lnTo>
                  <a:lnTo>
                    <a:pt x="115" y="1"/>
                  </a:lnTo>
                  <a:lnTo>
                    <a:pt x="117" y="0"/>
                  </a:lnTo>
                  <a:lnTo>
                    <a:pt x="118" y="0"/>
                  </a:lnTo>
                  <a:lnTo>
                    <a:pt x="118" y="1"/>
                  </a:lnTo>
                  <a:lnTo>
                    <a:pt x="120" y="1"/>
                  </a:lnTo>
                  <a:lnTo>
                    <a:pt x="120" y="3"/>
                  </a:lnTo>
                  <a:lnTo>
                    <a:pt x="120" y="5"/>
                  </a:lnTo>
                  <a:lnTo>
                    <a:pt x="118" y="5"/>
                  </a:lnTo>
                  <a:lnTo>
                    <a:pt x="120" y="6"/>
                  </a:lnTo>
                  <a:lnTo>
                    <a:pt x="117" y="6"/>
                  </a:lnTo>
                  <a:lnTo>
                    <a:pt x="117" y="8"/>
                  </a:lnTo>
                  <a:lnTo>
                    <a:pt x="121" y="8"/>
                  </a:lnTo>
                  <a:lnTo>
                    <a:pt x="124" y="9"/>
                  </a:lnTo>
                  <a:lnTo>
                    <a:pt x="124" y="8"/>
                  </a:lnTo>
                  <a:lnTo>
                    <a:pt x="126" y="8"/>
                  </a:lnTo>
                  <a:lnTo>
                    <a:pt x="127" y="5"/>
                  </a:lnTo>
                  <a:lnTo>
                    <a:pt x="129" y="3"/>
                  </a:lnTo>
                  <a:lnTo>
                    <a:pt x="129" y="1"/>
                  </a:lnTo>
                  <a:lnTo>
                    <a:pt x="130" y="1"/>
                  </a:lnTo>
                  <a:lnTo>
                    <a:pt x="132" y="3"/>
                  </a:lnTo>
                  <a:lnTo>
                    <a:pt x="132" y="5"/>
                  </a:lnTo>
                  <a:lnTo>
                    <a:pt x="132" y="6"/>
                  </a:lnTo>
                  <a:lnTo>
                    <a:pt x="132" y="8"/>
                  </a:lnTo>
                  <a:lnTo>
                    <a:pt x="132" y="9"/>
                  </a:lnTo>
                  <a:lnTo>
                    <a:pt x="132" y="11"/>
                  </a:lnTo>
                  <a:lnTo>
                    <a:pt x="134" y="12"/>
                  </a:lnTo>
                  <a:lnTo>
                    <a:pt x="135" y="14"/>
                  </a:lnTo>
                  <a:lnTo>
                    <a:pt x="135" y="15"/>
                  </a:lnTo>
                  <a:lnTo>
                    <a:pt x="138" y="15"/>
                  </a:lnTo>
                  <a:lnTo>
                    <a:pt x="140" y="17"/>
                  </a:lnTo>
                  <a:lnTo>
                    <a:pt x="140" y="20"/>
                  </a:lnTo>
                  <a:lnTo>
                    <a:pt x="141" y="20"/>
                  </a:lnTo>
                  <a:lnTo>
                    <a:pt x="143" y="20"/>
                  </a:lnTo>
                  <a:lnTo>
                    <a:pt x="149" y="20"/>
                  </a:lnTo>
                  <a:lnTo>
                    <a:pt x="152" y="19"/>
                  </a:lnTo>
                  <a:lnTo>
                    <a:pt x="154" y="17"/>
                  </a:lnTo>
                  <a:lnTo>
                    <a:pt x="155" y="19"/>
                  </a:lnTo>
                  <a:lnTo>
                    <a:pt x="157" y="20"/>
                  </a:lnTo>
                  <a:lnTo>
                    <a:pt x="157" y="22"/>
                  </a:lnTo>
                  <a:lnTo>
                    <a:pt x="157" y="23"/>
                  </a:lnTo>
                  <a:lnTo>
                    <a:pt x="158" y="25"/>
                  </a:lnTo>
                  <a:lnTo>
                    <a:pt x="161" y="25"/>
                  </a:lnTo>
                  <a:lnTo>
                    <a:pt x="161" y="26"/>
                  </a:lnTo>
                  <a:lnTo>
                    <a:pt x="163" y="26"/>
                  </a:lnTo>
                  <a:lnTo>
                    <a:pt x="166" y="26"/>
                  </a:lnTo>
                  <a:lnTo>
                    <a:pt x="167" y="26"/>
                  </a:lnTo>
                  <a:lnTo>
                    <a:pt x="169" y="28"/>
                  </a:lnTo>
                  <a:lnTo>
                    <a:pt x="169" y="29"/>
                  </a:lnTo>
                  <a:lnTo>
                    <a:pt x="171" y="28"/>
                  </a:lnTo>
                  <a:lnTo>
                    <a:pt x="172" y="28"/>
                  </a:lnTo>
                  <a:lnTo>
                    <a:pt x="172" y="29"/>
                  </a:lnTo>
                  <a:lnTo>
                    <a:pt x="171" y="31"/>
                  </a:lnTo>
                  <a:lnTo>
                    <a:pt x="172" y="32"/>
                  </a:lnTo>
                  <a:lnTo>
                    <a:pt x="171" y="34"/>
                  </a:lnTo>
                  <a:lnTo>
                    <a:pt x="171" y="35"/>
                  </a:lnTo>
                  <a:lnTo>
                    <a:pt x="169" y="37"/>
                  </a:lnTo>
                  <a:lnTo>
                    <a:pt x="169" y="35"/>
                  </a:lnTo>
                  <a:lnTo>
                    <a:pt x="169" y="37"/>
                  </a:lnTo>
                  <a:lnTo>
                    <a:pt x="167" y="37"/>
                  </a:lnTo>
                  <a:lnTo>
                    <a:pt x="167" y="38"/>
                  </a:lnTo>
                  <a:lnTo>
                    <a:pt x="169" y="38"/>
                  </a:lnTo>
                  <a:lnTo>
                    <a:pt x="167" y="42"/>
                  </a:lnTo>
                  <a:lnTo>
                    <a:pt x="166" y="45"/>
                  </a:lnTo>
                  <a:lnTo>
                    <a:pt x="167" y="45"/>
                  </a:lnTo>
                  <a:lnTo>
                    <a:pt x="167" y="46"/>
                  </a:lnTo>
                  <a:lnTo>
                    <a:pt x="166" y="48"/>
                  </a:lnTo>
                  <a:lnTo>
                    <a:pt x="166" y="49"/>
                  </a:lnTo>
                  <a:lnTo>
                    <a:pt x="164" y="49"/>
                  </a:lnTo>
                  <a:lnTo>
                    <a:pt x="161" y="54"/>
                  </a:lnTo>
                  <a:lnTo>
                    <a:pt x="161" y="56"/>
                  </a:lnTo>
                  <a:lnTo>
                    <a:pt x="161" y="57"/>
                  </a:lnTo>
                  <a:lnTo>
                    <a:pt x="163" y="57"/>
                  </a:lnTo>
                  <a:lnTo>
                    <a:pt x="164" y="57"/>
                  </a:lnTo>
                  <a:lnTo>
                    <a:pt x="164" y="59"/>
                  </a:lnTo>
                  <a:lnTo>
                    <a:pt x="164" y="60"/>
                  </a:lnTo>
                  <a:lnTo>
                    <a:pt x="164" y="62"/>
                  </a:lnTo>
                  <a:lnTo>
                    <a:pt x="166" y="62"/>
                  </a:lnTo>
                  <a:lnTo>
                    <a:pt x="167" y="60"/>
                  </a:lnTo>
                  <a:lnTo>
                    <a:pt x="169" y="62"/>
                  </a:lnTo>
                  <a:lnTo>
                    <a:pt x="174" y="62"/>
                  </a:lnTo>
                  <a:lnTo>
                    <a:pt x="175" y="62"/>
                  </a:lnTo>
                  <a:lnTo>
                    <a:pt x="180" y="62"/>
                  </a:lnTo>
                  <a:lnTo>
                    <a:pt x="181" y="63"/>
                  </a:lnTo>
                  <a:lnTo>
                    <a:pt x="181" y="65"/>
                  </a:lnTo>
                  <a:lnTo>
                    <a:pt x="185" y="65"/>
                  </a:lnTo>
                  <a:lnTo>
                    <a:pt x="186" y="66"/>
                  </a:lnTo>
                  <a:lnTo>
                    <a:pt x="189" y="71"/>
                  </a:lnTo>
                  <a:lnTo>
                    <a:pt x="188" y="71"/>
                  </a:lnTo>
                  <a:lnTo>
                    <a:pt x="189" y="72"/>
                  </a:lnTo>
                  <a:lnTo>
                    <a:pt x="194" y="72"/>
                  </a:lnTo>
                  <a:lnTo>
                    <a:pt x="194" y="74"/>
                  </a:lnTo>
                  <a:lnTo>
                    <a:pt x="192" y="75"/>
                  </a:lnTo>
                  <a:lnTo>
                    <a:pt x="191" y="75"/>
                  </a:lnTo>
                  <a:lnTo>
                    <a:pt x="189" y="77"/>
                  </a:lnTo>
                  <a:lnTo>
                    <a:pt x="189" y="79"/>
                  </a:lnTo>
                  <a:lnTo>
                    <a:pt x="189" y="80"/>
                  </a:lnTo>
                  <a:lnTo>
                    <a:pt x="189" y="82"/>
                  </a:lnTo>
                  <a:lnTo>
                    <a:pt x="191" y="82"/>
                  </a:lnTo>
                  <a:lnTo>
                    <a:pt x="191" y="83"/>
                  </a:lnTo>
                  <a:lnTo>
                    <a:pt x="192" y="83"/>
                  </a:lnTo>
                  <a:lnTo>
                    <a:pt x="194" y="83"/>
                  </a:lnTo>
                  <a:lnTo>
                    <a:pt x="195" y="83"/>
                  </a:lnTo>
                  <a:lnTo>
                    <a:pt x="197" y="83"/>
                  </a:lnTo>
                  <a:lnTo>
                    <a:pt x="198" y="83"/>
                  </a:lnTo>
                  <a:lnTo>
                    <a:pt x="197" y="85"/>
                  </a:lnTo>
                  <a:lnTo>
                    <a:pt x="197" y="86"/>
                  </a:lnTo>
                  <a:lnTo>
                    <a:pt x="198" y="86"/>
                  </a:lnTo>
                  <a:lnTo>
                    <a:pt x="198" y="88"/>
                  </a:lnTo>
                  <a:lnTo>
                    <a:pt x="198" y="89"/>
                  </a:lnTo>
                  <a:lnTo>
                    <a:pt x="198" y="91"/>
                  </a:lnTo>
                  <a:lnTo>
                    <a:pt x="198" y="93"/>
                  </a:lnTo>
                  <a:lnTo>
                    <a:pt x="200" y="96"/>
                  </a:lnTo>
                  <a:lnTo>
                    <a:pt x="200" y="97"/>
                  </a:lnTo>
                  <a:lnTo>
                    <a:pt x="200" y="99"/>
                  </a:lnTo>
                  <a:lnTo>
                    <a:pt x="198" y="99"/>
                  </a:lnTo>
                  <a:lnTo>
                    <a:pt x="197" y="99"/>
                  </a:lnTo>
                  <a:lnTo>
                    <a:pt x="195" y="97"/>
                  </a:lnTo>
                  <a:lnTo>
                    <a:pt x="195" y="99"/>
                  </a:lnTo>
                  <a:lnTo>
                    <a:pt x="194" y="100"/>
                  </a:lnTo>
                  <a:lnTo>
                    <a:pt x="195" y="102"/>
                  </a:lnTo>
                  <a:lnTo>
                    <a:pt x="194" y="102"/>
                  </a:lnTo>
                  <a:lnTo>
                    <a:pt x="191" y="103"/>
                  </a:lnTo>
                  <a:lnTo>
                    <a:pt x="189" y="103"/>
                  </a:lnTo>
                  <a:lnTo>
                    <a:pt x="189" y="105"/>
                  </a:lnTo>
                  <a:lnTo>
                    <a:pt x="188" y="105"/>
                  </a:lnTo>
                  <a:lnTo>
                    <a:pt x="189" y="106"/>
                  </a:lnTo>
                  <a:lnTo>
                    <a:pt x="189" y="108"/>
                  </a:lnTo>
                  <a:lnTo>
                    <a:pt x="189" y="109"/>
                  </a:lnTo>
                  <a:lnTo>
                    <a:pt x="188" y="109"/>
                  </a:lnTo>
                  <a:lnTo>
                    <a:pt x="186" y="109"/>
                  </a:lnTo>
                  <a:lnTo>
                    <a:pt x="186" y="111"/>
                  </a:lnTo>
                  <a:lnTo>
                    <a:pt x="188" y="111"/>
                  </a:lnTo>
                  <a:lnTo>
                    <a:pt x="188" y="112"/>
                  </a:lnTo>
                  <a:lnTo>
                    <a:pt x="186" y="112"/>
                  </a:lnTo>
                  <a:lnTo>
                    <a:pt x="186" y="111"/>
                  </a:lnTo>
                  <a:lnTo>
                    <a:pt x="185" y="109"/>
                  </a:lnTo>
                  <a:lnTo>
                    <a:pt x="185" y="111"/>
                  </a:lnTo>
                  <a:lnTo>
                    <a:pt x="183" y="111"/>
                  </a:lnTo>
                  <a:lnTo>
                    <a:pt x="181" y="111"/>
                  </a:lnTo>
                  <a:lnTo>
                    <a:pt x="181" y="109"/>
                  </a:lnTo>
                  <a:lnTo>
                    <a:pt x="180" y="109"/>
                  </a:lnTo>
                  <a:lnTo>
                    <a:pt x="178" y="109"/>
                  </a:lnTo>
                  <a:lnTo>
                    <a:pt x="178" y="111"/>
                  </a:lnTo>
                  <a:lnTo>
                    <a:pt x="177" y="112"/>
                  </a:lnTo>
                  <a:lnTo>
                    <a:pt x="177" y="114"/>
                  </a:lnTo>
                  <a:lnTo>
                    <a:pt x="175" y="114"/>
                  </a:lnTo>
                  <a:lnTo>
                    <a:pt x="174" y="116"/>
                  </a:lnTo>
                  <a:lnTo>
                    <a:pt x="174" y="117"/>
                  </a:lnTo>
                  <a:lnTo>
                    <a:pt x="174" y="119"/>
                  </a:lnTo>
                  <a:lnTo>
                    <a:pt x="172" y="119"/>
                  </a:lnTo>
                  <a:lnTo>
                    <a:pt x="172" y="120"/>
                  </a:lnTo>
                  <a:lnTo>
                    <a:pt x="172" y="122"/>
                  </a:lnTo>
                  <a:lnTo>
                    <a:pt x="171" y="122"/>
                  </a:lnTo>
                  <a:lnTo>
                    <a:pt x="171" y="123"/>
                  </a:lnTo>
                  <a:lnTo>
                    <a:pt x="171" y="125"/>
                  </a:lnTo>
                  <a:lnTo>
                    <a:pt x="171" y="126"/>
                  </a:lnTo>
                  <a:lnTo>
                    <a:pt x="169" y="126"/>
                  </a:lnTo>
                  <a:lnTo>
                    <a:pt x="167" y="128"/>
                  </a:lnTo>
                  <a:lnTo>
                    <a:pt x="166" y="131"/>
                  </a:lnTo>
                  <a:lnTo>
                    <a:pt x="166" y="133"/>
                  </a:lnTo>
                  <a:lnTo>
                    <a:pt x="167" y="134"/>
                  </a:lnTo>
                  <a:lnTo>
                    <a:pt x="166" y="134"/>
                  </a:lnTo>
                  <a:lnTo>
                    <a:pt x="166" y="136"/>
                  </a:lnTo>
                  <a:lnTo>
                    <a:pt x="166" y="137"/>
                  </a:lnTo>
                  <a:lnTo>
                    <a:pt x="166" y="139"/>
                  </a:lnTo>
                  <a:lnTo>
                    <a:pt x="167" y="140"/>
                  </a:lnTo>
                  <a:lnTo>
                    <a:pt x="169" y="140"/>
                  </a:lnTo>
                  <a:lnTo>
                    <a:pt x="169" y="142"/>
                  </a:lnTo>
                  <a:lnTo>
                    <a:pt x="171" y="143"/>
                  </a:lnTo>
                  <a:lnTo>
                    <a:pt x="171" y="145"/>
                  </a:lnTo>
                  <a:lnTo>
                    <a:pt x="171" y="146"/>
                  </a:lnTo>
                  <a:lnTo>
                    <a:pt x="172" y="146"/>
                  </a:lnTo>
                  <a:lnTo>
                    <a:pt x="174" y="146"/>
                  </a:lnTo>
                  <a:lnTo>
                    <a:pt x="172" y="148"/>
                  </a:lnTo>
                  <a:lnTo>
                    <a:pt x="172" y="149"/>
                  </a:lnTo>
                  <a:lnTo>
                    <a:pt x="174" y="149"/>
                  </a:lnTo>
                  <a:lnTo>
                    <a:pt x="174" y="151"/>
                  </a:lnTo>
                  <a:lnTo>
                    <a:pt x="174" y="153"/>
                  </a:lnTo>
                  <a:lnTo>
                    <a:pt x="172" y="156"/>
                  </a:lnTo>
                  <a:lnTo>
                    <a:pt x="172" y="157"/>
                  </a:lnTo>
                  <a:lnTo>
                    <a:pt x="172" y="159"/>
                  </a:lnTo>
                  <a:lnTo>
                    <a:pt x="171" y="160"/>
                  </a:lnTo>
                  <a:lnTo>
                    <a:pt x="169" y="160"/>
                  </a:lnTo>
                  <a:lnTo>
                    <a:pt x="167" y="159"/>
                  </a:lnTo>
                  <a:lnTo>
                    <a:pt x="166" y="159"/>
                  </a:lnTo>
                  <a:lnTo>
                    <a:pt x="166" y="160"/>
                  </a:lnTo>
                  <a:lnTo>
                    <a:pt x="164" y="160"/>
                  </a:lnTo>
                  <a:lnTo>
                    <a:pt x="163" y="160"/>
                  </a:lnTo>
                  <a:lnTo>
                    <a:pt x="161" y="160"/>
                  </a:lnTo>
                  <a:lnTo>
                    <a:pt x="160" y="162"/>
                  </a:lnTo>
                  <a:lnTo>
                    <a:pt x="158" y="162"/>
                  </a:lnTo>
                  <a:lnTo>
                    <a:pt x="157" y="162"/>
                  </a:lnTo>
                  <a:lnTo>
                    <a:pt x="155" y="162"/>
                  </a:lnTo>
                  <a:lnTo>
                    <a:pt x="155" y="163"/>
                  </a:lnTo>
                  <a:lnTo>
                    <a:pt x="154" y="163"/>
                  </a:lnTo>
                  <a:lnTo>
                    <a:pt x="152" y="163"/>
                  </a:lnTo>
                  <a:lnTo>
                    <a:pt x="152" y="162"/>
                  </a:lnTo>
                  <a:lnTo>
                    <a:pt x="152" y="160"/>
                  </a:lnTo>
                  <a:lnTo>
                    <a:pt x="152" y="159"/>
                  </a:lnTo>
                  <a:lnTo>
                    <a:pt x="149" y="156"/>
                  </a:lnTo>
                  <a:lnTo>
                    <a:pt x="149" y="154"/>
                  </a:lnTo>
                  <a:lnTo>
                    <a:pt x="146" y="154"/>
                  </a:lnTo>
                  <a:lnTo>
                    <a:pt x="146" y="153"/>
                  </a:lnTo>
                  <a:lnTo>
                    <a:pt x="146" y="154"/>
                  </a:lnTo>
                  <a:lnTo>
                    <a:pt x="145" y="154"/>
                  </a:lnTo>
                  <a:lnTo>
                    <a:pt x="143" y="154"/>
                  </a:lnTo>
                  <a:lnTo>
                    <a:pt x="143" y="153"/>
                  </a:lnTo>
                  <a:lnTo>
                    <a:pt x="145" y="153"/>
                  </a:lnTo>
                  <a:lnTo>
                    <a:pt x="145" y="151"/>
                  </a:lnTo>
                  <a:lnTo>
                    <a:pt x="145" y="149"/>
                  </a:lnTo>
                  <a:lnTo>
                    <a:pt x="143" y="149"/>
                  </a:lnTo>
                  <a:lnTo>
                    <a:pt x="141" y="148"/>
                  </a:lnTo>
                  <a:lnTo>
                    <a:pt x="138" y="148"/>
                  </a:lnTo>
                  <a:lnTo>
                    <a:pt x="137" y="148"/>
                  </a:lnTo>
                  <a:lnTo>
                    <a:pt x="135" y="146"/>
                  </a:lnTo>
                  <a:lnTo>
                    <a:pt x="134" y="143"/>
                  </a:lnTo>
                  <a:lnTo>
                    <a:pt x="132" y="143"/>
                  </a:lnTo>
                  <a:lnTo>
                    <a:pt x="130" y="142"/>
                  </a:lnTo>
                  <a:lnTo>
                    <a:pt x="129" y="142"/>
                  </a:lnTo>
                  <a:lnTo>
                    <a:pt x="127" y="140"/>
                  </a:lnTo>
                  <a:lnTo>
                    <a:pt x="127" y="139"/>
                  </a:lnTo>
                  <a:lnTo>
                    <a:pt x="126" y="139"/>
                  </a:lnTo>
                  <a:lnTo>
                    <a:pt x="123" y="140"/>
                  </a:lnTo>
                  <a:lnTo>
                    <a:pt x="121" y="140"/>
                  </a:lnTo>
                  <a:lnTo>
                    <a:pt x="121" y="137"/>
                  </a:lnTo>
                  <a:lnTo>
                    <a:pt x="120" y="136"/>
                  </a:lnTo>
                  <a:lnTo>
                    <a:pt x="120" y="134"/>
                  </a:lnTo>
                  <a:lnTo>
                    <a:pt x="121" y="134"/>
                  </a:lnTo>
                  <a:lnTo>
                    <a:pt x="121" y="133"/>
                  </a:lnTo>
                  <a:lnTo>
                    <a:pt x="121" y="131"/>
                  </a:lnTo>
                  <a:lnTo>
                    <a:pt x="121" y="130"/>
                  </a:lnTo>
                  <a:lnTo>
                    <a:pt x="120" y="128"/>
                  </a:lnTo>
                  <a:lnTo>
                    <a:pt x="118" y="128"/>
                  </a:lnTo>
                  <a:lnTo>
                    <a:pt x="117" y="126"/>
                  </a:lnTo>
                  <a:lnTo>
                    <a:pt x="117" y="125"/>
                  </a:lnTo>
                  <a:lnTo>
                    <a:pt x="120" y="120"/>
                  </a:lnTo>
                  <a:lnTo>
                    <a:pt x="120" y="119"/>
                  </a:lnTo>
                  <a:lnTo>
                    <a:pt x="120" y="117"/>
                  </a:lnTo>
                  <a:lnTo>
                    <a:pt x="120" y="116"/>
                  </a:lnTo>
                  <a:lnTo>
                    <a:pt x="121" y="116"/>
                  </a:lnTo>
                  <a:lnTo>
                    <a:pt x="121" y="114"/>
                  </a:lnTo>
                  <a:lnTo>
                    <a:pt x="121" y="112"/>
                  </a:lnTo>
                  <a:lnTo>
                    <a:pt x="121" y="111"/>
                  </a:lnTo>
                  <a:lnTo>
                    <a:pt x="120" y="111"/>
                  </a:lnTo>
                  <a:lnTo>
                    <a:pt x="118" y="109"/>
                  </a:lnTo>
                  <a:lnTo>
                    <a:pt x="117" y="111"/>
                  </a:lnTo>
                  <a:lnTo>
                    <a:pt x="112" y="116"/>
                  </a:lnTo>
                  <a:lnTo>
                    <a:pt x="112" y="117"/>
                  </a:lnTo>
                  <a:lnTo>
                    <a:pt x="112" y="119"/>
                  </a:lnTo>
                  <a:lnTo>
                    <a:pt x="112" y="122"/>
                  </a:lnTo>
                  <a:lnTo>
                    <a:pt x="111" y="123"/>
                  </a:lnTo>
                  <a:lnTo>
                    <a:pt x="111" y="125"/>
                  </a:lnTo>
                  <a:lnTo>
                    <a:pt x="108" y="125"/>
                  </a:lnTo>
                  <a:lnTo>
                    <a:pt x="101" y="128"/>
                  </a:lnTo>
                  <a:lnTo>
                    <a:pt x="100" y="128"/>
                  </a:lnTo>
                  <a:lnTo>
                    <a:pt x="98" y="128"/>
                  </a:lnTo>
                  <a:lnTo>
                    <a:pt x="90" y="126"/>
                  </a:lnTo>
                  <a:lnTo>
                    <a:pt x="87" y="126"/>
                  </a:lnTo>
                  <a:lnTo>
                    <a:pt x="86" y="126"/>
                  </a:lnTo>
                  <a:lnTo>
                    <a:pt x="83" y="125"/>
                  </a:lnTo>
                  <a:lnTo>
                    <a:pt x="84" y="125"/>
                  </a:lnTo>
                  <a:lnTo>
                    <a:pt x="84" y="123"/>
                  </a:lnTo>
                  <a:lnTo>
                    <a:pt x="83" y="123"/>
                  </a:lnTo>
                  <a:lnTo>
                    <a:pt x="83" y="122"/>
                  </a:lnTo>
                  <a:lnTo>
                    <a:pt x="83" y="120"/>
                  </a:lnTo>
                  <a:lnTo>
                    <a:pt x="84" y="120"/>
                  </a:lnTo>
                  <a:lnTo>
                    <a:pt x="86" y="119"/>
                  </a:lnTo>
                  <a:lnTo>
                    <a:pt x="87" y="119"/>
                  </a:lnTo>
                  <a:lnTo>
                    <a:pt x="87" y="117"/>
                  </a:lnTo>
                  <a:lnTo>
                    <a:pt x="87" y="116"/>
                  </a:lnTo>
                  <a:lnTo>
                    <a:pt x="86" y="112"/>
                  </a:lnTo>
                  <a:lnTo>
                    <a:pt x="84" y="112"/>
                  </a:lnTo>
                  <a:lnTo>
                    <a:pt x="83" y="112"/>
                  </a:lnTo>
                  <a:lnTo>
                    <a:pt x="83" y="111"/>
                  </a:lnTo>
                  <a:lnTo>
                    <a:pt x="84" y="108"/>
                  </a:lnTo>
                  <a:lnTo>
                    <a:pt x="84" y="106"/>
                  </a:lnTo>
                  <a:lnTo>
                    <a:pt x="86" y="105"/>
                  </a:lnTo>
                  <a:lnTo>
                    <a:pt x="86" y="103"/>
                  </a:lnTo>
                  <a:lnTo>
                    <a:pt x="87" y="103"/>
                  </a:lnTo>
                  <a:lnTo>
                    <a:pt x="87" y="102"/>
                  </a:lnTo>
                  <a:lnTo>
                    <a:pt x="86" y="102"/>
                  </a:lnTo>
                  <a:lnTo>
                    <a:pt x="86" y="100"/>
                  </a:lnTo>
                  <a:lnTo>
                    <a:pt x="84" y="100"/>
                  </a:lnTo>
                  <a:lnTo>
                    <a:pt x="84" y="102"/>
                  </a:lnTo>
                  <a:lnTo>
                    <a:pt x="84" y="103"/>
                  </a:lnTo>
                  <a:lnTo>
                    <a:pt x="83" y="102"/>
                  </a:lnTo>
                  <a:lnTo>
                    <a:pt x="81" y="99"/>
                  </a:lnTo>
                  <a:lnTo>
                    <a:pt x="80" y="99"/>
                  </a:lnTo>
                  <a:lnTo>
                    <a:pt x="80" y="97"/>
                  </a:lnTo>
                  <a:lnTo>
                    <a:pt x="78" y="96"/>
                  </a:lnTo>
                  <a:lnTo>
                    <a:pt x="77" y="96"/>
                  </a:lnTo>
                  <a:lnTo>
                    <a:pt x="75" y="96"/>
                  </a:lnTo>
                  <a:lnTo>
                    <a:pt x="72" y="97"/>
                  </a:lnTo>
                  <a:lnTo>
                    <a:pt x="71" y="97"/>
                  </a:lnTo>
                  <a:lnTo>
                    <a:pt x="71" y="96"/>
                  </a:lnTo>
                  <a:lnTo>
                    <a:pt x="69" y="96"/>
                  </a:lnTo>
                  <a:lnTo>
                    <a:pt x="67" y="96"/>
                  </a:lnTo>
                  <a:lnTo>
                    <a:pt x="66" y="94"/>
                  </a:lnTo>
                  <a:lnTo>
                    <a:pt x="64" y="96"/>
                  </a:lnTo>
                  <a:lnTo>
                    <a:pt x="63" y="96"/>
                  </a:lnTo>
                  <a:lnTo>
                    <a:pt x="61" y="97"/>
                  </a:lnTo>
                  <a:lnTo>
                    <a:pt x="61" y="99"/>
                  </a:lnTo>
                  <a:lnTo>
                    <a:pt x="58" y="97"/>
                  </a:lnTo>
                  <a:lnTo>
                    <a:pt x="58" y="94"/>
                  </a:lnTo>
                  <a:lnTo>
                    <a:pt x="58" y="89"/>
                  </a:lnTo>
                  <a:lnTo>
                    <a:pt x="58" y="86"/>
                  </a:lnTo>
                  <a:lnTo>
                    <a:pt x="57" y="85"/>
                  </a:lnTo>
                  <a:lnTo>
                    <a:pt x="55" y="83"/>
                  </a:lnTo>
                  <a:lnTo>
                    <a:pt x="53" y="83"/>
                  </a:lnTo>
                  <a:lnTo>
                    <a:pt x="50" y="83"/>
                  </a:lnTo>
                  <a:lnTo>
                    <a:pt x="50" y="82"/>
                  </a:lnTo>
                  <a:lnTo>
                    <a:pt x="50" y="80"/>
                  </a:lnTo>
                  <a:lnTo>
                    <a:pt x="49" y="80"/>
                  </a:lnTo>
                  <a:lnTo>
                    <a:pt x="47" y="82"/>
                  </a:lnTo>
                  <a:lnTo>
                    <a:pt x="44" y="83"/>
                  </a:lnTo>
                  <a:lnTo>
                    <a:pt x="43" y="83"/>
                  </a:lnTo>
                  <a:lnTo>
                    <a:pt x="40" y="82"/>
                  </a:lnTo>
                  <a:lnTo>
                    <a:pt x="38" y="80"/>
                  </a:lnTo>
                  <a:lnTo>
                    <a:pt x="38" y="79"/>
                  </a:lnTo>
                  <a:lnTo>
                    <a:pt x="38" y="77"/>
                  </a:lnTo>
                  <a:lnTo>
                    <a:pt x="37" y="72"/>
                  </a:lnTo>
                  <a:lnTo>
                    <a:pt x="37" y="69"/>
                  </a:lnTo>
                  <a:lnTo>
                    <a:pt x="37" y="68"/>
                  </a:lnTo>
                  <a:lnTo>
                    <a:pt x="37" y="66"/>
                  </a:lnTo>
                  <a:lnTo>
                    <a:pt x="37" y="65"/>
                  </a:lnTo>
                  <a:lnTo>
                    <a:pt x="35" y="65"/>
                  </a:lnTo>
                  <a:lnTo>
                    <a:pt x="34" y="65"/>
                  </a:lnTo>
                  <a:lnTo>
                    <a:pt x="34" y="63"/>
                  </a:lnTo>
                  <a:lnTo>
                    <a:pt x="34" y="62"/>
                  </a:lnTo>
                  <a:lnTo>
                    <a:pt x="32" y="60"/>
                  </a:lnTo>
                  <a:lnTo>
                    <a:pt x="31" y="60"/>
                  </a:lnTo>
                  <a:lnTo>
                    <a:pt x="31" y="59"/>
                  </a:lnTo>
                  <a:lnTo>
                    <a:pt x="26" y="60"/>
                  </a:lnTo>
                  <a:lnTo>
                    <a:pt x="23" y="62"/>
                  </a:lnTo>
                  <a:lnTo>
                    <a:pt x="21" y="62"/>
                  </a:lnTo>
                  <a:lnTo>
                    <a:pt x="21" y="63"/>
                  </a:lnTo>
                  <a:lnTo>
                    <a:pt x="20" y="66"/>
                  </a:lnTo>
                  <a:lnTo>
                    <a:pt x="18" y="66"/>
                  </a:lnTo>
                  <a:lnTo>
                    <a:pt x="13" y="63"/>
                  </a:lnTo>
                  <a:lnTo>
                    <a:pt x="12" y="63"/>
                  </a:lnTo>
                  <a:lnTo>
                    <a:pt x="12" y="62"/>
                  </a:lnTo>
                  <a:lnTo>
                    <a:pt x="10" y="60"/>
                  </a:lnTo>
                  <a:lnTo>
                    <a:pt x="9" y="59"/>
                  </a:lnTo>
                  <a:lnTo>
                    <a:pt x="9" y="57"/>
                  </a:lnTo>
                  <a:lnTo>
                    <a:pt x="7" y="57"/>
                  </a:lnTo>
                  <a:lnTo>
                    <a:pt x="6" y="57"/>
                  </a:lnTo>
                  <a:lnTo>
                    <a:pt x="4" y="57"/>
                  </a:lnTo>
                  <a:lnTo>
                    <a:pt x="4" y="56"/>
                  </a:lnTo>
                  <a:lnTo>
                    <a:pt x="4" y="54"/>
                  </a:lnTo>
                  <a:lnTo>
                    <a:pt x="3" y="54"/>
                  </a:lnTo>
                  <a:lnTo>
                    <a:pt x="3" y="52"/>
                  </a:lnTo>
                  <a:lnTo>
                    <a:pt x="3" y="48"/>
                  </a:lnTo>
                  <a:lnTo>
                    <a:pt x="4" y="46"/>
                  </a:lnTo>
                  <a:lnTo>
                    <a:pt x="4" y="45"/>
                  </a:lnTo>
                  <a:lnTo>
                    <a:pt x="3" y="43"/>
                  </a:lnTo>
                  <a:lnTo>
                    <a:pt x="1" y="42"/>
                  </a:lnTo>
                  <a:lnTo>
                    <a:pt x="1" y="40"/>
                  </a:lnTo>
                  <a:lnTo>
                    <a:pt x="0" y="35"/>
                  </a:lnTo>
                  <a:lnTo>
                    <a:pt x="0" y="34"/>
                  </a:lnTo>
                  <a:close/>
                </a:path>
              </a:pathLst>
            </a:custGeom>
            <a:solidFill>
              <a:srgbClr val="FF6600"/>
            </a:solidFill>
            <a:ln w="3175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177792" indent="-177792" defTabSz="711165">
                <a:defRPr/>
              </a:pPr>
              <a:endParaRPr lang="en-US" sz="2000" kern="0">
                <a:solidFill>
                  <a:srgbClr val="FFFFFF"/>
                </a:solidFill>
                <a:latin typeface="Arial" panose="020B0604020202020204"/>
              </a:endParaRPr>
            </a:p>
          </p:txBody>
        </p:sp>
        <p:sp>
          <p:nvSpPr>
            <p:cNvPr id="57" name="Freeform 412">
              <a:extLst>
                <a:ext uri="{FF2B5EF4-FFF2-40B4-BE49-F238E27FC236}">
                  <a16:creationId xmlns:a16="http://schemas.microsoft.com/office/drawing/2014/main" id="{CD63254D-C1BC-E636-5FFE-D299A0A851D1}"/>
                </a:ext>
              </a:extLst>
            </p:cNvPr>
            <p:cNvSpPr>
              <a:spLocks/>
            </p:cNvSpPr>
            <p:nvPr/>
          </p:nvSpPr>
          <p:spPr bwMode="auto">
            <a:xfrm>
              <a:off x="7452879" y="5129501"/>
              <a:ext cx="572944" cy="292966"/>
            </a:xfrm>
            <a:custGeom>
              <a:avLst/>
              <a:gdLst>
                <a:gd name="T0" fmla="*/ 384 w 397"/>
                <a:gd name="T1" fmla="*/ 52 h 203"/>
                <a:gd name="T2" fmla="*/ 390 w 397"/>
                <a:gd name="T3" fmla="*/ 69 h 203"/>
                <a:gd name="T4" fmla="*/ 394 w 397"/>
                <a:gd name="T5" fmla="*/ 84 h 203"/>
                <a:gd name="T6" fmla="*/ 391 w 397"/>
                <a:gd name="T7" fmla="*/ 97 h 203"/>
                <a:gd name="T8" fmla="*/ 376 w 397"/>
                <a:gd name="T9" fmla="*/ 105 h 203"/>
                <a:gd name="T10" fmla="*/ 359 w 397"/>
                <a:gd name="T11" fmla="*/ 103 h 203"/>
                <a:gd name="T12" fmla="*/ 373 w 397"/>
                <a:gd name="T13" fmla="*/ 114 h 203"/>
                <a:gd name="T14" fmla="*/ 359 w 397"/>
                <a:gd name="T15" fmla="*/ 129 h 203"/>
                <a:gd name="T16" fmla="*/ 359 w 397"/>
                <a:gd name="T17" fmla="*/ 145 h 203"/>
                <a:gd name="T18" fmla="*/ 360 w 397"/>
                <a:gd name="T19" fmla="*/ 154 h 203"/>
                <a:gd name="T20" fmla="*/ 351 w 397"/>
                <a:gd name="T21" fmla="*/ 157 h 203"/>
                <a:gd name="T22" fmla="*/ 336 w 397"/>
                <a:gd name="T23" fmla="*/ 169 h 203"/>
                <a:gd name="T24" fmla="*/ 330 w 397"/>
                <a:gd name="T25" fmla="*/ 177 h 203"/>
                <a:gd name="T26" fmla="*/ 313 w 397"/>
                <a:gd name="T27" fmla="*/ 183 h 203"/>
                <a:gd name="T28" fmla="*/ 285 w 397"/>
                <a:gd name="T29" fmla="*/ 185 h 203"/>
                <a:gd name="T30" fmla="*/ 271 w 397"/>
                <a:gd name="T31" fmla="*/ 195 h 203"/>
                <a:gd name="T32" fmla="*/ 260 w 397"/>
                <a:gd name="T33" fmla="*/ 202 h 203"/>
                <a:gd name="T34" fmla="*/ 234 w 397"/>
                <a:gd name="T35" fmla="*/ 195 h 203"/>
                <a:gd name="T36" fmla="*/ 203 w 397"/>
                <a:gd name="T37" fmla="*/ 189 h 203"/>
                <a:gd name="T38" fmla="*/ 163 w 397"/>
                <a:gd name="T39" fmla="*/ 183 h 203"/>
                <a:gd name="T40" fmla="*/ 145 w 397"/>
                <a:gd name="T41" fmla="*/ 174 h 203"/>
                <a:gd name="T42" fmla="*/ 137 w 397"/>
                <a:gd name="T43" fmla="*/ 163 h 203"/>
                <a:gd name="T44" fmla="*/ 130 w 397"/>
                <a:gd name="T45" fmla="*/ 154 h 203"/>
                <a:gd name="T46" fmla="*/ 105 w 397"/>
                <a:gd name="T47" fmla="*/ 157 h 203"/>
                <a:gd name="T48" fmla="*/ 82 w 397"/>
                <a:gd name="T49" fmla="*/ 163 h 203"/>
                <a:gd name="T50" fmla="*/ 68 w 397"/>
                <a:gd name="T51" fmla="*/ 172 h 203"/>
                <a:gd name="T52" fmla="*/ 50 w 397"/>
                <a:gd name="T53" fmla="*/ 166 h 203"/>
                <a:gd name="T54" fmla="*/ 37 w 397"/>
                <a:gd name="T55" fmla="*/ 162 h 203"/>
                <a:gd name="T56" fmla="*/ 19 w 397"/>
                <a:gd name="T57" fmla="*/ 160 h 203"/>
                <a:gd name="T58" fmla="*/ 3 w 397"/>
                <a:gd name="T59" fmla="*/ 142 h 203"/>
                <a:gd name="T60" fmla="*/ 3 w 397"/>
                <a:gd name="T61" fmla="*/ 120 h 203"/>
                <a:gd name="T62" fmla="*/ 16 w 397"/>
                <a:gd name="T63" fmla="*/ 114 h 203"/>
                <a:gd name="T64" fmla="*/ 29 w 397"/>
                <a:gd name="T65" fmla="*/ 123 h 203"/>
                <a:gd name="T66" fmla="*/ 36 w 397"/>
                <a:gd name="T67" fmla="*/ 132 h 203"/>
                <a:gd name="T68" fmla="*/ 48 w 397"/>
                <a:gd name="T69" fmla="*/ 126 h 203"/>
                <a:gd name="T70" fmla="*/ 50 w 397"/>
                <a:gd name="T71" fmla="*/ 114 h 203"/>
                <a:gd name="T72" fmla="*/ 71 w 397"/>
                <a:gd name="T73" fmla="*/ 115 h 203"/>
                <a:gd name="T74" fmla="*/ 88 w 397"/>
                <a:gd name="T75" fmla="*/ 126 h 203"/>
                <a:gd name="T76" fmla="*/ 100 w 397"/>
                <a:gd name="T77" fmla="*/ 117 h 203"/>
                <a:gd name="T78" fmla="*/ 120 w 397"/>
                <a:gd name="T79" fmla="*/ 112 h 203"/>
                <a:gd name="T80" fmla="*/ 140 w 397"/>
                <a:gd name="T81" fmla="*/ 100 h 203"/>
                <a:gd name="T82" fmla="*/ 156 w 397"/>
                <a:gd name="T83" fmla="*/ 108 h 203"/>
                <a:gd name="T84" fmla="*/ 170 w 397"/>
                <a:gd name="T85" fmla="*/ 111 h 203"/>
                <a:gd name="T86" fmla="*/ 183 w 397"/>
                <a:gd name="T87" fmla="*/ 115 h 203"/>
                <a:gd name="T88" fmla="*/ 179 w 397"/>
                <a:gd name="T89" fmla="*/ 102 h 203"/>
                <a:gd name="T90" fmla="*/ 173 w 397"/>
                <a:gd name="T91" fmla="*/ 81 h 203"/>
                <a:gd name="T92" fmla="*/ 174 w 397"/>
                <a:gd name="T93" fmla="*/ 65 h 203"/>
                <a:gd name="T94" fmla="*/ 203 w 397"/>
                <a:gd name="T95" fmla="*/ 47 h 203"/>
                <a:gd name="T96" fmla="*/ 208 w 397"/>
                <a:gd name="T97" fmla="*/ 34 h 203"/>
                <a:gd name="T98" fmla="*/ 224 w 397"/>
                <a:gd name="T99" fmla="*/ 29 h 203"/>
                <a:gd name="T100" fmla="*/ 236 w 397"/>
                <a:gd name="T101" fmla="*/ 28 h 203"/>
                <a:gd name="T102" fmla="*/ 256 w 397"/>
                <a:gd name="T103" fmla="*/ 29 h 203"/>
                <a:gd name="T104" fmla="*/ 270 w 397"/>
                <a:gd name="T105" fmla="*/ 31 h 203"/>
                <a:gd name="T106" fmla="*/ 282 w 397"/>
                <a:gd name="T107" fmla="*/ 18 h 203"/>
                <a:gd name="T108" fmla="*/ 293 w 397"/>
                <a:gd name="T109" fmla="*/ 3 h 203"/>
                <a:gd name="T110" fmla="*/ 308 w 397"/>
                <a:gd name="T111" fmla="*/ 6 h 203"/>
                <a:gd name="T112" fmla="*/ 330 w 397"/>
                <a:gd name="T113" fmla="*/ 12 h 203"/>
                <a:gd name="T114" fmla="*/ 360 w 397"/>
                <a:gd name="T115" fmla="*/ 17 h 203"/>
                <a:gd name="T116" fmla="*/ 378 w 397"/>
                <a:gd name="T117" fmla="*/ 2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97" h="203">
                  <a:moveTo>
                    <a:pt x="387" y="32"/>
                  </a:moveTo>
                  <a:lnTo>
                    <a:pt x="387" y="35"/>
                  </a:lnTo>
                  <a:lnTo>
                    <a:pt x="387" y="37"/>
                  </a:lnTo>
                  <a:lnTo>
                    <a:pt x="385" y="38"/>
                  </a:lnTo>
                  <a:lnTo>
                    <a:pt x="384" y="40"/>
                  </a:lnTo>
                  <a:lnTo>
                    <a:pt x="382" y="43"/>
                  </a:lnTo>
                  <a:lnTo>
                    <a:pt x="382" y="44"/>
                  </a:lnTo>
                  <a:lnTo>
                    <a:pt x="382" y="49"/>
                  </a:lnTo>
                  <a:lnTo>
                    <a:pt x="381" y="49"/>
                  </a:lnTo>
                  <a:lnTo>
                    <a:pt x="381" y="51"/>
                  </a:lnTo>
                  <a:lnTo>
                    <a:pt x="382" y="52"/>
                  </a:lnTo>
                  <a:lnTo>
                    <a:pt x="384" y="52"/>
                  </a:lnTo>
                  <a:lnTo>
                    <a:pt x="384" y="54"/>
                  </a:lnTo>
                  <a:lnTo>
                    <a:pt x="384" y="55"/>
                  </a:lnTo>
                  <a:lnTo>
                    <a:pt x="385" y="55"/>
                  </a:lnTo>
                  <a:lnTo>
                    <a:pt x="385" y="57"/>
                  </a:lnTo>
                  <a:lnTo>
                    <a:pt x="387" y="58"/>
                  </a:lnTo>
                  <a:lnTo>
                    <a:pt x="387" y="60"/>
                  </a:lnTo>
                  <a:lnTo>
                    <a:pt x="388" y="63"/>
                  </a:lnTo>
                  <a:lnTo>
                    <a:pt x="388" y="65"/>
                  </a:lnTo>
                  <a:lnTo>
                    <a:pt x="388" y="66"/>
                  </a:lnTo>
                  <a:lnTo>
                    <a:pt x="388" y="68"/>
                  </a:lnTo>
                  <a:lnTo>
                    <a:pt x="390" y="68"/>
                  </a:lnTo>
                  <a:lnTo>
                    <a:pt x="390" y="69"/>
                  </a:lnTo>
                  <a:lnTo>
                    <a:pt x="391" y="69"/>
                  </a:lnTo>
                  <a:lnTo>
                    <a:pt x="393" y="71"/>
                  </a:lnTo>
                  <a:lnTo>
                    <a:pt x="393" y="72"/>
                  </a:lnTo>
                  <a:lnTo>
                    <a:pt x="393" y="74"/>
                  </a:lnTo>
                  <a:lnTo>
                    <a:pt x="393" y="75"/>
                  </a:lnTo>
                  <a:lnTo>
                    <a:pt x="393" y="77"/>
                  </a:lnTo>
                  <a:lnTo>
                    <a:pt x="394" y="77"/>
                  </a:lnTo>
                  <a:lnTo>
                    <a:pt x="396" y="78"/>
                  </a:lnTo>
                  <a:lnTo>
                    <a:pt x="397" y="78"/>
                  </a:lnTo>
                  <a:lnTo>
                    <a:pt x="393" y="81"/>
                  </a:lnTo>
                  <a:lnTo>
                    <a:pt x="394" y="83"/>
                  </a:lnTo>
                  <a:lnTo>
                    <a:pt x="394" y="84"/>
                  </a:lnTo>
                  <a:lnTo>
                    <a:pt x="393" y="84"/>
                  </a:lnTo>
                  <a:lnTo>
                    <a:pt x="394" y="86"/>
                  </a:lnTo>
                  <a:lnTo>
                    <a:pt x="393" y="86"/>
                  </a:lnTo>
                  <a:lnTo>
                    <a:pt x="393" y="88"/>
                  </a:lnTo>
                  <a:lnTo>
                    <a:pt x="393" y="89"/>
                  </a:lnTo>
                  <a:lnTo>
                    <a:pt x="391" y="89"/>
                  </a:lnTo>
                  <a:lnTo>
                    <a:pt x="390" y="89"/>
                  </a:lnTo>
                  <a:lnTo>
                    <a:pt x="390" y="91"/>
                  </a:lnTo>
                  <a:lnTo>
                    <a:pt x="391" y="92"/>
                  </a:lnTo>
                  <a:lnTo>
                    <a:pt x="391" y="94"/>
                  </a:lnTo>
                  <a:lnTo>
                    <a:pt x="391" y="95"/>
                  </a:lnTo>
                  <a:lnTo>
                    <a:pt x="391" y="97"/>
                  </a:lnTo>
                  <a:lnTo>
                    <a:pt x="391" y="99"/>
                  </a:lnTo>
                  <a:lnTo>
                    <a:pt x="391" y="100"/>
                  </a:lnTo>
                  <a:lnTo>
                    <a:pt x="391" y="102"/>
                  </a:lnTo>
                  <a:lnTo>
                    <a:pt x="393" y="102"/>
                  </a:lnTo>
                  <a:lnTo>
                    <a:pt x="391" y="103"/>
                  </a:lnTo>
                  <a:lnTo>
                    <a:pt x="388" y="103"/>
                  </a:lnTo>
                  <a:lnTo>
                    <a:pt x="384" y="105"/>
                  </a:lnTo>
                  <a:lnTo>
                    <a:pt x="382" y="103"/>
                  </a:lnTo>
                  <a:lnTo>
                    <a:pt x="382" y="102"/>
                  </a:lnTo>
                  <a:lnTo>
                    <a:pt x="381" y="102"/>
                  </a:lnTo>
                  <a:lnTo>
                    <a:pt x="379" y="105"/>
                  </a:lnTo>
                  <a:lnTo>
                    <a:pt x="376" y="105"/>
                  </a:lnTo>
                  <a:lnTo>
                    <a:pt x="374" y="103"/>
                  </a:lnTo>
                  <a:lnTo>
                    <a:pt x="374" y="102"/>
                  </a:lnTo>
                  <a:lnTo>
                    <a:pt x="373" y="100"/>
                  </a:lnTo>
                  <a:lnTo>
                    <a:pt x="368" y="99"/>
                  </a:lnTo>
                  <a:lnTo>
                    <a:pt x="367" y="99"/>
                  </a:lnTo>
                  <a:lnTo>
                    <a:pt x="365" y="100"/>
                  </a:lnTo>
                  <a:lnTo>
                    <a:pt x="365" y="102"/>
                  </a:lnTo>
                  <a:lnTo>
                    <a:pt x="364" y="102"/>
                  </a:lnTo>
                  <a:lnTo>
                    <a:pt x="362" y="103"/>
                  </a:lnTo>
                  <a:lnTo>
                    <a:pt x="360" y="105"/>
                  </a:lnTo>
                  <a:lnTo>
                    <a:pt x="360" y="103"/>
                  </a:lnTo>
                  <a:lnTo>
                    <a:pt x="359" y="103"/>
                  </a:lnTo>
                  <a:lnTo>
                    <a:pt x="359" y="105"/>
                  </a:lnTo>
                  <a:lnTo>
                    <a:pt x="359" y="106"/>
                  </a:lnTo>
                  <a:lnTo>
                    <a:pt x="362" y="108"/>
                  </a:lnTo>
                  <a:lnTo>
                    <a:pt x="364" y="108"/>
                  </a:lnTo>
                  <a:lnTo>
                    <a:pt x="367" y="109"/>
                  </a:lnTo>
                  <a:lnTo>
                    <a:pt x="368" y="108"/>
                  </a:lnTo>
                  <a:lnTo>
                    <a:pt x="370" y="109"/>
                  </a:lnTo>
                  <a:lnTo>
                    <a:pt x="371" y="109"/>
                  </a:lnTo>
                  <a:lnTo>
                    <a:pt x="371" y="111"/>
                  </a:lnTo>
                  <a:lnTo>
                    <a:pt x="371" y="112"/>
                  </a:lnTo>
                  <a:lnTo>
                    <a:pt x="371" y="114"/>
                  </a:lnTo>
                  <a:lnTo>
                    <a:pt x="373" y="114"/>
                  </a:lnTo>
                  <a:lnTo>
                    <a:pt x="373" y="115"/>
                  </a:lnTo>
                  <a:lnTo>
                    <a:pt x="373" y="117"/>
                  </a:lnTo>
                  <a:lnTo>
                    <a:pt x="371" y="118"/>
                  </a:lnTo>
                  <a:lnTo>
                    <a:pt x="370" y="118"/>
                  </a:lnTo>
                  <a:lnTo>
                    <a:pt x="370" y="121"/>
                  </a:lnTo>
                  <a:lnTo>
                    <a:pt x="368" y="123"/>
                  </a:lnTo>
                  <a:lnTo>
                    <a:pt x="362" y="126"/>
                  </a:lnTo>
                  <a:lnTo>
                    <a:pt x="362" y="125"/>
                  </a:lnTo>
                  <a:lnTo>
                    <a:pt x="360" y="125"/>
                  </a:lnTo>
                  <a:lnTo>
                    <a:pt x="359" y="126"/>
                  </a:lnTo>
                  <a:lnTo>
                    <a:pt x="360" y="129"/>
                  </a:lnTo>
                  <a:lnTo>
                    <a:pt x="359" y="129"/>
                  </a:lnTo>
                  <a:lnTo>
                    <a:pt x="359" y="131"/>
                  </a:lnTo>
                  <a:lnTo>
                    <a:pt x="360" y="131"/>
                  </a:lnTo>
                  <a:lnTo>
                    <a:pt x="362" y="134"/>
                  </a:lnTo>
                  <a:lnTo>
                    <a:pt x="362" y="135"/>
                  </a:lnTo>
                  <a:lnTo>
                    <a:pt x="362" y="137"/>
                  </a:lnTo>
                  <a:lnTo>
                    <a:pt x="360" y="137"/>
                  </a:lnTo>
                  <a:lnTo>
                    <a:pt x="359" y="138"/>
                  </a:lnTo>
                  <a:lnTo>
                    <a:pt x="359" y="142"/>
                  </a:lnTo>
                  <a:lnTo>
                    <a:pt x="359" y="143"/>
                  </a:lnTo>
                  <a:lnTo>
                    <a:pt x="359" y="142"/>
                  </a:lnTo>
                  <a:lnTo>
                    <a:pt x="360" y="143"/>
                  </a:lnTo>
                  <a:lnTo>
                    <a:pt x="359" y="145"/>
                  </a:lnTo>
                  <a:lnTo>
                    <a:pt x="360" y="146"/>
                  </a:lnTo>
                  <a:lnTo>
                    <a:pt x="362" y="145"/>
                  </a:lnTo>
                  <a:lnTo>
                    <a:pt x="364" y="145"/>
                  </a:lnTo>
                  <a:lnTo>
                    <a:pt x="364" y="146"/>
                  </a:lnTo>
                  <a:lnTo>
                    <a:pt x="362" y="148"/>
                  </a:lnTo>
                  <a:lnTo>
                    <a:pt x="360" y="149"/>
                  </a:lnTo>
                  <a:lnTo>
                    <a:pt x="360" y="151"/>
                  </a:lnTo>
                  <a:lnTo>
                    <a:pt x="362" y="151"/>
                  </a:lnTo>
                  <a:lnTo>
                    <a:pt x="362" y="152"/>
                  </a:lnTo>
                  <a:lnTo>
                    <a:pt x="364" y="152"/>
                  </a:lnTo>
                  <a:lnTo>
                    <a:pt x="362" y="152"/>
                  </a:lnTo>
                  <a:lnTo>
                    <a:pt x="360" y="154"/>
                  </a:lnTo>
                  <a:lnTo>
                    <a:pt x="359" y="154"/>
                  </a:lnTo>
                  <a:lnTo>
                    <a:pt x="360" y="155"/>
                  </a:lnTo>
                  <a:lnTo>
                    <a:pt x="362" y="155"/>
                  </a:lnTo>
                  <a:lnTo>
                    <a:pt x="362" y="157"/>
                  </a:lnTo>
                  <a:lnTo>
                    <a:pt x="360" y="157"/>
                  </a:lnTo>
                  <a:lnTo>
                    <a:pt x="359" y="157"/>
                  </a:lnTo>
                  <a:lnTo>
                    <a:pt x="357" y="157"/>
                  </a:lnTo>
                  <a:lnTo>
                    <a:pt x="356" y="155"/>
                  </a:lnTo>
                  <a:lnTo>
                    <a:pt x="354" y="157"/>
                  </a:lnTo>
                  <a:lnTo>
                    <a:pt x="353" y="155"/>
                  </a:lnTo>
                  <a:lnTo>
                    <a:pt x="351" y="155"/>
                  </a:lnTo>
                  <a:lnTo>
                    <a:pt x="351" y="157"/>
                  </a:lnTo>
                  <a:lnTo>
                    <a:pt x="351" y="158"/>
                  </a:lnTo>
                  <a:lnTo>
                    <a:pt x="350" y="158"/>
                  </a:lnTo>
                  <a:lnTo>
                    <a:pt x="350" y="160"/>
                  </a:lnTo>
                  <a:lnTo>
                    <a:pt x="348" y="162"/>
                  </a:lnTo>
                  <a:lnTo>
                    <a:pt x="347" y="162"/>
                  </a:lnTo>
                  <a:lnTo>
                    <a:pt x="347" y="163"/>
                  </a:lnTo>
                  <a:lnTo>
                    <a:pt x="345" y="163"/>
                  </a:lnTo>
                  <a:lnTo>
                    <a:pt x="344" y="166"/>
                  </a:lnTo>
                  <a:lnTo>
                    <a:pt x="342" y="166"/>
                  </a:lnTo>
                  <a:lnTo>
                    <a:pt x="341" y="168"/>
                  </a:lnTo>
                  <a:lnTo>
                    <a:pt x="339" y="169"/>
                  </a:lnTo>
                  <a:lnTo>
                    <a:pt x="336" y="169"/>
                  </a:lnTo>
                  <a:lnTo>
                    <a:pt x="336" y="171"/>
                  </a:lnTo>
                  <a:lnTo>
                    <a:pt x="336" y="174"/>
                  </a:lnTo>
                  <a:lnTo>
                    <a:pt x="336" y="175"/>
                  </a:lnTo>
                  <a:lnTo>
                    <a:pt x="336" y="177"/>
                  </a:lnTo>
                  <a:lnTo>
                    <a:pt x="338" y="178"/>
                  </a:lnTo>
                  <a:lnTo>
                    <a:pt x="338" y="180"/>
                  </a:lnTo>
                  <a:lnTo>
                    <a:pt x="338" y="181"/>
                  </a:lnTo>
                  <a:lnTo>
                    <a:pt x="338" y="180"/>
                  </a:lnTo>
                  <a:lnTo>
                    <a:pt x="336" y="180"/>
                  </a:lnTo>
                  <a:lnTo>
                    <a:pt x="334" y="180"/>
                  </a:lnTo>
                  <a:lnTo>
                    <a:pt x="331" y="177"/>
                  </a:lnTo>
                  <a:lnTo>
                    <a:pt x="330" y="177"/>
                  </a:lnTo>
                  <a:lnTo>
                    <a:pt x="328" y="177"/>
                  </a:lnTo>
                  <a:lnTo>
                    <a:pt x="327" y="178"/>
                  </a:lnTo>
                  <a:lnTo>
                    <a:pt x="325" y="178"/>
                  </a:lnTo>
                  <a:lnTo>
                    <a:pt x="323" y="178"/>
                  </a:lnTo>
                  <a:lnTo>
                    <a:pt x="319" y="178"/>
                  </a:lnTo>
                  <a:lnTo>
                    <a:pt x="317" y="178"/>
                  </a:lnTo>
                  <a:lnTo>
                    <a:pt x="317" y="180"/>
                  </a:lnTo>
                  <a:lnTo>
                    <a:pt x="317" y="181"/>
                  </a:lnTo>
                  <a:lnTo>
                    <a:pt x="316" y="181"/>
                  </a:lnTo>
                  <a:lnTo>
                    <a:pt x="314" y="181"/>
                  </a:lnTo>
                  <a:lnTo>
                    <a:pt x="313" y="181"/>
                  </a:lnTo>
                  <a:lnTo>
                    <a:pt x="313" y="183"/>
                  </a:lnTo>
                  <a:lnTo>
                    <a:pt x="311" y="185"/>
                  </a:lnTo>
                  <a:lnTo>
                    <a:pt x="310" y="186"/>
                  </a:lnTo>
                  <a:lnTo>
                    <a:pt x="308" y="185"/>
                  </a:lnTo>
                  <a:lnTo>
                    <a:pt x="307" y="183"/>
                  </a:lnTo>
                  <a:lnTo>
                    <a:pt x="305" y="183"/>
                  </a:lnTo>
                  <a:lnTo>
                    <a:pt x="302" y="183"/>
                  </a:lnTo>
                  <a:lnTo>
                    <a:pt x="296" y="183"/>
                  </a:lnTo>
                  <a:lnTo>
                    <a:pt x="294" y="183"/>
                  </a:lnTo>
                  <a:lnTo>
                    <a:pt x="291" y="183"/>
                  </a:lnTo>
                  <a:lnTo>
                    <a:pt x="290" y="183"/>
                  </a:lnTo>
                  <a:lnTo>
                    <a:pt x="288" y="183"/>
                  </a:lnTo>
                  <a:lnTo>
                    <a:pt x="285" y="185"/>
                  </a:lnTo>
                  <a:lnTo>
                    <a:pt x="283" y="186"/>
                  </a:lnTo>
                  <a:lnTo>
                    <a:pt x="282" y="185"/>
                  </a:lnTo>
                  <a:lnTo>
                    <a:pt x="280" y="186"/>
                  </a:lnTo>
                  <a:lnTo>
                    <a:pt x="279" y="186"/>
                  </a:lnTo>
                  <a:lnTo>
                    <a:pt x="277" y="186"/>
                  </a:lnTo>
                  <a:lnTo>
                    <a:pt x="276" y="188"/>
                  </a:lnTo>
                  <a:lnTo>
                    <a:pt x="276" y="189"/>
                  </a:lnTo>
                  <a:lnTo>
                    <a:pt x="276" y="191"/>
                  </a:lnTo>
                  <a:lnTo>
                    <a:pt x="274" y="192"/>
                  </a:lnTo>
                  <a:lnTo>
                    <a:pt x="274" y="194"/>
                  </a:lnTo>
                  <a:lnTo>
                    <a:pt x="273" y="194"/>
                  </a:lnTo>
                  <a:lnTo>
                    <a:pt x="271" y="195"/>
                  </a:lnTo>
                  <a:lnTo>
                    <a:pt x="271" y="194"/>
                  </a:lnTo>
                  <a:lnTo>
                    <a:pt x="270" y="195"/>
                  </a:lnTo>
                  <a:lnTo>
                    <a:pt x="270" y="197"/>
                  </a:lnTo>
                  <a:lnTo>
                    <a:pt x="268" y="197"/>
                  </a:lnTo>
                  <a:lnTo>
                    <a:pt x="267" y="199"/>
                  </a:lnTo>
                  <a:lnTo>
                    <a:pt x="265" y="199"/>
                  </a:lnTo>
                  <a:lnTo>
                    <a:pt x="264" y="199"/>
                  </a:lnTo>
                  <a:lnTo>
                    <a:pt x="264" y="200"/>
                  </a:lnTo>
                  <a:lnTo>
                    <a:pt x="262" y="202"/>
                  </a:lnTo>
                  <a:lnTo>
                    <a:pt x="262" y="203"/>
                  </a:lnTo>
                  <a:lnTo>
                    <a:pt x="260" y="203"/>
                  </a:lnTo>
                  <a:lnTo>
                    <a:pt x="260" y="202"/>
                  </a:lnTo>
                  <a:lnTo>
                    <a:pt x="259" y="200"/>
                  </a:lnTo>
                  <a:lnTo>
                    <a:pt x="257" y="202"/>
                  </a:lnTo>
                  <a:lnTo>
                    <a:pt x="257" y="200"/>
                  </a:lnTo>
                  <a:lnTo>
                    <a:pt x="256" y="200"/>
                  </a:lnTo>
                  <a:lnTo>
                    <a:pt x="254" y="200"/>
                  </a:lnTo>
                  <a:lnTo>
                    <a:pt x="254" y="199"/>
                  </a:lnTo>
                  <a:lnTo>
                    <a:pt x="253" y="199"/>
                  </a:lnTo>
                  <a:lnTo>
                    <a:pt x="246" y="199"/>
                  </a:lnTo>
                  <a:lnTo>
                    <a:pt x="240" y="199"/>
                  </a:lnTo>
                  <a:lnTo>
                    <a:pt x="237" y="195"/>
                  </a:lnTo>
                  <a:lnTo>
                    <a:pt x="236" y="195"/>
                  </a:lnTo>
                  <a:lnTo>
                    <a:pt x="234" y="195"/>
                  </a:lnTo>
                  <a:lnTo>
                    <a:pt x="233" y="195"/>
                  </a:lnTo>
                  <a:lnTo>
                    <a:pt x="228" y="194"/>
                  </a:lnTo>
                  <a:lnTo>
                    <a:pt x="227" y="192"/>
                  </a:lnTo>
                  <a:lnTo>
                    <a:pt x="222" y="194"/>
                  </a:lnTo>
                  <a:lnTo>
                    <a:pt x="219" y="192"/>
                  </a:lnTo>
                  <a:lnTo>
                    <a:pt x="217" y="192"/>
                  </a:lnTo>
                  <a:lnTo>
                    <a:pt x="216" y="192"/>
                  </a:lnTo>
                  <a:lnTo>
                    <a:pt x="210" y="191"/>
                  </a:lnTo>
                  <a:lnTo>
                    <a:pt x="208" y="191"/>
                  </a:lnTo>
                  <a:lnTo>
                    <a:pt x="206" y="191"/>
                  </a:lnTo>
                  <a:lnTo>
                    <a:pt x="206" y="189"/>
                  </a:lnTo>
                  <a:lnTo>
                    <a:pt x="203" y="189"/>
                  </a:lnTo>
                  <a:lnTo>
                    <a:pt x="200" y="189"/>
                  </a:lnTo>
                  <a:lnTo>
                    <a:pt x="196" y="191"/>
                  </a:lnTo>
                  <a:lnTo>
                    <a:pt x="193" y="191"/>
                  </a:lnTo>
                  <a:lnTo>
                    <a:pt x="193" y="189"/>
                  </a:lnTo>
                  <a:lnTo>
                    <a:pt x="190" y="188"/>
                  </a:lnTo>
                  <a:lnTo>
                    <a:pt x="185" y="186"/>
                  </a:lnTo>
                  <a:lnTo>
                    <a:pt x="173" y="186"/>
                  </a:lnTo>
                  <a:lnTo>
                    <a:pt x="170" y="185"/>
                  </a:lnTo>
                  <a:lnTo>
                    <a:pt x="168" y="183"/>
                  </a:lnTo>
                  <a:lnTo>
                    <a:pt x="166" y="183"/>
                  </a:lnTo>
                  <a:lnTo>
                    <a:pt x="165" y="183"/>
                  </a:lnTo>
                  <a:lnTo>
                    <a:pt x="163" y="183"/>
                  </a:lnTo>
                  <a:lnTo>
                    <a:pt x="162" y="183"/>
                  </a:lnTo>
                  <a:lnTo>
                    <a:pt x="159" y="183"/>
                  </a:lnTo>
                  <a:lnTo>
                    <a:pt x="157" y="183"/>
                  </a:lnTo>
                  <a:lnTo>
                    <a:pt x="157" y="181"/>
                  </a:lnTo>
                  <a:lnTo>
                    <a:pt x="156" y="181"/>
                  </a:lnTo>
                  <a:lnTo>
                    <a:pt x="154" y="181"/>
                  </a:lnTo>
                  <a:lnTo>
                    <a:pt x="153" y="180"/>
                  </a:lnTo>
                  <a:lnTo>
                    <a:pt x="151" y="180"/>
                  </a:lnTo>
                  <a:lnTo>
                    <a:pt x="148" y="178"/>
                  </a:lnTo>
                  <a:lnTo>
                    <a:pt x="148" y="175"/>
                  </a:lnTo>
                  <a:lnTo>
                    <a:pt x="146" y="174"/>
                  </a:lnTo>
                  <a:lnTo>
                    <a:pt x="145" y="174"/>
                  </a:lnTo>
                  <a:lnTo>
                    <a:pt x="143" y="172"/>
                  </a:lnTo>
                  <a:lnTo>
                    <a:pt x="143" y="171"/>
                  </a:lnTo>
                  <a:lnTo>
                    <a:pt x="143" y="169"/>
                  </a:lnTo>
                  <a:lnTo>
                    <a:pt x="143" y="168"/>
                  </a:lnTo>
                  <a:lnTo>
                    <a:pt x="143" y="166"/>
                  </a:lnTo>
                  <a:lnTo>
                    <a:pt x="142" y="166"/>
                  </a:lnTo>
                  <a:lnTo>
                    <a:pt x="140" y="166"/>
                  </a:lnTo>
                  <a:lnTo>
                    <a:pt x="139" y="166"/>
                  </a:lnTo>
                  <a:lnTo>
                    <a:pt x="139" y="165"/>
                  </a:lnTo>
                  <a:lnTo>
                    <a:pt x="137" y="163"/>
                  </a:lnTo>
                  <a:lnTo>
                    <a:pt x="136" y="163"/>
                  </a:lnTo>
                  <a:lnTo>
                    <a:pt x="137" y="163"/>
                  </a:lnTo>
                  <a:lnTo>
                    <a:pt x="137" y="162"/>
                  </a:lnTo>
                  <a:lnTo>
                    <a:pt x="136" y="162"/>
                  </a:lnTo>
                  <a:lnTo>
                    <a:pt x="136" y="160"/>
                  </a:lnTo>
                  <a:lnTo>
                    <a:pt x="136" y="158"/>
                  </a:lnTo>
                  <a:lnTo>
                    <a:pt x="136" y="157"/>
                  </a:lnTo>
                  <a:lnTo>
                    <a:pt x="136" y="155"/>
                  </a:lnTo>
                  <a:lnTo>
                    <a:pt x="139" y="154"/>
                  </a:lnTo>
                  <a:lnTo>
                    <a:pt x="140" y="152"/>
                  </a:lnTo>
                  <a:lnTo>
                    <a:pt x="140" y="151"/>
                  </a:lnTo>
                  <a:lnTo>
                    <a:pt x="139" y="149"/>
                  </a:lnTo>
                  <a:lnTo>
                    <a:pt x="136" y="151"/>
                  </a:lnTo>
                  <a:lnTo>
                    <a:pt x="130" y="154"/>
                  </a:lnTo>
                  <a:lnTo>
                    <a:pt x="126" y="154"/>
                  </a:lnTo>
                  <a:lnTo>
                    <a:pt x="123" y="154"/>
                  </a:lnTo>
                  <a:lnTo>
                    <a:pt x="122" y="155"/>
                  </a:lnTo>
                  <a:lnTo>
                    <a:pt x="120" y="157"/>
                  </a:lnTo>
                  <a:lnTo>
                    <a:pt x="117" y="157"/>
                  </a:lnTo>
                  <a:lnTo>
                    <a:pt x="116" y="158"/>
                  </a:lnTo>
                  <a:lnTo>
                    <a:pt x="114" y="158"/>
                  </a:lnTo>
                  <a:lnTo>
                    <a:pt x="113" y="157"/>
                  </a:lnTo>
                  <a:lnTo>
                    <a:pt x="111" y="157"/>
                  </a:lnTo>
                  <a:lnTo>
                    <a:pt x="108" y="157"/>
                  </a:lnTo>
                  <a:lnTo>
                    <a:pt x="106" y="157"/>
                  </a:lnTo>
                  <a:lnTo>
                    <a:pt x="105" y="157"/>
                  </a:lnTo>
                  <a:lnTo>
                    <a:pt x="103" y="157"/>
                  </a:lnTo>
                  <a:lnTo>
                    <a:pt x="103" y="155"/>
                  </a:lnTo>
                  <a:lnTo>
                    <a:pt x="102" y="155"/>
                  </a:lnTo>
                  <a:lnTo>
                    <a:pt x="100" y="157"/>
                  </a:lnTo>
                  <a:lnTo>
                    <a:pt x="99" y="158"/>
                  </a:lnTo>
                  <a:lnTo>
                    <a:pt x="97" y="158"/>
                  </a:lnTo>
                  <a:lnTo>
                    <a:pt x="96" y="158"/>
                  </a:lnTo>
                  <a:lnTo>
                    <a:pt x="94" y="157"/>
                  </a:lnTo>
                  <a:lnTo>
                    <a:pt x="90" y="158"/>
                  </a:lnTo>
                  <a:lnTo>
                    <a:pt x="86" y="158"/>
                  </a:lnTo>
                  <a:lnTo>
                    <a:pt x="85" y="160"/>
                  </a:lnTo>
                  <a:lnTo>
                    <a:pt x="82" y="163"/>
                  </a:lnTo>
                  <a:lnTo>
                    <a:pt x="82" y="165"/>
                  </a:lnTo>
                  <a:lnTo>
                    <a:pt x="82" y="166"/>
                  </a:lnTo>
                  <a:lnTo>
                    <a:pt x="80" y="169"/>
                  </a:lnTo>
                  <a:lnTo>
                    <a:pt x="80" y="171"/>
                  </a:lnTo>
                  <a:lnTo>
                    <a:pt x="79" y="171"/>
                  </a:lnTo>
                  <a:lnTo>
                    <a:pt x="77" y="174"/>
                  </a:lnTo>
                  <a:lnTo>
                    <a:pt x="76" y="174"/>
                  </a:lnTo>
                  <a:lnTo>
                    <a:pt x="74" y="174"/>
                  </a:lnTo>
                  <a:lnTo>
                    <a:pt x="73" y="174"/>
                  </a:lnTo>
                  <a:lnTo>
                    <a:pt x="71" y="174"/>
                  </a:lnTo>
                  <a:lnTo>
                    <a:pt x="69" y="174"/>
                  </a:lnTo>
                  <a:lnTo>
                    <a:pt x="68" y="172"/>
                  </a:lnTo>
                  <a:lnTo>
                    <a:pt x="68" y="174"/>
                  </a:lnTo>
                  <a:lnTo>
                    <a:pt x="66" y="174"/>
                  </a:lnTo>
                  <a:lnTo>
                    <a:pt x="65" y="172"/>
                  </a:lnTo>
                  <a:lnTo>
                    <a:pt x="63" y="172"/>
                  </a:lnTo>
                  <a:lnTo>
                    <a:pt x="63" y="171"/>
                  </a:lnTo>
                  <a:lnTo>
                    <a:pt x="65" y="171"/>
                  </a:lnTo>
                  <a:lnTo>
                    <a:pt x="63" y="169"/>
                  </a:lnTo>
                  <a:lnTo>
                    <a:pt x="60" y="166"/>
                  </a:lnTo>
                  <a:lnTo>
                    <a:pt x="59" y="166"/>
                  </a:lnTo>
                  <a:lnTo>
                    <a:pt x="53" y="168"/>
                  </a:lnTo>
                  <a:lnTo>
                    <a:pt x="51" y="168"/>
                  </a:lnTo>
                  <a:lnTo>
                    <a:pt x="50" y="166"/>
                  </a:lnTo>
                  <a:lnTo>
                    <a:pt x="50" y="165"/>
                  </a:lnTo>
                  <a:lnTo>
                    <a:pt x="50" y="163"/>
                  </a:lnTo>
                  <a:lnTo>
                    <a:pt x="50" y="162"/>
                  </a:lnTo>
                  <a:lnTo>
                    <a:pt x="50" y="160"/>
                  </a:lnTo>
                  <a:lnTo>
                    <a:pt x="46" y="158"/>
                  </a:lnTo>
                  <a:lnTo>
                    <a:pt x="46" y="157"/>
                  </a:lnTo>
                  <a:lnTo>
                    <a:pt x="45" y="157"/>
                  </a:lnTo>
                  <a:lnTo>
                    <a:pt x="43" y="157"/>
                  </a:lnTo>
                  <a:lnTo>
                    <a:pt x="42" y="158"/>
                  </a:lnTo>
                  <a:lnTo>
                    <a:pt x="40" y="162"/>
                  </a:lnTo>
                  <a:lnTo>
                    <a:pt x="39" y="162"/>
                  </a:lnTo>
                  <a:lnTo>
                    <a:pt x="37" y="162"/>
                  </a:lnTo>
                  <a:lnTo>
                    <a:pt x="37" y="163"/>
                  </a:lnTo>
                  <a:lnTo>
                    <a:pt x="37" y="165"/>
                  </a:lnTo>
                  <a:lnTo>
                    <a:pt x="36" y="166"/>
                  </a:lnTo>
                  <a:lnTo>
                    <a:pt x="34" y="168"/>
                  </a:lnTo>
                  <a:lnTo>
                    <a:pt x="32" y="168"/>
                  </a:lnTo>
                  <a:lnTo>
                    <a:pt x="31" y="168"/>
                  </a:lnTo>
                  <a:lnTo>
                    <a:pt x="29" y="168"/>
                  </a:lnTo>
                  <a:lnTo>
                    <a:pt x="28" y="166"/>
                  </a:lnTo>
                  <a:lnTo>
                    <a:pt x="26" y="165"/>
                  </a:lnTo>
                  <a:lnTo>
                    <a:pt x="20" y="163"/>
                  </a:lnTo>
                  <a:lnTo>
                    <a:pt x="19" y="162"/>
                  </a:lnTo>
                  <a:lnTo>
                    <a:pt x="19" y="160"/>
                  </a:lnTo>
                  <a:lnTo>
                    <a:pt x="19" y="157"/>
                  </a:lnTo>
                  <a:lnTo>
                    <a:pt x="17" y="155"/>
                  </a:lnTo>
                  <a:lnTo>
                    <a:pt x="19" y="155"/>
                  </a:lnTo>
                  <a:lnTo>
                    <a:pt x="8" y="152"/>
                  </a:lnTo>
                  <a:lnTo>
                    <a:pt x="5" y="152"/>
                  </a:lnTo>
                  <a:lnTo>
                    <a:pt x="3" y="152"/>
                  </a:lnTo>
                  <a:lnTo>
                    <a:pt x="5" y="151"/>
                  </a:lnTo>
                  <a:lnTo>
                    <a:pt x="5" y="148"/>
                  </a:lnTo>
                  <a:lnTo>
                    <a:pt x="5" y="146"/>
                  </a:lnTo>
                  <a:lnTo>
                    <a:pt x="3" y="145"/>
                  </a:lnTo>
                  <a:lnTo>
                    <a:pt x="2" y="143"/>
                  </a:lnTo>
                  <a:lnTo>
                    <a:pt x="3" y="142"/>
                  </a:lnTo>
                  <a:lnTo>
                    <a:pt x="2" y="140"/>
                  </a:lnTo>
                  <a:lnTo>
                    <a:pt x="2" y="138"/>
                  </a:lnTo>
                  <a:lnTo>
                    <a:pt x="0" y="137"/>
                  </a:lnTo>
                  <a:lnTo>
                    <a:pt x="2" y="134"/>
                  </a:lnTo>
                  <a:lnTo>
                    <a:pt x="3" y="131"/>
                  </a:lnTo>
                  <a:lnTo>
                    <a:pt x="5" y="131"/>
                  </a:lnTo>
                  <a:lnTo>
                    <a:pt x="5" y="129"/>
                  </a:lnTo>
                  <a:lnTo>
                    <a:pt x="6" y="126"/>
                  </a:lnTo>
                  <a:lnTo>
                    <a:pt x="8" y="125"/>
                  </a:lnTo>
                  <a:lnTo>
                    <a:pt x="8" y="121"/>
                  </a:lnTo>
                  <a:lnTo>
                    <a:pt x="6" y="120"/>
                  </a:lnTo>
                  <a:lnTo>
                    <a:pt x="3" y="120"/>
                  </a:lnTo>
                  <a:lnTo>
                    <a:pt x="2" y="117"/>
                  </a:lnTo>
                  <a:lnTo>
                    <a:pt x="2" y="115"/>
                  </a:lnTo>
                  <a:lnTo>
                    <a:pt x="5" y="117"/>
                  </a:lnTo>
                  <a:lnTo>
                    <a:pt x="8" y="117"/>
                  </a:lnTo>
                  <a:lnTo>
                    <a:pt x="10" y="115"/>
                  </a:lnTo>
                  <a:lnTo>
                    <a:pt x="11" y="114"/>
                  </a:lnTo>
                  <a:lnTo>
                    <a:pt x="13" y="112"/>
                  </a:lnTo>
                  <a:lnTo>
                    <a:pt x="13" y="111"/>
                  </a:lnTo>
                  <a:lnTo>
                    <a:pt x="14" y="111"/>
                  </a:lnTo>
                  <a:lnTo>
                    <a:pt x="14" y="112"/>
                  </a:lnTo>
                  <a:lnTo>
                    <a:pt x="16" y="112"/>
                  </a:lnTo>
                  <a:lnTo>
                    <a:pt x="16" y="114"/>
                  </a:lnTo>
                  <a:lnTo>
                    <a:pt x="16" y="115"/>
                  </a:lnTo>
                  <a:lnTo>
                    <a:pt x="17" y="115"/>
                  </a:lnTo>
                  <a:lnTo>
                    <a:pt x="19" y="115"/>
                  </a:lnTo>
                  <a:lnTo>
                    <a:pt x="20" y="115"/>
                  </a:lnTo>
                  <a:lnTo>
                    <a:pt x="22" y="115"/>
                  </a:lnTo>
                  <a:lnTo>
                    <a:pt x="23" y="115"/>
                  </a:lnTo>
                  <a:lnTo>
                    <a:pt x="23" y="117"/>
                  </a:lnTo>
                  <a:lnTo>
                    <a:pt x="25" y="118"/>
                  </a:lnTo>
                  <a:lnTo>
                    <a:pt x="25" y="120"/>
                  </a:lnTo>
                  <a:lnTo>
                    <a:pt x="26" y="120"/>
                  </a:lnTo>
                  <a:lnTo>
                    <a:pt x="26" y="118"/>
                  </a:lnTo>
                  <a:lnTo>
                    <a:pt x="29" y="123"/>
                  </a:lnTo>
                  <a:lnTo>
                    <a:pt x="29" y="125"/>
                  </a:lnTo>
                  <a:lnTo>
                    <a:pt x="28" y="125"/>
                  </a:lnTo>
                  <a:lnTo>
                    <a:pt x="29" y="126"/>
                  </a:lnTo>
                  <a:lnTo>
                    <a:pt x="29" y="128"/>
                  </a:lnTo>
                  <a:lnTo>
                    <a:pt x="29" y="129"/>
                  </a:lnTo>
                  <a:lnTo>
                    <a:pt x="31" y="129"/>
                  </a:lnTo>
                  <a:lnTo>
                    <a:pt x="31" y="128"/>
                  </a:lnTo>
                  <a:lnTo>
                    <a:pt x="32" y="129"/>
                  </a:lnTo>
                  <a:lnTo>
                    <a:pt x="32" y="128"/>
                  </a:lnTo>
                  <a:lnTo>
                    <a:pt x="36" y="128"/>
                  </a:lnTo>
                  <a:lnTo>
                    <a:pt x="36" y="129"/>
                  </a:lnTo>
                  <a:lnTo>
                    <a:pt x="36" y="132"/>
                  </a:lnTo>
                  <a:lnTo>
                    <a:pt x="36" y="134"/>
                  </a:lnTo>
                  <a:lnTo>
                    <a:pt x="34" y="134"/>
                  </a:lnTo>
                  <a:lnTo>
                    <a:pt x="34" y="135"/>
                  </a:lnTo>
                  <a:lnTo>
                    <a:pt x="37" y="135"/>
                  </a:lnTo>
                  <a:lnTo>
                    <a:pt x="39" y="135"/>
                  </a:lnTo>
                  <a:lnTo>
                    <a:pt x="42" y="134"/>
                  </a:lnTo>
                  <a:lnTo>
                    <a:pt x="42" y="132"/>
                  </a:lnTo>
                  <a:lnTo>
                    <a:pt x="43" y="131"/>
                  </a:lnTo>
                  <a:lnTo>
                    <a:pt x="45" y="129"/>
                  </a:lnTo>
                  <a:lnTo>
                    <a:pt x="45" y="128"/>
                  </a:lnTo>
                  <a:lnTo>
                    <a:pt x="46" y="128"/>
                  </a:lnTo>
                  <a:lnTo>
                    <a:pt x="48" y="126"/>
                  </a:lnTo>
                  <a:lnTo>
                    <a:pt x="48" y="125"/>
                  </a:lnTo>
                  <a:lnTo>
                    <a:pt x="50" y="123"/>
                  </a:lnTo>
                  <a:lnTo>
                    <a:pt x="50" y="121"/>
                  </a:lnTo>
                  <a:lnTo>
                    <a:pt x="48" y="120"/>
                  </a:lnTo>
                  <a:lnTo>
                    <a:pt x="48" y="118"/>
                  </a:lnTo>
                  <a:lnTo>
                    <a:pt x="48" y="115"/>
                  </a:lnTo>
                  <a:lnTo>
                    <a:pt x="48" y="114"/>
                  </a:lnTo>
                  <a:lnTo>
                    <a:pt x="46" y="114"/>
                  </a:lnTo>
                  <a:lnTo>
                    <a:pt x="46" y="112"/>
                  </a:lnTo>
                  <a:lnTo>
                    <a:pt x="48" y="112"/>
                  </a:lnTo>
                  <a:lnTo>
                    <a:pt x="50" y="112"/>
                  </a:lnTo>
                  <a:lnTo>
                    <a:pt x="50" y="114"/>
                  </a:lnTo>
                  <a:lnTo>
                    <a:pt x="50" y="115"/>
                  </a:lnTo>
                  <a:lnTo>
                    <a:pt x="51" y="115"/>
                  </a:lnTo>
                  <a:lnTo>
                    <a:pt x="53" y="115"/>
                  </a:lnTo>
                  <a:lnTo>
                    <a:pt x="54" y="115"/>
                  </a:lnTo>
                  <a:lnTo>
                    <a:pt x="56" y="114"/>
                  </a:lnTo>
                  <a:lnTo>
                    <a:pt x="57" y="114"/>
                  </a:lnTo>
                  <a:lnTo>
                    <a:pt x="63" y="115"/>
                  </a:lnTo>
                  <a:lnTo>
                    <a:pt x="65" y="117"/>
                  </a:lnTo>
                  <a:lnTo>
                    <a:pt x="66" y="117"/>
                  </a:lnTo>
                  <a:lnTo>
                    <a:pt x="68" y="115"/>
                  </a:lnTo>
                  <a:lnTo>
                    <a:pt x="69" y="115"/>
                  </a:lnTo>
                  <a:lnTo>
                    <a:pt x="71" y="115"/>
                  </a:lnTo>
                  <a:lnTo>
                    <a:pt x="71" y="117"/>
                  </a:lnTo>
                  <a:lnTo>
                    <a:pt x="69" y="118"/>
                  </a:lnTo>
                  <a:lnTo>
                    <a:pt x="73" y="120"/>
                  </a:lnTo>
                  <a:lnTo>
                    <a:pt x="76" y="123"/>
                  </a:lnTo>
                  <a:lnTo>
                    <a:pt x="76" y="125"/>
                  </a:lnTo>
                  <a:lnTo>
                    <a:pt x="76" y="126"/>
                  </a:lnTo>
                  <a:lnTo>
                    <a:pt x="82" y="126"/>
                  </a:lnTo>
                  <a:lnTo>
                    <a:pt x="83" y="126"/>
                  </a:lnTo>
                  <a:lnTo>
                    <a:pt x="86" y="125"/>
                  </a:lnTo>
                  <a:lnTo>
                    <a:pt x="88" y="123"/>
                  </a:lnTo>
                  <a:lnTo>
                    <a:pt x="88" y="125"/>
                  </a:lnTo>
                  <a:lnTo>
                    <a:pt x="88" y="126"/>
                  </a:lnTo>
                  <a:lnTo>
                    <a:pt x="90" y="126"/>
                  </a:lnTo>
                  <a:lnTo>
                    <a:pt x="91" y="126"/>
                  </a:lnTo>
                  <a:lnTo>
                    <a:pt x="91" y="125"/>
                  </a:lnTo>
                  <a:lnTo>
                    <a:pt x="93" y="125"/>
                  </a:lnTo>
                  <a:lnTo>
                    <a:pt x="93" y="123"/>
                  </a:lnTo>
                  <a:lnTo>
                    <a:pt x="94" y="123"/>
                  </a:lnTo>
                  <a:lnTo>
                    <a:pt x="97" y="123"/>
                  </a:lnTo>
                  <a:lnTo>
                    <a:pt x="97" y="121"/>
                  </a:lnTo>
                  <a:lnTo>
                    <a:pt x="97" y="120"/>
                  </a:lnTo>
                  <a:lnTo>
                    <a:pt x="96" y="120"/>
                  </a:lnTo>
                  <a:lnTo>
                    <a:pt x="99" y="117"/>
                  </a:lnTo>
                  <a:lnTo>
                    <a:pt x="100" y="117"/>
                  </a:lnTo>
                  <a:lnTo>
                    <a:pt x="102" y="117"/>
                  </a:lnTo>
                  <a:lnTo>
                    <a:pt x="102" y="118"/>
                  </a:lnTo>
                  <a:lnTo>
                    <a:pt x="105" y="117"/>
                  </a:lnTo>
                  <a:lnTo>
                    <a:pt x="106" y="117"/>
                  </a:lnTo>
                  <a:lnTo>
                    <a:pt x="106" y="115"/>
                  </a:lnTo>
                  <a:lnTo>
                    <a:pt x="108" y="114"/>
                  </a:lnTo>
                  <a:lnTo>
                    <a:pt x="108" y="112"/>
                  </a:lnTo>
                  <a:lnTo>
                    <a:pt x="110" y="111"/>
                  </a:lnTo>
                  <a:lnTo>
                    <a:pt x="111" y="111"/>
                  </a:lnTo>
                  <a:lnTo>
                    <a:pt x="113" y="112"/>
                  </a:lnTo>
                  <a:lnTo>
                    <a:pt x="117" y="112"/>
                  </a:lnTo>
                  <a:lnTo>
                    <a:pt x="120" y="112"/>
                  </a:lnTo>
                  <a:lnTo>
                    <a:pt x="120" y="111"/>
                  </a:lnTo>
                  <a:lnTo>
                    <a:pt x="122" y="111"/>
                  </a:lnTo>
                  <a:lnTo>
                    <a:pt x="126" y="109"/>
                  </a:lnTo>
                  <a:lnTo>
                    <a:pt x="137" y="111"/>
                  </a:lnTo>
                  <a:lnTo>
                    <a:pt x="139" y="109"/>
                  </a:lnTo>
                  <a:lnTo>
                    <a:pt x="140" y="108"/>
                  </a:lnTo>
                  <a:lnTo>
                    <a:pt x="140" y="106"/>
                  </a:lnTo>
                  <a:lnTo>
                    <a:pt x="140" y="105"/>
                  </a:lnTo>
                  <a:lnTo>
                    <a:pt x="139" y="103"/>
                  </a:lnTo>
                  <a:lnTo>
                    <a:pt x="139" y="102"/>
                  </a:lnTo>
                  <a:lnTo>
                    <a:pt x="140" y="102"/>
                  </a:lnTo>
                  <a:lnTo>
                    <a:pt x="140" y="100"/>
                  </a:lnTo>
                  <a:lnTo>
                    <a:pt x="142" y="100"/>
                  </a:lnTo>
                  <a:lnTo>
                    <a:pt x="142" y="102"/>
                  </a:lnTo>
                  <a:lnTo>
                    <a:pt x="140" y="103"/>
                  </a:lnTo>
                  <a:lnTo>
                    <a:pt x="142" y="103"/>
                  </a:lnTo>
                  <a:lnTo>
                    <a:pt x="142" y="105"/>
                  </a:lnTo>
                  <a:lnTo>
                    <a:pt x="143" y="103"/>
                  </a:lnTo>
                  <a:lnTo>
                    <a:pt x="145" y="103"/>
                  </a:lnTo>
                  <a:lnTo>
                    <a:pt x="148" y="105"/>
                  </a:lnTo>
                  <a:lnTo>
                    <a:pt x="151" y="103"/>
                  </a:lnTo>
                  <a:lnTo>
                    <a:pt x="153" y="106"/>
                  </a:lnTo>
                  <a:lnTo>
                    <a:pt x="154" y="108"/>
                  </a:lnTo>
                  <a:lnTo>
                    <a:pt x="156" y="108"/>
                  </a:lnTo>
                  <a:lnTo>
                    <a:pt x="157" y="108"/>
                  </a:lnTo>
                  <a:lnTo>
                    <a:pt x="159" y="108"/>
                  </a:lnTo>
                  <a:lnTo>
                    <a:pt x="160" y="106"/>
                  </a:lnTo>
                  <a:lnTo>
                    <a:pt x="162" y="105"/>
                  </a:lnTo>
                  <a:lnTo>
                    <a:pt x="163" y="105"/>
                  </a:lnTo>
                  <a:lnTo>
                    <a:pt x="165" y="105"/>
                  </a:lnTo>
                  <a:lnTo>
                    <a:pt x="168" y="105"/>
                  </a:lnTo>
                  <a:lnTo>
                    <a:pt x="170" y="105"/>
                  </a:lnTo>
                  <a:lnTo>
                    <a:pt x="168" y="106"/>
                  </a:lnTo>
                  <a:lnTo>
                    <a:pt x="170" y="108"/>
                  </a:lnTo>
                  <a:lnTo>
                    <a:pt x="171" y="109"/>
                  </a:lnTo>
                  <a:lnTo>
                    <a:pt x="170" y="111"/>
                  </a:lnTo>
                  <a:lnTo>
                    <a:pt x="170" y="112"/>
                  </a:lnTo>
                  <a:lnTo>
                    <a:pt x="170" y="114"/>
                  </a:lnTo>
                  <a:lnTo>
                    <a:pt x="171" y="115"/>
                  </a:lnTo>
                  <a:lnTo>
                    <a:pt x="173" y="115"/>
                  </a:lnTo>
                  <a:lnTo>
                    <a:pt x="176" y="118"/>
                  </a:lnTo>
                  <a:lnTo>
                    <a:pt x="177" y="120"/>
                  </a:lnTo>
                  <a:lnTo>
                    <a:pt x="179" y="120"/>
                  </a:lnTo>
                  <a:lnTo>
                    <a:pt x="180" y="120"/>
                  </a:lnTo>
                  <a:lnTo>
                    <a:pt x="182" y="120"/>
                  </a:lnTo>
                  <a:lnTo>
                    <a:pt x="183" y="118"/>
                  </a:lnTo>
                  <a:lnTo>
                    <a:pt x="183" y="117"/>
                  </a:lnTo>
                  <a:lnTo>
                    <a:pt x="183" y="115"/>
                  </a:lnTo>
                  <a:lnTo>
                    <a:pt x="183" y="114"/>
                  </a:lnTo>
                  <a:lnTo>
                    <a:pt x="183" y="112"/>
                  </a:lnTo>
                  <a:lnTo>
                    <a:pt x="185" y="111"/>
                  </a:lnTo>
                  <a:lnTo>
                    <a:pt x="185" y="109"/>
                  </a:lnTo>
                  <a:lnTo>
                    <a:pt x="185" y="108"/>
                  </a:lnTo>
                  <a:lnTo>
                    <a:pt x="185" y="106"/>
                  </a:lnTo>
                  <a:lnTo>
                    <a:pt x="185" y="105"/>
                  </a:lnTo>
                  <a:lnTo>
                    <a:pt x="183" y="103"/>
                  </a:lnTo>
                  <a:lnTo>
                    <a:pt x="183" y="102"/>
                  </a:lnTo>
                  <a:lnTo>
                    <a:pt x="182" y="102"/>
                  </a:lnTo>
                  <a:lnTo>
                    <a:pt x="180" y="102"/>
                  </a:lnTo>
                  <a:lnTo>
                    <a:pt x="179" y="102"/>
                  </a:lnTo>
                  <a:lnTo>
                    <a:pt x="176" y="102"/>
                  </a:lnTo>
                  <a:lnTo>
                    <a:pt x="177" y="100"/>
                  </a:lnTo>
                  <a:lnTo>
                    <a:pt x="177" y="99"/>
                  </a:lnTo>
                  <a:lnTo>
                    <a:pt x="177" y="97"/>
                  </a:lnTo>
                  <a:lnTo>
                    <a:pt x="180" y="91"/>
                  </a:lnTo>
                  <a:lnTo>
                    <a:pt x="179" y="89"/>
                  </a:lnTo>
                  <a:lnTo>
                    <a:pt x="177" y="84"/>
                  </a:lnTo>
                  <a:lnTo>
                    <a:pt x="176" y="84"/>
                  </a:lnTo>
                  <a:lnTo>
                    <a:pt x="176" y="83"/>
                  </a:lnTo>
                  <a:lnTo>
                    <a:pt x="174" y="83"/>
                  </a:lnTo>
                  <a:lnTo>
                    <a:pt x="174" y="81"/>
                  </a:lnTo>
                  <a:lnTo>
                    <a:pt x="173" y="81"/>
                  </a:lnTo>
                  <a:lnTo>
                    <a:pt x="173" y="80"/>
                  </a:lnTo>
                  <a:lnTo>
                    <a:pt x="173" y="78"/>
                  </a:lnTo>
                  <a:lnTo>
                    <a:pt x="170" y="74"/>
                  </a:lnTo>
                  <a:lnTo>
                    <a:pt x="168" y="74"/>
                  </a:lnTo>
                  <a:lnTo>
                    <a:pt x="168" y="72"/>
                  </a:lnTo>
                  <a:lnTo>
                    <a:pt x="168" y="71"/>
                  </a:lnTo>
                  <a:lnTo>
                    <a:pt x="168" y="69"/>
                  </a:lnTo>
                  <a:lnTo>
                    <a:pt x="170" y="69"/>
                  </a:lnTo>
                  <a:lnTo>
                    <a:pt x="170" y="68"/>
                  </a:lnTo>
                  <a:lnTo>
                    <a:pt x="173" y="68"/>
                  </a:lnTo>
                  <a:lnTo>
                    <a:pt x="173" y="66"/>
                  </a:lnTo>
                  <a:lnTo>
                    <a:pt x="174" y="65"/>
                  </a:lnTo>
                  <a:lnTo>
                    <a:pt x="174" y="63"/>
                  </a:lnTo>
                  <a:lnTo>
                    <a:pt x="177" y="63"/>
                  </a:lnTo>
                  <a:lnTo>
                    <a:pt x="179" y="63"/>
                  </a:lnTo>
                  <a:lnTo>
                    <a:pt x="180" y="62"/>
                  </a:lnTo>
                  <a:lnTo>
                    <a:pt x="182" y="60"/>
                  </a:lnTo>
                  <a:lnTo>
                    <a:pt x="183" y="58"/>
                  </a:lnTo>
                  <a:lnTo>
                    <a:pt x="188" y="57"/>
                  </a:lnTo>
                  <a:lnTo>
                    <a:pt x="196" y="55"/>
                  </a:lnTo>
                  <a:lnTo>
                    <a:pt x="197" y="54"/>
                  </a:lnTo>
                  <a:lnTo>
                    <a:pt x="202" y="51"/>
                  </a:lnTo>
                  <a:lnTo>
                    <a:pt x="203" y="49"/>
                  </a:lnTo>
                  <a:lnTo>
                    <a:pt x="203" y="47"/>
                  </a:lnTo>
                  <a:lnTo>
                    <a:pt x="203" y="46"/>
                  </a:lnTo>
                  <a:lnTo>
                    <a:pt x="203" y="44"/>
                  </a:lnTo>
                  <a:lnTo>
                    <a:pt x="203" y="43"/>
                  </a:lnTo>
                  <a:lnTo>
                    <a:pt x="203" y="41"/>
                  </a:lnTo>
                  <a:lnTo>
                    <a:pt x="205" y="41"/>
                  </a:lnTo>
                  <a:lnTo>
                    <a:pt x="205" y="40"/>
                  </a:lnTo>
                  <a:lnTo>
                    <a:pt x="205" y="38"/>
                  </a:lnTo>
                  <a:lnTo>
                    <a:pt x="205" y="37"/>
                  </a:lnTo>
                  <a:lnTo>
                    <a:pt x="203" y="35"/>
                  </a:lnTo>
                  <a:lnTo>
                    <a:pt x="205" y="35"/>
                  </a:lnTo>
                  <a:lnTo>
                    <a:pt x="206" y="34"/>
                  </a:lnTo>
                  <a:lnTo>
                    <a:pt x="208" y="34"/>
                  </a:lnTo>
                  <a:lnTo>
                    <a:pt x="214" y="35"/>
                  </a:lnTo>
                  <a:lnTo>
                    <a:pt x="216" y="37"/>
                  </a:lnTo>
                  <a:lnTo>
                    <a:pt x="216" y="38"/>
                  </a:lnTo>
                  <a:lnTo>
                    <a:pt x="219" y="38"/>
                  </a:lnTo>
                  <a:lnTo>
                    <a:pt x="219" y="37"/>
                  </a:lnTo>
                  <a:lnTo>
                    <a:pt x="219" y="35"/>
                  </a:lnTo>
                  <a:lnTo>
                    <a:pt x="220" y="35"/>
                  </a:lnTo>
                  <a:lnTo>
                    <a:pt x="222" y="35"/>
                  </a:lnTo>
                  <a:lnTo>
                    <a:pt x="222" y="32"/>
                  </a:lnTo>
                  <a:lnTo>
                    <a:pt x="224" y="32"/>
                  </a:lnTo>
                  <a:lnTo>
                    <a:pt x="224" y="31"/>
                  </a:lnTo>
                  <a:lnTo>
                    <a:pt x="224" y="29"/>
                  </a:lnTo>
                  <a:lnTo>
                    <a:pt x="224" y="26"/>
                  </a:lnTo>
                  <a:lnTo>
                    <a:pt x="224" y="25"/>
                  </a:lnTo>
                  <a:lnTo>
                    <a:pt x="222" y="23"/>
                  </a:lnTo>
                  <a:lnTo>
                    <a:pt x="224" y="20"/>
                  </a:lnTo>
                  <a:lnTo>
                    <a:pt x="225" y="20"/>
                  </a:lnTo>
                  <a:lnTo>
                    <a:pt x="227" y="20"/>
                  </a:lnTo>
                  <a:lnTo>
                    <a:pt x="228" y="21"/>
                  </a:lnTo>
                  <a:lnTo>
                    <a:pt x="228" y="23"/>
                  </a:lnTo>
                  <a:lnTo>
                    <a:pt x="233" y="25"/>
                  </a:lnTo>
                  <a:lnTo>
                    <a:pt x="234" y="26"/>
                  </a:lnTo>
                  <a:lnTo>
                    <a:pt x="234" y="28"/>
                  </a:lnTo>
                  <a:lnTo>
                    <a:pt x="236" y="28"/>
                  </a:lnTo>
                  <a:lnTo>
                    <a:pt x="234" y="28"/>
                  </a:lnTo>
                  <a:lnTo>
                    <a:pt x="234" y="29"/>
                  </a:lnTo>
                  <a:lnTo>
                    <a:pt x="234" y="31"/>
                  </a:lnTo>
                  <a:lnTo>
                    <a:pt x="234" y="32"/>
                  </a:lnTo>
                  <a:lnTo>
                    <a:pt x="236" y="32"/>
                  </a:lnTo>
                  <a:lnTo>
                    <a:pt x="237" y="34"/>
                  </a:lnTo>
                  <a:lnTo>
                    <a:pt x="245" y="34"/>
                  </a:lnTo>
                  <a:lnTo>
                    <a:pt x="250" y="35"/>
                  </a:lnTo>
                  <a:lnTo>
                    <a:pt x="251" y="35"/>
                  </a:lnTo>
                  <a:lnTo>
                    <a:pt x="254" y="34"/>
                  </a:lnTo>
                  <a:lnTo>
                    <a:pt x="256" y="32"/>
                  </a:lnTo>
                  <a:lnTo>
                    <a:pt x="256" y="29"/>
                  </a:lnTo>
                  <a:lnTo>
                    <a:pt x="257" y="29"/>
                  </a:lnTo>
                  <a:lnTo>
                    <a:pt x="259" y="31"/>
                  </a:lnTo>
                  <a:lnTo>
                    <a:pt x="260" y="32"/>
                  </a:lnTo>
                  <a:lnTo>
                    <a:pt x="262" y="32"/>
                  </a:lnTo>
                  <a:lnTo>
                    <a:pt x="264" y="31"/>
                  </a:lnTo>
                  <a:lnTo>
                    <a:pt x="265" y="31"/>
                  </a:lnTo>
                  <a:lnTo>
                    <a:pt x="265" y="32"/>
                  </a:lnTo>
                  <a:lnTo>
                    <a:pt x="267" y="32"/>
                  </a:lnTo>
                  <a:lnTo>
                    <a:pt x="267" y="34"/>
                  </a:lnTo>
                  <a:lnTo>
                    <a:pt x="268" y="34"/>
                  </a:lnTo>
                  <a:lnTo>
                    <a:pt x="270" y="34"/>
                  </a:lnTo>
                  <a:lnTo>
                    <a:pt x="270" y="31"/>
                  </a:lnTo>
                  <a:lnTo>
                    <a:pt x="270" y="29"/>
                  </a:lnTo>
                  <a:lnTo>
                    <a:pt x="270" y="26"/>
                  </a:lnTo>
                  <a:lnTo>
                    <a:pt x="271" y="25"/>
                  </a:lnTo>
                  <a:lnTo>
                    <a:pt x="274" y="23"/>
                  </a:lnTo>
                  <a:lnTo>
                    <a:pt x="274" y="21"/>
                  </a:lnTo>
                  <a:lnTo>
                    <a:pt x="274" y="20"/>
                  </a:lnTo>
                  <a:lnTo>
                    <a:pt x="274" y="18"/>
                  </a:lnTo>
                  <a:lnTo>
                    <a:pt x="276" y="18"/>
                  </a:lnTo>
                  <a:lnTo>
                    <a:pt x="279" y="18"/>
                  </a:lnTo>
                  <a:lnTo>
                    <a:pt x="280" y="20"/>
                  </a:lnTo>
                  <a:lnTo>
                    <a:pt x="282" y="20"/>
                  </a:lnTo>
                  <a:lnTo>
                    <a:pt x="282" y="18"/>
                  </a:lnTo>
                  <a:lnTo>
                    <a:pt x="282" y="17"/>
                  </a:lnTo>
                  <a:lnTo>
                    <a:pt x="282" y="15"/>
                  </a:lnTo>
                  <a:lnTo>
                    <a:pt x="283" y="10"/>
                  </a:lnTo>
                  <a:lnTo>
                    <a:pt x="283" y="7"/>
                  </a:lnTo>
                  <a:lnTo>
                    <a:pt x="283" y="6"/>
                  </a:lnTo>
                  <a:lnTo>
                    <a:pt x="283" y="3"/>
                  </a:lnTo>
                  <a:lnTo>
                    <a:pt x="283" y="1"/>
                  </a:lnTo>
                  <a:lnTo>
                    <a:pt x="283" y="0"/>
                  </a:lnTo>
                  <a:lnTo>
                    <a:pt x="285" y="0"/>
                  </a:lnTo>
                  <a:lnTo>
                    <a:pt x="288" y="1"/>
                  </a:lnTo>
                  <a:lnTo>
                    <a:pt x="293" y="1"/>
                  </a:lnTo>
                  <a:lnTo>
                    <a:pt x="293" y="3"/>
                  </a:lnTo>
                  <a:lnTo>
                    <a:pt x="293" y="4"/>
                  </a:lnTo>
                  <a:lnTo>
                    <a:pt x="293" y="6"/>
                  </a:lnTo>
                  <a:lnTo>
                    <a:pt x="294" y="6"/>
                  </a:lnTo>
                  <a:lnTo>
                    <a:pt x="297" y="4"/>
                  </a:lnTo>
                  <a:lnTo>
                    <a:pt x="299" y="4"/>
                  </a:lnTo>
                  <a:lnTo>
                    <a:pt x="299" y="3"/>
                  </a:lnTo>
                  <a:lnTo>
                    <a:pt x="299" y="1"/>
                  </a:lnTo>
                  <a:lnTo>
                    <a:pt x="301" y="3"/>
                  </a:lnTo>
                  <a:lnTo>
                    <a:pt x="302" y="3"/>
                  </a:lnTo>
                  <a:lnTo>
                    <a:pt x="304" y="3"/>
                  </a:lnTo>
                  <a:lnTo>
                    <a:pt x="307" y="4"/>
                  </a:lnTo>
                  <a:lnTo>
                    <a:pt x="308" y="6"/>
                  </a:lnTo>
                  <a:lnTo>
                    <a:pt x="310" y="6"/>
                  </a:lnTo>
                  <a:lnTo>
                    <a:pt x="313" y="7"/>
                  </a:lnTo>
                  <a:lnTo>
                    <a:pt x="313" y="9"/>
                  </a:lnTo>
                  <a:lnTo>
                    <a:pt x="316" y="10"/>
                  </a:lnTo>
                  <a:lnTo>
                    <a:pt x="320" y="12"/>
                  </a:lnTo>
                  <a:lnTo>
                    <a:pt x="322" y="12"/>
                  </a:lnTo>
                  <a:lnTo>
                    <a:pt x="323" y="12"/>
                  </a:lnTo>
                  <a:lnTo>
                    <a:pt x="325" y="10"/>
                  </a:lnTo>
                  <a:lnTo>
                    <a:pt x="327" y="10"/>
                  </a:lnTo>
                  <a:lnTo>
                    <a:pt x="328" y="10"/>
                  </a:lnTo>
                  <a:lnTo>
                    <a:pt x="328" y="12"/>
                  </a:lnTo>
                  <a:lnTo>
                    <a:pt x="330" y="12"/>
                  </a:lnTo>
                  <a:lnTo>
                    <a:pt x="330" y="14"/>
                  </a:lnTo>
                  <a:lnTo>
                    <a:pt x="331" y="14"/>
                  </a:lnTo>
                  <a:lnTo>
                    <a:pt x="333" y="14"/>
                  </a:lnTo>
                  <a:lnTo>
                    <a:pt x="333" y="15"/>
                  </a:lnTo>
                  <a:lnTo>
                    <a:pt x="334" y="17"/>
                  </a:lnTo>
                  <a:lnTo>
                    <a:pt x="339" y="20"/>
                  </a:lnTo>
                  <a:lnTo>
                    <a:pt x="342" y="21"/>
                  </a:lnTo>
                  <a:lnTo>
                    <a:pt x="347" y="21"/>
                  </a:lnTo>
                  <a:lnTo>
                    <a:pt x="354" y="21"/>
                  </a:lnTo>
                  <a:lnTo>
                    <a:pt x="356" y="23"/>
                  </a:lnTo>
                  <a:lnTo>
                    <a:pt x="357" y="21"/>
                  </a:lnTo>
                  <a:lnTo>
                    <a:pt x="360" y="17"/>
                  </a:lnTo>
                  <a:lnTo>
                    <a:pt x="362" y="17"/>
                  </a:lnTo>
                  <a:lnTo>
                    <a:pt x="364" y="17"/>
                  </a:lnTo>
                  <a:lnTo>
                    <a:pt x="365" y="17"/>
                  </a:lnTo>
                  <a:lnTo>
                    <a:pt x="368" y="18"/>
                  </a:lnTo>
                  <a:lnTo>
                    <a:pt x="370" y="18"/>
                  </a:lnTo>
                  <a:lnTo>
                    <a:pt x="371" y="18"/>
                  </a:lnTo>
                  <a:lnTo>
                    <a:pt x="371" y="20"/>
                  </a:lnTo>
                  <a:lnTo>
                    <a:pt x="371" y="21"/>
                  </a:lnTo>
                  <a:lnTo>
                    <a:pt x="373" y="21"/>
                  </a:lnTo>
                  <a:lnTo>
                    <a:pt x="374" y="21"/>
                  </a:lnTo>
                  <a:lnTo>
                    <a:pt x="376" y="23"/>
                  </a:lnTo>
                  <a:lnTo>
                    <a:pt x="378" y="23"/>
                  </a:lnTo>
                  <a:lnTo>
                    <a:pt x="379" y="25"/>
                  </a:lnTo>
                  <a:lnTo>
                    <a:pt x="382" y="23"/>
                  </a:lnTo>
                  <a:lnTo>
                    <a:pt x="384" y="25"/>
                  </a:lnTo>
                  <a:lnTo>
                    <a:pt x="385" y="31"/>
                  </a:lnTo>
                  <a:lnTo>
                    <a:pt x="387" y="32"/>
                  </a:lnTo>
                  <a:close/>
                </a:path>
              </a:pathLst>
            </a:custGeom>
            <a:solidFill>
              <a:srgbClr val="494949"/>
            </a:solidFill>
            <a:ln w="3175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177792" indent="-177792" defTabSz="711165">
                <a:defRPr/>
              </a:pPr>
              <a:endParaRPr lang="en-US" sz="2000" kern="0">
                <a:solidFill>
                  <a:srgbClr val="FFFFFF"/>
                </a:solidFill>
                <a:latin typeface="Arial" panose="020B0604020202020204"/>
              </a:endParaRPr>
            </a:p>
          </p:txBody>
        </p:sp>
        <p:sp>
          <p:nvSpPr>
            <p:cNvPr id="58" name="Freeform 440">
              <a:extLst>
                <a:ext uri="{FF2B5EF4-FFF2-40B4-BE49-F238E27FC236}">
                  <a16:creationId xmlns:a16="http://schemas.microsoft.com/office/drawing/2014/main" id="{A4414D30-DC4E-6B3C-3480-856847CD8D7C}"/>
                </a:ext>
              </a:extLst>
            </p:cNvPr>
            <p:cNvSpPr>
              <a:spLocks/>
            </p:cNvSpPr>
            <p:nvPr/>
          </p:nvSpPr>
          <p:spPr bwMode="auto">
            <a:xfrm>
              <a:off x="7185891" y="5266603"/>
              <a:ext cx="339148" cy="216477"/>
            </a:xfrm>
            <a:custGeom>
              <a:avLst/>
              <a:gdLst>
                <a:gd name="T0" fmla="*/ 231 w 235"/>
                <a:gd name="T1" fmla="*/ 82 h 150"/>
                <a:gd name="T2" fmla="*/ 235 w 235"/>
                <a:gd name="T3" fmla="*/ 91 h 150"/>
                <a:gd name="T4" fmla="*/ 225 w 235"/>
                <a:gd name="T5" fmla="*/ 94 h 150"/>
                <a:gd name="T6" fmla="*/ 214 w 235"/>
                <a:gd name="T7" fmla="*/ 94 h 150"/>
                <a:gd name="T8" fmla="*/ 213 w 235"/>
                <a:gd name="T9" fmla="*/ 105 h 150"/>
                <a:gd name="T10" fmla="*/ 214 w 235"/>
                <a:gd name="T11" fmla="*/ 111 h 150"/>
                <a:gd name="T12" fmla="*/ 214 w 235"/>
                <a:gd name="T13" fmla="*/ 120 h 150"/>
                <a:gd name="T14" fmla="*/ 208 w 235"/>
                <a:gd name="T15" fmla="*/ 110 h 150"/>
                <a:gd name="T16" fmla="*/ 196 w 235"/>
                <a:gd name="T17" fmla="*/ 113 h 150"/>
                <a:gd name="T18" fmla="*/ 182 w 235"/>
                <a:gd name="T19" fmla="*/ 108 h 150"/>
                <a:gd name="T20" fmla="*/ 176 w 235"/>
                <a:gd name="T21" fmla="*/ 99 h 150"/>
                <a:gd name="T22" fmla="*/ 173 w 235"/>
                <a:gd name="T23" fmla="*/ 111 h 150"/>
                <a:gd name="T24" fmla="*/ 164 w 235"/>
                <a:gd name="T25" fmla="*/ 127 h 150"/>
                <a:gd name="T26" fmla="*/ 158 w 235"/>
                <a:gd name="T27" fmla="*/ 141 h 150"/>
                <a:gd name="T28" fmla="*/ 153 w 235"/>
                <a:gd name="T29" fmla="*/ 150 h 150"/>
                <a:gd name="T30" fmla="*/ 151 w 235"/>
                <a:gd name="T31" fmla="*/ 141 h 150"/>
                <a:gd name="T32" fmla="*/ 145 w 235"/>
                <a:gd name="T33" fmla="*/ 130 h 150"/>
                <a:gd name="T34" fmla="*/ 133 w 235"/>
                <a:gd name="T35" fmla="*/ 122 h 150"/>
                <a:gd name="T36" fmla="*/ 130 w 235"/>
                <a:gd name="T37" fmla="*/ 108 h 150"/>
                <a:gd name="T38" fmla="*/ 122 w 235"/>
                <a:gd name="T39" fmla="*/ 108 h 150"/>
                <a:gd name="T40" fmla="*/ 113 w 235"/>
                <a:gd name="T41" fmla="*/ 122 h 150"/>
                <a:gd name="T42" fmla="*/ 107 w 235"/>
                <a:gd name="T43" fmla="*/ 136 h 150"/>
                <a:gd name="T44" fmla="*/ 94 w 235"/>
                <a:gd name="T45" fmla="*/ 144 h 150"/>
                <a:gd name="T46" fmla="*/ 82 w 235"/>
                <a:gd name="T47" fmla="*/ 139 h 150"/>
                <a:gd name="T48" fmla="*/ 68 w 235"/>
                <a:gd name="T49" fmla="*/ 144 h 150"/>
                <a:gd name="T50" fmla="*/ 54 w 235"/>
                <a:gd name="T51" fmla="*/ 141 h 150"/>
                <a:gd name="T52" fmla="*/ 47 w 235"/>
                <a:gd name="T53" fmla="*/ 131 h 150"/>
                <a:gd name="T54" fmla="*/ 44 w 235"/>
                <a:gd name="T55" fmla="*/ 120 h 150"/>
                <a:gd name="T56" fmla="*/ 44 w 235"/>
                <a:gd name="T57" fmla="*/ 105 h 150"/>
                <a:gd name="T58" fmla="*/ 19 w 235"/>
                <a:gd name="T59" fmla="*/ 107 h 150"/>
                <a:gd name="T60" fmla="*/ 17 w 235"/>
                <a:gd name="T61" fmla="*/ 117 h 150"/>
                <a:gd name="T62" fmla="*/ 2 w 235"/>
                <a:gd name="T63" fmla="*/ 127 h 150"/>
                <a:gd name="T64" fmla="*/ 2 w 235"/>
                <a:gd name="T65" fmla="*/ 120 h 150"/>
                <a:gd name="T66" fmla="*/ 10 w 235"/>
                <a:gd name="T67" fmla="*/ 110 h 150"/>
                <a:gd name="T68" fmla="*/ 7 w 235"/>
                <a:gd name="T69" fmla="*/ 100 h 150"/>
                <a:gd name="T70" fmla="*/ 22 w 235"/>
                <a:gd name="T71" fmla="*/ 82 h 150"/>
                <a:gd name="T72" fmla="*/ 25 w 235"/>
                <a:gd name="T73" fmla="*/ 70 h 150"/>
                <a:gd name="T74" fmla="*/ 39 w 235"/>
                <a:gd name="T75" fmla="*/ 56 h 150"/>
                <a:gd name="T76" fmla="*/ 48 w 235"/>
                <a:gd name="T77" fmla="*/ 45 h 150"/>
                <a:gd name="T78" fmla="*/ 56 w 235"/>
                <a:gd name="T79" fmla="*/ 34 h 150"/>
                <a:gd name="T80" fmla="*/ 53 w 235"/>
                <a:gd name="T81" fmla="*/ 28 h 150"/>
                <a:gd name="T82" fmla="*/ 60 w 235"/>
                <a:gd name="T83" fmla="*/ 23 h 150"/>
                <a:gd name="T84" fmla="*/ 70 w 235"/>
                <a:gd name="T85" fmla="*/ 28 h 150"/>
                <a:gd name="T86" fmla="*/ 77 w 235"/>
                <a:gd name="T87" fmla="*/ 23 h 150"/>
                <a:gd name="T88" fmla="*/ 81 w 235"/>
                <a:gd name="T89" fmla="*/ 20 h 150"/>
                <a:gd name="T90" fmla="*/ 88 w 235"/>
                <a:gd name="T91" fmla="*/ 19 h 150"/>
                <a:gd name="T92" fmla="*/ 97 w 235"/>
                <a:gd name="T93" fmla="*/ 16 h 150"/>
                <a:gd name="T94" fmla="*/ 116 w 235"/>
                <a:gd name="T95" fmla="*/ 14 h 150"/>
                <a:gd name="T96" fmla="*/ 130 w 235"/>
                <a:gd name="T97" fmla="*/ 17 h 150"/>
                <a:gd name="T98" fmla="*/ 136 w 235"/>
                <a:gd name="T99" fmla="*/ 14 h 150"/>
                <a:gd name="T100" fmla="*/ 131 w 235"/>
                <a:gd name="T101" fmla="*/ 13 h 150"/>
                <a:gd name="T102" fmla="*/ 130 w 235"/>
                <a:gd name="T103" fmla="*/ 7 h 150"/>
                <a:gd name="T104" fmla="*/ 137 w 235"/>
                <a:gd name="T105" fmla="*/ 2 h 150"/>
                <a:gd name="T106" fmla="*/ 144 w 235"/>
                <a:gd name="T107" fmla="*/ 4 h 150"/>
                <a:gd name="T108" fmla="*/ 150 w 235"/>
                <a:gd name="T109" fmla="*/ 7 h 150"/>
                <a:gd name="T110" fmla="*/ 159 w 235"/>
                <a:gd name="T111" fmla="*/ 10 h 150"/>
                <a:gd name="T112" fmla="*/ 188 w 235"/>
                <a:gd name="T113" fmla="*/ 25 h 150"/>
                <a:gd name="T114" fmla="*/ 187 w 235"/>
                <a:gd name="T115" fmla="*/ 39 h 150"/>
                <a:gd name="T116" fmla="*/ 185 w 235"/>
                <a:gd name="T117" fmla="*/ 53 h 150"/>
                <a:gd name="T118" fmla="*/ 204 w 235"/>
                <a:gd name="T119" fmla="*/ 60 h 150"/>
                <a:gd name="T120" fmla="*/ 214 w 235"/>
                <a:gd name="T121" fmla="*/ 73 h 150"/>
                <a:gd name="T122" fmla="*/ 224 w 235"/>
                <a:gd name="T123" fmla="*/ 67 h 150"/>
                <a:gd name="T124" fmla="*/ 235 w 235"/>
                <a:gd name="T125" fmla="*/ 67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35" h="150">
                  <a:moveTo>
                    <a:pt x="235" y="71"/>
                  </a:moveTo>
                  <a:lnTo>
                    <a:pt x="233" y="74"/>
                  </a:lnTo>
                  <a:lnTo>
                    <a:pt x="233" y="76"/>
                  </a:lnTo>
                  <a:lnTo>
                    <a:pt x="231" y="77"/>
                  </a:lnTo>
                  <a:lnTo>
                    <a:pt x="233" y="79"/>
                  </a:lnTo>
                  <a:lnTo>
                    <a:pt x="233" y="80"/>
                  </a:lnTo>
                  <a:lnTo>
                    <a:pt x="231" y="80"/>
                  </a:lnTo>
                  <a:lnTo>
                    <a:pt x="231" y="82"/>
                  </a:lnTo>
                  <a:lnTo>
                    <a:pt x="231" y="83"/>
                  </a:lnTo>
                  <a:lnTo>
                    <a:pt x="230" y="85"/>
                  </a:lnTo>
                  <a:lnTo>
                    <a:pt x="230" y="86"/>
                  </a:lnTo>
                  <a:lnTo>
                    <a:pt x="230" y="88"/>
                  </a:lnTo>
                  <a:lnTo>
                    <a:pt x="231" y="88"/>
                  </a:lnTo>
                  <a:lnTo>
                    <a:pt x="233" y="90"/>
                  </a:lnTo>
                  <a:lnTo>
                    <a:pt x="235" y="90"/>
                  </a:lnTo>
                  <a:lnTo>
                    <a:pt x="235" y="91"/>
                  </a:lnTo>
                  <a:lnTo>
                    <a:pt x="235" y="93"/>
                  </a:lnTo>
                  <a:lnTo>
                    <a:pt x="235" y="96"/>
                  </a:lnTo>
                  <a:lnTo>
                    <a:pt x="233" y="96"/>
                  </a:lnTo>
                  <a:lnTo>
                    <a:pt x="233" y="97"/>
                  </a:lnTo>
                  <a:lnTo>
                    <a:pt x="228" y="96"/>
                  </a:lnTo>
                  <a:lnTo>
                    <a:pt x="227" y="96"/>
                  </a:lnTo>
                  <a:lnTo>
                    <a:pt x="225" y="96"/>
                  </a:lnTo>
                  <a:lnTo>
                    <a:pt x="225" y="94"/>
                  </a:lnTo>
                  <a:lnTo>
                    <a:pt x="222" y="94"/>
                  </a:lnTo>
                  <a:lnTo>
                    <a:pt x="222" y="93"/>
                  </a:lnTo>
                  <a:lnTo>
                    <a:pt x="222" y="91"/>
                  </a:lnTo>
                  <a:lnTo>
                    <a:pt x="222" y="90"/>
                  </a:lnTo>
                  <a:lnTo>
                    <a:pt x="221" y="90"/>
                  </a:lnTo>
                  <a:lnTo>
                    <a:pt x="216" y="91"/>
                  </a:lnTo>
                  <a:lnTo>
                    <a:pt x="214" y="91"/>
                  </a:lnTo>
                  <a:lnTo>
                    <a:pt x="214" y="94"/>
                  </a:lnTo>
                  <a:lnTo>
                    <a:pt x="213" y="94"/>
                  </a:lnTo>
                  <a:lnTo>
                    <a:pt x="213" y="96"/>
                  </a:lnTo>
                  <a:lnTo>
                    <a:pt x="211" y="97"/>
                  </a:lnTo>
                  <a:lnTo>
                    <a:pt x="211" y="99"/>
                  </a:lnTo>
                  <a:lnTo>
                    <a:pt x="211" y="100"/>
                  </a:lnTo>
                  <a:lnTo>
                    <a:pt x="213" y="102"/>
                  </a:lnTo>
                  <a:lnTo>
                    <a:pt x="211" y="104"/>
                  </a:lnTo>
                  <a:lnTo>
                    <a:pt x="213" y="105"/>
                  </a:lnTo>
                  <a:lnTo>
                    <a:pt x="214" y="105"/>
                  </a:lnTo>
                  <a:lnTo>
                    <a:pt x="216" y="105"/>
                  </a:lnTo>
                  <a:lnTo>
                    <a:pt x="217" y="105"/>
                  </a:lnTo>
                  <a:lnTo>
                    <a:pt x="217" y="107"/>
                  </a:lnTo>
                  <a:lnTo>
                    <a:pt x="217" y="108"/>
                  </a:lnTo>
                  <a:lnTo>
                    <a:pt x="216" y="110"/>
                  </a:lnTo>
                  <a:lnTo>
                    <a:pt x="216" y="111"/>
                  </a:lnTo>
                  <a:lnTo>
                    <a:pt x="214" y="111"/>
                  </a:lnTo>
                  <a:lnTo>
                    <a:pt x="214" y="113"/>
                  </a:lnTo>
                  <a:lnTo>
                    <a:pt x="216" y="113"/>
                  </a:lnTo>
                  <a:lnTo>
                    <a:pt x="216" y="114"/>
                  </a:lnTo>
                  <a:lnTo>
                    <a:pt x="217" y="116"/>
                  </a:lnTo>
                  <a:lnTo>
                    <a:pt x="219" y="117"/>
                  </a:lnTo>
                  <a:lnTo>
                    <a:pt x="217" y="119"/>
                  </a:lnTo>
                  <a:lnTo>
                    <a:pt x="216" y="119"/>
                  </a:lnTo>
                  <a:lnTo>
                    <a:pt x="214" y="120"/>
                  </a:lnTo>
                  <a:lnTo>
                    <a:pt x="213" y="120"/>
                  </a:lnTo>
                  <a:lnTo>
                    <a:pt x="213" y="119"/>
                  </a:lnTo>
                  <a:lnTo>
                    <a:pt x="211" y="117"/>
                  </a:lnTo>
                  <a:lnTo>
                    <a:pt x="210" y="116"/>
                  </a:lnTo>
                  <a:lnTo>
                    <a:pt x="210" y="114"/>
                  </a:lnTo>
                  <a:lnTo>
                    <a:pt x="208" y="113"/>
                  </a:lnTo>
                  <a:lnTo>
                    <a:pt x="208" y="111"/>
                  </a:lnTo>
                  <a:lnTo>
                    <a:pt x="208" y="110"/>
                  </a:lnTo>
                  <a:lnTo>
                    <a:pt x="207" y="110"/>
                  </a:lnTo>
                  <a:lnTo>
                    <a:pt x="205" y="108"/>
                  </a:lnTo>
                  <a:lnTo>
                    <a:pt x="202" y="110"/>
                  </a:lnTo>
                  <a:lnTo>
                    <a:pt x="199" y="111"/>
                  </a:lnTo>
                  <a:lnTo>
                    <a:pt x="198" y="111"/>
                  </a:lnTo>
                  <a:lnTo>
                    <a:pt x="196" y="111"/>
                  </a:lnTo>
                  <a:lnTo>
                    <a:pt x="195" y="113"/>
                  </a:lnTo>
                  <a:lnTo>
                    <a:pt x="196" y="113"/>
                  </a:lnTo>
                  <a:lnTo>
                    <a:pt x="195" y="114"/>
                  </a:lnTo>
                  <a:lnTo>
                    <a:pt x="193" y="114"/>
                  </a:lnTo>
                  <a:lnTo>
                    <a:pt x="187" y="114"/>
                  </a:lnTo>
                  <a:lnTo>
                    <a:pt x="185" y="114"/>
                  </a:lnTo>
                  <a:lnTo>
                    <a:pt x="185" y="113"/>
                  </a:lnTo>
                  <a:lnTo>
                    <a:pt x="184" y="110"/>
                  </a:lnTo>
                  <a:lnTo>
                    <a:pt x="182" y="110"/>
                  </a:lnTo>
                  <a:lnTo>
                    <a:pt x="182" y="108"/>
                  </a:lnTo>
                  <a:lnTo>
                    <a:pt x="182" y="107"/>
                  </a:lnTo>
                  <a:lnTo>
                    <a:pt x="180" y="100"/>
                  </a:lnTo>
                  <a:lnTo>
                    <a:pt x="180" y="99"/>
                  </a:lnTo>
                  <a:lnTo>
                    <a:pt x="179" y="100"/>
                  </a:lnTo>
                  <a:lnTo>
                    <a:pt x="179" y="102"/>
                  </a:lnTo>
                  <a:lnTo>
                    <a:pt x="177" y="102"/>
                  </a:lnTo>
                  <a:lnTo>
                    <a:pt x="176" y="100"/>
                  </a:lnTo>
                  <a:lnTo>
                    <a:pt x="176" y="99"/>
                  </a:lnTo>
                  <a:lnTo>
                    <a:pt x="173" y="99"/>
                  </a:lnTo>
                  <a:lnTo>
                    <a:pt x="171" y="100"/>
                  </a:lnTo>
                  <a:lnTo>
                    <a:pt x="171" y="102"/>
                  </a:lnTo>
                  <a:lnTo>
                    <a:pt x="171" y="104"/>
                  </a:lnTo>
                  <a:lnTo>
                    <a:pt x="171" y="105"/>
                  </a:lnTo>
                  <a:lnTo>
                    <a:pt x="171" y="107"/>
                  </a:lnTo>
                  <a:lnTo>
                    <a:pt x="171" y="108"/>
                  </a:lnTo>
                  <a:lnTo>
                    <a:pt x="173" y="111"/>
                  </a:lnTo>
                  <a:lnTo>
                    <a:pt x="173" y="114"/>
                  </a:lnTo>
                  <a:lnTo>
                    <a:pt x="171" y="117"/>
                  </a:lnTo>
                  <a:lnTo>
                    <a:pt x="170" y="119"/>
                  </a:lnTo>
                  <a:lnTo>
                    <a:pt x="170" y="120"/>
                  </a:lnTo>
                  <a:lnTo>
                    <a:pt x="168" y="120"/>
                  </a:lnTo>
                  <a:lnTo>
                    <a:pt x="168" y="122"/>
                  </a:lnTo>
                  <a:lnTo>
                    <a:pt x="167" y="123"/>
                  </a:lnTo>
                  <a:lnTo>
                    <a:pt x="164" y="127"/>
                  </a:lnTo>
                  <a:lnTo>
                    <a:pt x="162" y="128"/>
                  </a:lnTo>
                  <a:lnTo>
                    <a:pt x="162" y="131"/>
                  </a:lnTo>
                  <a:lnTo>
                    <a:pt x="162" y="133"/>
                  </a:lnTo>
                  <a:lnTo>
                    <a:pt x="161" y="133"/>
                  </a:lnTo>
                  <a:lnTo>
                    <a:pt x="159" y="134"/>
                  </a:lnTo>
                  <a:lnTo>
                    <a:pt x="159" y="137"/>
                  </a:lnTo>
                  <a:lnTo>
                    <a:pt x="158" y="139"/>
                  </a:lnTo>
                  <a:lnTo>
                    <a:pt x="158" y="141"/>
                  </a:lnTo>
                  <a:lnTo>
                    <a:pt x="159" y="142"/>
                  </a:lnTo>
                  <a:lnTo>
                    <a:pt x="161" y="144"/>
                  </a:lnTo>
                  <a:lnTo>
                    <a:pt x="162" y="145"/>
                  </a:lnTo>
                  <a:lnTo>
                    <a:pt x="161" y="148"/>
                  </a:lnTo>
                  <a:lnTo>
                    <a:pt x="159" y="150"/>
                  </a:lnTo>
                  <a:lnTo>
                    <a:pt x="158" y="150"/>
                  </a:lnTo>
                  <a:lnTo>
                    <a:pt x="156" y="150"/>
                  </a:lnTo>
                  <a:lnTo>
                    <a:pt x="153" y="150"/>
                  </a:lnTo>
                  <a:lnTo>
                    <a:pt x="153" y="148"/>
                  </a:lnTo>
                  <a:lnTo>
                    <a:pt x="154" y="148"/>
                  </a:lnTo>
                  <a:lnTo>
                    <a:pt x="154" y="147"/>
                  </a:lnTo>
                  <a:lnTo>
                    <a:pt x="154" y="145"/>
                  </a:lnTo>
                  <a:lnTo>
                    <a:pt x="153" y="145"/>
                  </a:lnTo>
                  <a:lnTo>
                    <a:pt x="153" y="144"/>
                  </a:lnTo>
                  <a:lnTo>
                    <a:pt x="153" y="142"/>
                  </a:lnTo>
                  <a:lnTo>
                    <a:pt x="151" y="141"/>
                  </a:lnTo>
                  <a:lnTo>
                    <a:pt x="148" y="139"/>
                  </a:lnTo>
                  <a:lnTo>
                    <a:pt x="147" y="137"/>
                  </a:lnTo>
                  <a:lnTo>
                    <a:pt x="148" y="136"/>
                  </a:lnTo>
                  <a:lnTo>
                    <a:pt x="150" y="134"/>
                  </a:lnTo>
                  <a:lnTo>
                    <a:pt x="150" y="131"/>
                  </a:lnTo>
                  <a:lnTo>
                    <a:pt x="148" y="130"/>
                  </a:lnTo>
                  <a:lnTo>
                    <a:pt x="147" y="130"/>
                  </a:lnTo>
                  <a:lnTo>
                    <a:pt x="145" y="130"/>
                  </a:lnTo>
                  <a:lnTo>
                    <a:pt x="145" y="128"/>
                  </a:lnTo>
                  <a:lnTo>
                    <a:pt x="144" y="128"/>
                  </a:lnTo>
                  <a:lnTo>
                    <a:pt x="144" y="130"/>
                  </a:lnTo>
                  <a:lnTo>
                    <a:pt x="142" y="130"/>
                  </a:lnTo>
                  <a:lnTo>
                    <a:pt x="139" y="128"/>
                  </a:lnTo>
                  <a:lnTo>
                    <a:pt x="137" y="128"/>
                  </a:lnTo>
                  <a:lnTo>
                    <a:pt x="134" y="123"/>
                  </a:lnTo>
                  <a:lnTo>
                    <a:pt x="133" y="122"/>
                  </a:lnTo>
                  <a:lnTo>
                    <a:pt x="131" y="120"/>
                  </a:lnTo>
                  <a:lnTo>
                    <a:pt x="130" y="120"/>
                  </a:lnTo>
                  <a:lnTo>
                    <a:pt x="130" y="119"/>
                  </a:lnTo>
                  <a:lnTo>
                    <a:pt x="128" y="117"/>
                  </a:lnTo>
                  <a:lnTo>
                    <a:pt x="128" y="116"/>
                  </a:lnTo>
                  <a:lnTo>
                    <a:pt x="128" y="114"/>
                  </a:lnTo>
                  <a:lnTo>
                    <a:pt x="130" y="110"/>
                  </a:lnTo>
                  <a:lnTo>
                    <a:pt x="130" y="108"/>
                  </a:lnTo>
                  <a:lnTo>
                    <a:pt x="130" y="107"/>
                  </a:lnTo>
                  <a:lnTo>
                    <a:pt x="130" y="104"/>
                  </a:lnTo>
                  <a:lnTo>
                    <a:pt x="128" y="104"/>
                  </a:lnTo>
                  <a:lnTo>
                    <a:pt x="127" y="104"/>
                  </a:lnTo>
                  <a:lnTo>
                    <a:pt x="124" y="104"/>
                  </a:lnTo>
                  <a:lnTo>
                    <a:pt x="122" y="105"/>
                  </a:lnTo>
                  <a:lnTo>
                    <a:pt x="122" y="107"/>
                  </a:lnTo>
                  <a:lnTo>
                    <a:pt x="122" y="108"/>
                  </a:lnTo>
                  <a:lnTo>
                    <a:pt x="121" y="110"/>
                  </a:lnTo>
                  <a:lnTo>
                    <a:pt x="119" y="110"/>
                  </a:lnTo>
                  <a:lnTo>
                    <a:pt x="116" y="114"/>
                  </a:lnTo>
                  <a:lnTo>
                    <a:pt x="113" y="114"/>
                  </a:lnTo>
                  <a:lnTo>
                    <a:pt x="111" y="116"/>
                  </a:lnTo>
                  <a:lnTo>
                    <a:pt x="110" y="117"/>
                  </a:lnTo>
                  <a:lnTo>
                    <a:pt x="111" y="119"/>
                  </a:lnTo>
                  <a:lnTo>
                    <a:pt x="113" y="122"/>
                  </a:lnTo>
                  <a:lnTo>
                    <a:pt x="113" y="125"/>
                  </a:lnTo>
                  <a:lnTo>
                    <a:pt x="113" y="127"/>
                  </a:lnTo>
                  <a:lnTo>
                    <a:pt x="110" y="130"/>
                  </a:lnTo>
                  <a:lnTo>
                    <a:pt x="108" y="130"/>
                  </a:lnTo>
                  <a:lnTo>
                    <a:pt x="107" y="131"/>
                  </a:lnTo>
                  <a:lnTo>
                    <a:pt x="107" y="133"/>
                  </a:lnTo>
                  <a:lnTo>
                    <a:pt x="107" y="134"/>
                  </a:lnTo>
                  <a:lnTo>
                    <a:pt x="107" y="136"/>
                  </a:lnTo>
                  <a:lnTo>
                    <a:pt x="105" y="137"/>
                  </a:lnTo>
                  <a:lnTo>
                    <a:pt x="100" y="139"/>
                  </a:lnTo>
                  <a:lnTo>
                    <a:pt x="100" y="141"/>
                  </a:lnTo>
                  <a:lnTo>
                    <a:pt x="99" y="142"/>
                  </a:lnTo>
                  <a:lnTo>
                    <a:pt x="99" y="144"/>
                  </a:lnTo>
                  <a:lnTo>
                    <a:pt x="97" y="144"/>
                  </a:lnTo>
                  <a:lnTo>
                    <a:pt x="96" y="144"/>
                  </a:lnTo>
                  <a:lnTo>
                    <a:pt x="94" y="144"/>
                  </a:lnTo>
                  <a:lnTo>
                    <a:pt x="93" y="142"/>
                  </a:lnTo>
                  <a:lnTo>
                    <a:pt x="91" y="142"/>
                  </a:lnTo>
                  <a:lnTo>
                    <a:pt x="90" y="142"/>
                  </a:lnTo>
                  <a:lnTo>
                    <a:pt x="90" y="141"/>
                  </a:lnTo>
                  <a:lnTo>
                    <a:pt x="88" y="141"/>
                  </a:lnTo>
                  <a:lnTo>
                    <a:pt x="88" y="139"/>
                  </a:lnTo>
                  <a:lnTo>
                    <a:pt x="82" y="137"/>
                  </a:lnTo>
                  <a:lnTo>
                    <a:pt x="82" y="139"/>
                  </a:lnTo>
                  <a:lnTo>
                    <a:pt x="81" y="139"/>
                  </a:lnTo>
                  <a:lnTo>
                    <a:pt x="81" y="141"/>
                  </a:lnTo>
                  <a:lnTo>
                    <a:pt x="79" y="141"/>
                  </a:lnTo>
                  <a:lnTo>
                    <a:pt x="77" y="141"/>
                  </a:lnTo>
                  <a:lnTo>
                    <a:pt x="74" y="144"/>
                  </a:lnTo>
                  <a:lnTo>
                    <a:pt x="73" y="144"/>
                  </a:lnTo>
                  <a:lnTo>
                    <a:pt x="70" y="144"/>
                  </a:lnTo>
                  <a:lnTo>
                    <a:pt x="68" y="144"/>
                  </a:lnTo>
                  <a:lnTo>
                    <a:pt x="66" y="145"/>
                  </a:lnTo>
                  <a:lnTo>
                    <a:pt x="63" y="145"/>
                  </a:lnTo>
                  <a:lnTo>
                    <a:pt x="62" y="147"/>
                  </a:lnTo>
                  <a:lnTo>
                    <a:pt x="60" y="147"/>
                  </a:lnTo>
                  <a:lnTo>
                    <a:pt x="59" y="145"/>
                  </a:lnTo>
                  <a:lnTo>
                    <a:pt x="57" y="145"/>
                  </a:lnTo>
                  <a:lnTo>
                    <a:pt x="56" y="142"/>
                  </a:lnTo>
                  <a:lnTo>
                    <a:pt x="54" y="141"/>
                  </a:lnTo>
                  <a:lnTo>
                    <a:pt x="54" y="139"/>
                  </a:lnTo>
                  <a:lnTo>
                    <a:pt x="54" y="137"/>
                  </a:lnTo>
                  <a:lnTo>
                    <a:pt x="50" y="133"/>
                  </a:lnTo>
                  <a:lnTo>
                    <a:pt x="48" y="133"/>
                  </a:lnTo>
                  <a:lnTo>
                    <a:pt x="47" y="133"/>
                  </a:lnTo>
                  <a:lnTo>
                    <a:pt x="47" y="131"/>
                  </a:lnTo>
                  <a:lnTo>
                    <a:pt x="47" y="130"/>
                  </a:lnTo>
                  <a:lnTo>
                    <a:pt x="47" y="131"/>
                  </a:lnTo>
                  <a:lnTo>
                    <a:pt x="47" y="130"/>
                  </a:lnTo>
                  <a:lnTo>
                    <a:pt x="48" y="130"/>
                  </a:lnTo>
                  <a:lnTo>
                    <a:pt x="48" y="128"/>
                  </a:lnTo>
                  <a:lnTo>
                    <a:pt x="47" y="128"/>
                  </a:lnTo>
                  <a:lnTo>
                    <a:pt x="42" y="127"/>
                  </a:lnTo>
                  <a:lnTo>
                    <a:pt x="42" y="125"/>
                  </a:lnTo>
                  <a:lnTo>
                    <a:pt x="44" y="123"/>
                  </a:lnTo>
                  <a:lnTo>
                    <a:pt x="44" y="120"/>
                  </a:lnTo>
                  <a:lnTo>
                    <a:pt x="45" y="117"/>
                  </a:lnTo>
                  <a:lnTo>
                    <a:pt x="45" y="114"/>
                  </a:lnTo>
                  <a:lnTo>
                    <a:pt x="42" y="113"/>
                  </a:lnTo>
                  <a:lnTo>
                    <a:pt x="42" y="111"/>
                  </a:lnTo>
                  <a:lnTo>
                    <a:pt x="42" y="110"/>
                  </a:lnTo>
                  <a:lnTo>
                    <a:pt x="44" y="108"/>
                  </a:lnTo>
                  <a:lnTo>
                    <a:pt x="44" y="107"/>
                  </a:lnTo>
                  <a:lnTo>
                    <a:pt x="44" y="105"/>
                  </a:lnTo>
                  <a:lnTo>
                    <a:pt x="42" y="105"/>
                  </a:lnTo>
                  <a:lnTo>
                    <a:pt x="34" y="102"/>
                  </a:lnTo>
                  <a:lnTo>
                    <a:pt x="31" y="102"/>
                  </a:lnTo>
                  <a:lnTo>
                    <a:pt x="28" y="104"/>
                  </a:lnTo>
                  <a:lnTo>
                    <a:pt x="23" y="107"/>
                  </a:lnTo>
                  <a:lnTo>
                    <a:pt x="22" y="107"/>
                  </a:lnTo>
                  <a:lnTo>
                    <a:pt x="20" y="107"/>
                  </a:lnTo>
                  <a:lnTo>
                    <a:pt x="19" y="107"/>
                  </a:lnTo>
                  <a:lnTo>
                    <a:pt x="16" y="108"/>
                  </a:lnTo>
                  <a:lnTo>
                    <a:pt x="14" y="111"/>
                  </a:lnTo>
                  <a:lnTo>
                    <a:pt x="14" y="113"/>
                  </a:lnTo>
                  <a:lnTo>
                    <a:pt x="14" y="114"/>
                  </a:lnTo>
                  <a:lnTo>
                    <a:pt x="14" y="116"/>
                  </a:lnTo>
                  <a:lnTo>
                    <a:pt x="14" y="117"/>
                  </a:lnTo>
                  <a:lnTo>
                    <a:pt x="16" y="117"/>
                  </a:lnTo>
                  <a:lnTo>
                    <a:pt x="17" y="117"/>
                  </a:lnTo>
                  <a:lnTo>
                    <a:pt x="17" y="119"/>
                  </a:lnTo>
                  <a:lnTo>
                    <a:pt x="16" y="120"/>
                  </a:lnTo>
                  <a:lnTo>
                    <a:pt x="13" y="122"/>
                  </a:lnTo>
                  <a:lnTo>
                    <a:pt x="10" y="125"/>
                  </a:lnTo>
                  <a:lnTo>
                    <a:pt x="8" y="127"/>
                  </a:lnTo>
                  <a:lnTo>
                    <a:pt x="7" y="125"/>
                  </a:lnTo>
                  <a:lnTo>
                    <a:pt x="3" y="125"/>
                  </a:lnTo>
                  <a:lnTo>
                    <a:pt x="2" y="127"/>
                  </a:lnTo>
                  <a:lnTo>
                    <a:pt x="0" y="127"/>
                  </a:lnTo>
                  <a:lnTo>
                    <a:pt x="0" y="125"/>
                  </a:lnTo>
                  <a:lnTo>
                    <a:pt x="2" y="125"/>
                  </a:lnTo>
                  <a:lnTo>
                    <a:pt x="2" y="123"/>
                  </a:lnTo>
                  <a:lnTo>
                    <a:pt x="0" y="123"/>
                  </a:lnTo>
                  <a:lnTo>
                    <a:pt x="0" y="122"/>
                  </a:lnTo>
                  <a:lnTo>
                    <a:pt x="0" y="120"/>
                  </a:lnTo>
                  <a:lnTo>
                    <a:pt x="2" y="120"/>
                  </a:lnTo>
                  <a:lnTo>
                    <a:pt x="5" y="119"/>
                  </a:lnTo>
                  <a:lnTo>
                    <a:pt x="7" y="119"/>
                  </a:lnTo>
                  <a:lnTo>
                    <a:pt x="8" y="117"/>
                  </a:lnTo>
                  <a:lnTo>
                    <a:pt x="7" y="117"/>
                  </a:lnTo>
                  <a:lnTo>
                    <a:pt x="8" y="116"/>
                  </a:lnTo>
                  <a:lnTo>
                    <a:pt x="8" y="114"/>
                  </a:lnTo>
                  <a:lnTo>
                    <a:pt x="8" y="111"/>
                  </a:lnTo>
                  <a:lnTo>
                    <a:pt x="10" y="110"/>
                  </a:lnTo>
                  <a:lnTo>
                    <a:pt x="8" y="108"/>
                  </a:lnTo>
                  <a:lnTo>
                    <a:pt x="8" y="107"/>
                  </a:lnTo>
                  <a:lnTo>
                    <a:pt x="5" y="105"/>
                  </a:lnTo>
                  <a:lnTo>
                    <a:pt x="7" y="105"/>
                  </a:lnTo>
                  <a:lnTo>
                    <a:pt x="7" y="104"/>
                  </a:lnTo>
                  <a:lnTo>
                    <a:pt x="5" y="102"/>
                  </a:lnTo>
                  <a:lnTo>
                    <a:pt x="7" y="102"/>
                  </a:lnTo>
                  <a:lnTo>
                    <a:pt x="7" y="100"/>
                  </a:lnTo>
                  <a:lnTo>
                    <a:pt x="8" y="97"/>
                  </a:lnTo>
                  <a:lnTo>
                    <a:pt x="10" y="96"/>
                  </a:lnTo>
                  <a:lnTo>
                    <a:pt x="8" y="94"/>
                  </a:lnTo>
                  <a:lnTo>
                    <a:pt x="8" y="93"/>
                  </a:lnTo>
                  <a:lnTo>
                    <a:pt x="10" y="93"/>
                  </a:lnTo>
                  <a:lnTo>
                    <a:pt x="16" y="85"/>
                  </a:lnTo>
                  <a:lnTo>
                    <a:pt x="20" y="83"/>
                  </a:lnTo>
                  <a:lnTo>
                    <a:pt x="22" y="82"/>
                  </a:lnTo>
                  <a:lnTo>
                    <a:pt x="23" y="80"/>
                  </a:lnTo>
                  <a:lnTo>
                    <a:pt x="25" y="79"/>
                  </a:lnTo>
                  <a:lnTo>
                    <a:pt x="25" y="77"/>
                  </a:lnTo>
                  <a:lnTo>
                    <a:pt x="23" y="76"/>
                  </a:lnTo>
                  <a:lnTo>
                    <a:pt x="25" y="74"/>
                  </a:lnTo>
                  <a:lnTo>
                    <a:pt x="25" y="73"/>
                  </a:lnTo>
                  <a:lnTo>
                    <a:pt x="25" y="71"/>
                  </a:lnTo>
                  <a:lnTo>
                    <a:pt x="25" y="70"/>
                  </a:lnTo>
                  <a:lnTo>
                    <a:pt x="25" y="68"/>
                  </a:lnTo>
                  <a:lnTo>
                    <a:pt x="25" y="65"/>
                  </a:lnTo>
                  <a:lnTo>
                    <a:pt x="28" y="63"/>
                  </a:lnTo>
                  <a:lnTo>
                    <a:pt x="34" y="62"/>
                  </a:lnTo>
                  <a:lnTo>
                    <a:pt x="37" y="60"/>
                  </a:lnTo>
                  <a:lnTo>
                    <a:pt x="39" y="57"/>
                  </a:lnTo>
                  <a:lnTo>
                    <a:pt x="37" y="57"/>
                  </a:lnTo>
                  <a:lnTo>
                    <a:pt x="39" y="56"/>
                  </a:lnTo>
                  <a:lnTo>
                    <a:pt x="39" y="54"/>
                  </a:lnTo>
                  <a:lnTo>
                    <a:pt x="40" y="54"/>
                  </a:lnTo>
                  <a:lnTo>
                    <a:pt x="42" y="53"/>
                  </a:lnTo>
                  <a:lnTo>
                    <a:pt x="40" y="53"/>
                  </a:lnTo>
                  <a:lnTo>
                    <a:pt x="42" y="51"/>
                  </a:lnTo>
                  <a:lnTo>
                    <a:pt x="47" y="48"/>
                  </a:lnTo>
                  <a:lnTo>
                    <a:pt x="47" y="47"/>
                  </a:lnTo>
                  <a:lnTo>
                    <a:pt x="48" y="45"/>
                  </a:lnTo>
                  <a:lnTo>
                    <a:pt x="53" y="42"/>
                  </a:lnTo>
                  <a:lnTo>
                    <a:pt x="51" y="40"/>
                  </a:lnTo>
                  <a:lnTo>
                    <a:pt x="53" y="39"/>
                  </a:lnTo>
                  <a:lnTo>
                    <a:pt x="54" y="37"/>
                  </a:lnTo>
                  <a:lnTo>
                    <a:pt x="56" y="37"/>
                  </a:lnTo>
                  <a:lnTo>
                    <a:pt x="56" y="36"/>
                  </a:lnTo>
                  <a:lnTo>
                    <a:pt x="57" y="36"/>
                  </a:lnTo>
                  <a:lnTo>
                    <a:pt x="56" y="34"/>
                  </a:lnTo>
                  <a:lnTo>
                    <a:pt x="54" y="33"/>
                  </a:lnTo>
                  <a:lnTo>
                    <a:pt x="54" y="34"/>
                  </a:lnTo>
                  <a:lnTo>
                    <a:pt x="48" y="34"/>
                  </a:lnTo>
                  <a:lnTo>
                    <a:pt x="48" y="33"/>
                  </a:lnTo>
                  <a:lnTo>
                    <a:pt x="50" y="31"/>
                  </a:lnTo>
                  <a:lnTo>
                    <a:pt x="51" y="30"/>
                  </a:lnTo>
                  <a:lnTo>
                    <a:pt x="51" y="28"/>
                  </a:lnTo>
                  <a:lnTo>
                    <a:pt x="53" y="28"/>
                  </a:lnTo>
                  <a:lnTo>
                    <a:pt x="54" y="28"/>
                  </a:lnTo>
                  <a:lnTo>
                    <a:pt x="54" y="26"/>
                  </a:lnTo>
                  <a:lnTo>
                    <a:pt x="53" y="25"/>
                  </a:lnTo>
                  <a:lnTo>
                    <a:pt x="53" y="23"/>
                  </a:lnTo>
                  <a:lnTo>
                    <a:pt x="54" y="23"/>
                  </a:lnTo>
                  <a:lnTo>
                    <a:pt x="56" y="23"/>
                  </a:lnTo>
                  <a:lnTo>
                    <a:pt x="57" y="23"/>
                  </a:lnTo>
                  <a:lnTo>
                    <a:pt x="60" y="23"/>
                  </a:lnTo>
                  <a:lnTo>
                    <a:pt x="62" y="23"/>
                  </a:lnTo>
                  <a:lnTo>
                    <a:pt x="63" y="23"/>
                  </a:lnTo>
                  <a:lnTo>
                    <a:pt x="63" y="26"/>
                  </a:lnTo>
                  <a:lnTo>
                    <a:pt x="63" y="28"/>
                  </a:lnTo>
                  <a:lnTo>
                    <a:pt x="65" y="28"/>
                  </a:lnTo>
                  <a:lnTo>
                    <a:pt x="66" y="28"/>
                  </a:lnTo>
                  <a:lnTo>
                    <a:pt x="66" y="30"/>
                  </a:lnTo>
                  <a:lnTo>
                    <a:pt x="70" y="28"/>
                  </a:lnTo>
                  <a:lnTo>
                    <a:pt x="71" y="28"/>
                  </a:lnTo>
                  <a:lnTo>
                    <a:pt x="74" y="28"/>
                  </a:lnTo>
                  <a:lnTo>
                    <a:pt x="76" y="28"/>
                  </a:lnTo>
                  <a:lnTo>
                    <a:pt x="76" y="26"/>
                  </a:lnTo>
                  <a:lnTo>
                    <a:pt x="77" y="25"/>
                  </a:lnTo>
                  <a:lnTo>
                    <a:pt x="76" y="25"/>
                  </a:lnTo>
                  <a:lnTo>
                    <a:pt x="76" y="23"/>
                  </a:lnTo>
                  <a:lnTo>
                    <a:pt x="77" y="23"/>
                  </a:lnTo>
                  <a:lnTo>
                    <a:pt x="77" y="25"/>
                  </a:lnTo>
                  <a:lnTo>
                    <a:pt x="79" y="25"/>
                  </a:lnTo>
                  <a:lnTo>
                    <a:pt x="79" y="23"/>
                  </a:lnTo>
                  <a:lnTo>
                    <a:pt x="81" y="23"/>
                  </a:lnTo>
                  <a:lnTo>
                    <a:pt x="79" y="23"/>
                  </a:lnTo>
                  <a:lnTo>
                    <a:pt x="79" y="22"/>
                  </a:lnTo>
                  <a:lnTo>
                    <a:pt x="81" y="22"/>
                  </a:lnTo>
                  <a:lnTo>
                    <a:pt x="81" y="20"/>
                  </a:lnTo>
                  <a:lnTo>
                    <a:pt x="79" y="20"/>
                  </a:lnTo>
                  <a:lnTo>
                    <a:pt x="82" y="19"/>
                  </a:lnTo>
                  <a:lnTo>
                    <a:pt x="82" y="17"/>
                  </a:lnTo>
                  <a:lnTo>
                    <a:pt x="84" y="17"/>
                  </a:lnTo>
                  <a:lnTo>
                    <a:pt x="85" y="17"/>
                  </a:lnTo>
                  <a:lnTo>
                    <a:pt x="88" y="16"/>
                  </a:lnTo>
                  <a:lnTo>
                    <a:pt x="88" y="17"/>
                  </a:lnTo>
                  <a:lnTo>
                    <a:pt x="88" y="19"/>
                  </a:lnTo>
                  <a:lnTo>
                    <a:pt x="87" y="19"/>
                  </a:lnTo>
                  <a:lnTo>
                    <a:pt x="88" y="19"/>
                  </a:lnTo>
                  <a:lnTo>
                    <a:pt x="90" y="20"/>
                  </a:lnTo>
                  <a:lnTo>
                    <a:pt x="93" y="19"/>
                  </a:lnTo>
                  <a:lnTo>
                    <a:pt x="94" y="19"/>
                  </a:lnTo>
                  <a:lnTo>
                    <a:pt x="96" y="19"/>
                  </a:lnTo>
                  <a:lnTo>
                    <a:pt x="96" y="17"/>
                  </a:lnTo>
                  <a:lnTo>
                    <a:pt x="97" y="16"/>
                  </a:lnTo>
                  <a:lnTo>
                    <a:pt x="100" y="16"/>
                  </a:lnTo>
                  <a:lnTo>
                    <a:pt x="102" y="17"/>
                  </a:lnTo>
                  <a:lnTo>
                    <a:pt x="102" y="19"/>
                  </a:lnTo>
                  <a:lnTo>
                    <a:pt x="108" y="19"/>
                  </a:lnTo>
                  <a:lnTo>
                    <a:pt x="111" y="17"/>
                  </a:lnTo>
                  <a:lnTo>
                    <a:pt x="113" y="16"/>
                  </a:lnTo>
                  <a:lnTo>
                    <a:pt x="114" y="16"/>
                  </a:lnTo>
                  <a:lnTo>
                    <a:pt x="116" y="14"/>
                  </a:lnTo>
                  <a:lnTo>
                    <a:pt x="119" y="14"/>
                  </a:lnTo>
                  <a:lnTo>
                    <a:pt x="121" y="14"/>
                  </a:lnTo>
                  <a:lnTo>
                    <a:pt x="122" y="14"/>
                  </a:lnTo>
                  <a:lnTo>
                    <a:pt x="122" y="16"/>
                  </a:lnTo>
                  <a:lnTo>
                    <a:pt x="124" y="16"/>
                  </a:lnTo>
                  <a:lnTo>
                    <a:pt x="125" y="17"/>
                  </a:lnTo>
                  <a:lnTo>
                    <a:pt x="128" y="17"/>
                  </a:lnTo>
                  <a:lnTo>
                    <a:pt x="130" y="17"/>
                  </a:lnTo>
                  <a:lnTo>
                    <a:pt x="130" y="16"/>
                  </a:lnTo>
                  <a:lnTo>
                    <a:pt x="130" y="14"/>
                  </a:lnTo>
                  <a:lnTo>
                    <a:pt x="131" y="14"/>
                  </a:lnTo>
                  <a:lnTo>
                    <a:pt x="133" y="14"/>
                  </a:lnTo>
                  <a:lnTo>
                    <a:pt x="134" y="14"/>
                  </a:lnTo>
                  <a:lnTo>
                    <a:pt x="134" y="16"/>
                  </a:lnTo>
                  <a:lnTo>
                    <a:pt x="136" y="16"/>
                  </a:lnTo>
                  <a:lnTo>
                    <a:pt x="136" y="14"/>
                  </a:lnTo>
                  <a:lnTo>
                    <a:pt x="137" y="14"/>
                  </a:lnTo>
                  <a:lnTo>
                    <a:pt x="136" y="13"/>
                  </a:lnTo>
                  <a:lnTo>
                    <a:pt x="137" y="13"/>
                  </a:lnTo>
                  <a:lnTo>
                    <a:pt x="137" y="11"/>
                  </a:lnTo>
                  <a:lnTo>
                    <a:pt x="136" y="11"/>
                  </a:lnTo>
                  <a:lnTo>
                    <a:pt x="133" y="11"/>
                  </a:lnTo>
                  <a:lnTo>
                    <a:pt x="131" y="11"/>
                  </a:lnTo>
                  <a:lnTo>
                    <a:pt x="131" y="13"/>
                  </a:lnTo>
                  <a:lnTo>
                    <a:pt x="130" y="13"/>
                  </a:lnTo>
                  <a:lnTo>
                    <a:pt x="130" y="11"/>
                  </a:lnTo>
                  <a:lnTo>
                    <a:pt x="128" y="11"/>
                  </a:lnTo>
                  <a:lnTo>
                    <a:pt x="127" y="10"/>
                  </a:lnTo>
                  <a:lnTo>
                    <a:pt x="127" y="8"/>
                  </a:lnTo>
                  <a:lnTo>
                    <a:pt x="127" y="7"/>
                  </a:lnTo>
                  <a:lnTo>
                    <a:pt x="128" y="7"/>
                  </a:lnTo>
                  <a:lnTo>
                    <a:pt x="130" y="7"/>
                  </a:lnTo>
                  <a:lnTo>
                    <a:pt x="130" y="5"/>
                  </a:lnTo>
                  <a:lnTo>
                    <a:pt x="130" y="4"/>
                  </a:lnTo>
                  <a:lnTo>
                    <a:pt x="131" y="2"/>
                  </a:lnTo>
                  <a:lnTo>
                    <a:pt x="134" y="2"/>
                  </a:lnTo>
                  <a:lnTo>
                    <a:pt x="134" y="0"/>
                  </a:lnTo>
                  <a:lnTo>
                    <a:pt x="136" y="0"/>
                  </a:lnTo>
                  <a:lnTo>
                    <a:pt x="137" y="0"/>
                  </a:lnTo>
                  <a:lnTo>
                    <a:pt x="137" y="2"/>
                  </a:lnTo>
                  <a:lnTo>
                    <a:pt x="137" y="4"/>
                  </a:lnTo>
                  <a:lnTo>
                    <a:pt x="139" y="4"/>
                  </a:lnTo>
                  <a:lnTo>
                    <a:pt x="139" y="0"/>
                  </a:lnTo>
                  <a:lnTo>
                    <a:pt x="140" y="0"/>
                  </a:lnTo>
                  <a:lnTo>
                    <a:pt x="140" y="2"/>
                  </a:lnTo>
                  <a:lnTo>
                    <a:pt x="142" y="2"/>
                  </a:lnTo>
                  <a:lnTo>
                    <a:pt x="142" y="4"/>
                  </a:lnTo>
                  <a:lnTo>
                    <a:pt x="144" y="4"/>
                  </a:lnTo>
                  <a:lnTo>
                    <a:pt x="144" y="5"/>
                  </a:lnTo>
                  <a:lnTo>
                    <a:pt x="142" y="7"/>
                  </a:lnTo>
                  <a:lnTo>
                    <a:pt x="144" y="7"/>
                  </a:lnTo>
                  <a:lnTo>
                    <a:pt x="144" y="8"/>
                  </a:lnTo>
                  <a:lnTo>
                    <a:pt x="147" y="8"/>
                  </a:lnTo>
                  <a:lnTo>
                    <a:pt x="147" y="7"/>
                  </a:lnTo>
                  <a:lnTo>
                    <a:pt x="148" y="7"/>
                  </a:lnTo>
                  <a:lnTo>
                    <a:pt x="150" y="7"/>
                  </a:lnTo>
                  <a:lnTo>
                    <a:pt x="151" y="8"/>
                  </a:lnTo>
                  <a:lnTo>
                    <a:pt x="150" y="8"/>
                  </a:lnTo>
                  <a:lnTo>
                    <a:pt x="150" y="10"/>
                  </a:lnTo>
                  <a:lnTo>
                    <a:pt x="151" y="10"/>
                  </a:lnTo>
                  <a:lnTo>
                    <a:pt x="153" y="11"/>
                  </a:lnTo>
                  <a:lnTo>
                    <a:pt x="156" y="11"/>
                  </a:lnTo>
                  <a:lnTo>
                    <a:pt x="158" y="11"/>
                  </a:lnTo>
                  <a:lnTo>
                    <a:pt x="159" y="10"/>
                  </a:lnTo>
                  <a:lnTo>
                    <a:pt x="165" y="10"/>
                  </a:lnTo>
                  <a:lnTo>
                    <a:pt x="168" y="10"/>
                  </a:lnTo>
                  <a:lnTo>
                    <a:pt x="168" y="11"/>
                  </a:lnTo>
                  <a:lnTo>
                    <a:pt x="171" y="11"/>
                  </a:lnTo>
                  <a:lnTo>
                    <a:pt x="173" y="11"/>
                  </a:lnTo>
                  <a:lnTo>
                    <a:pt x="187" y="20"/>
                  </a:lnTo>
                  <a:lnTo>
                    <a:pt x="187" y="22"/>
                  </a:lnTo>
                  <a:lnTo>
                    <a:pt x="188" y="25"/>
                  </a:lnTo>
                  <a:lnTo>
                    <a:pt x="191" y="25"/>
                  </a:lnTo>
                  <a:lnTo>
                    <a:pt x="193" y="26"/>
                  </a:lnTo>
                  <a:lnTo>
                    <a:pt x="193" y="30"/>
                  </a:lnTo>
                  <a:lnTo>
                    <a:pt x="191" y="31"/>
                  </a:lnTo>
                  <a:lnTo>
                    <a:pt x="190" y="34"/>
                  </a:lnTo>
                  <a:lnTo>
                    <a:pt x="190" y="36"/>
                  </a:lnTo>
                  <a:lnTo>
                    <a:pt x="188" y="36"/>
                  </a:lnTo>
                  <a:lnTo>
                    <a:pt x="187" y="39"/>
                  </a:lnTo>
                  <a:lnTo>
                    <a:pt x="185" y="42"/>
                  </a:lnTo>
                  <a:lnTo>
                    <a:pt x="185" y="43"/>
                  </a:lnTo>
                  <a:lnTo>
                    <a:pt x="184" y="45"/>
                  </a:lnTo>
                  <a:lnTo>
                    <a:pt x="184" y="48"/>
                  </a:lnTo>
                  <a:lnTo>
                    <a:pt x="184" y="50"/>
                  </a:lnTo>
                  <a:lnTo>
                    <a:pt x="185" y="50"/>
                  </a:lnTo>
                  <a:lnTo>
                    <a:pt x="185" y="51"/>
                  </a:lnTo>
                  <a:lnTo>
                    <a:pt x="185" y="53"/>
                  </a:lnTo>
                  <a:lnTo>
                    <a:pt x="185" y="54"/>
                  </a:lnTo>
                  <a:lnTo>
                    <a:pt x="184" y="54"/>
                  </a:lnTo>
                  <a:lnTo>
                    <a:pt x="184" y="56"/>
                  </a:lnTo>
                  <a:lnTo>
                    <a:pt x="184" y="57"/>
                  </a:lnTo>
                  <a:lnTo>
                    <a:pt x="188" y="57"/>
                  </a:lnTo>
                  <a:lnTo>
                    <a:pt x="190" y="57"/>
                  </a:lnTo>
                  <a:lnTo>
                    <a:pt x="193" y="57"/>
                  </a:lnTo>
                  <a:lnTo>
                    <a:pt x="204" y="60"/>
                  </a:lnTo>
                  <a:lnTo>
                    <a:pt x="202" y="60"/>
                  </a:lnTo>
                  <a:lnTo>
                    <a:pt x="204" y="62"/>
                  </a:lnTo>
                  <a:lnTo>
                    <a:pt x="204" y="65"/>
                  </a:lnTo>
                  <a:lnTo>
                    <a:pt x="204" y="67"/>
                  </a:lnTo>
                  <a:lnTo>
                    <a:pt x="205" y="68"/>
                  </a:lnTo>
                  <a:lnTo>
                    <a:pt x="211" y="70"/>
                  </a:lnTo>
                  <a:lnTo>
                    <a:pt x="213" y="71"/>
                  </a:lnTo>
                  <a:lnTo>
                    <a:pt x="214" y="73"/>
                  </a:lnTo>
                  <a:lnTo>
                    <a:pt x="216" y="73"/>
                  </a:lnTo>
                  <a:lnTo>
                    <a:pt x="217" y="73"/>
                  </a:lnTo>
                  <a:lnTo>
                    <a:pt x="219" y="73"/>
                  </a:lnTo>
                  <a:lnTo>
                    <a:pt x="221" y="71"/>
                  </a:lnTo>
                  <a:lnTo>
                    <a:pt x="222" y="70"/>
                  </a:lnTo>
                  <a:lnTo>
                    <a:pt x="222" y="68"/>
                  </a:lnTo>
                  <a:lnTo>
                    <a:pt x="222" y="67"/>
                  </a:lnTo>
                  <a:lnTo>
                    <a:pt x="224" y="67"/>
                  </a:lnTo>
                  <a:lnTo>
                    <a:pt x="225" y="67"/>
                  </a:lnTo>
                  <a:lnTo>
                    <a:pt x="227" y="63"/>
                  </a:lnTo>
                  <a:lnTo>
                    <a:pt x="228" y="62"/>
                  </a:lnTo>
                  <a:lnTo>
                    <a:pt x="230" y="62"/>
                  </a:lnTo>
                  <a:lnTo>
                    <a:pt x="231" y="62"/>
                  </a:lnTo>
                  <a:lnTo>
                    <a:pt x="231" y="63"/>
                  </a:lnTo>
                  <a:lnTo>
                    <a:pt x="235" y="65"/>
                  </a:lnTo>
                  <a:lnTo>
                    <a:pt x="235" y="67"/>
                  </a:lnTo>
                  <a:lnTo>
                    <a:pt x="235" y="68"/>
                  </a:lnTo>
                  <a:lnTo>
                    <a:pt x="235" y="70"/>
                  </a:lnTo>
                  <a:lnTo>
                    <a:pt x="235" y="71"/>
                  </a:lnTo>
                  <a:close/>
                </a:path>
              </a:pathLst>
            </a:custGeom>
            <a:solidFill>
              <a:srgbClr val="494949"/>
            </a:solidFill>
            <a:ln w="3175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177792" indent="-177792" defTabSz="711165">
                <a:defRPr/>
              </a:pPr>
              <a:endParaRPr lang="en-US" sz="2000" kern="0">
                <a:solidFill>
                  <a:srgbClr val="FFFFFF"/>
                </a:solidFill>
                <a:latin typeface="Arial" panose="020B0604020202020204"/>
              </a:endParaRPr>
            </a:p>
          </p:txBody>
        </p:sp>
        <p:sp>
          <p:nvSpPr>
            <p:cNvPr id="59" name="Freeform 476">
              <a:extLst>
                <a:ext uri="{FF2B5EF4-FFF2-40B4-BE49-F238E27FC236}">
                  <a16:creationId xmlns:a16="http://schemas.microsoft.com/office/drawing/2014/main" id="{1A5A4636-8605-58FD-0A19-45C99FFEDD56}"/>
                </a:ext>
              </a:extLst>
            </p:cNvPr>
            <p:cNvSpPr>
              <a:spLocks/>
            </p:cNvSpPr>
            <p:nvPr/>
          </p:nvSpPr>
          <p:spPr bwMode="auto">
            <a:xfrm>
              <a:off x="7741515" y="5369069"/>
              <a:ext cx="236682" cy="155864"/>
            </a:xfrm>
            <a:custGeom>
              <a:avLst/>
              <a:gdLst>
                <a:gd name="T0" fmla="*/ 11 w 164"/>
                <a:gd name="T1" fmla="*/ 100 h 108"/>
                <a:gd name="T2" fmla="*/ 20 w 164"/>
                <a:gd name="T3" fmla="*/ 96 h 108"/>
                <a:gd name="T4" fmla="*/ 27 w 164"/>
                <a:gd name="T5" fmla="*/ 93 h 108"/>
                <a:gd name="T6" fmla="*/ 13 w 164"/>
                <a:gd name="T7" fmla="*/ 80 h 108"/>
                <a:gd name="T8" fmla="*/ 13 w 164"/>
                <a:gd name="T9" fmla="*/ 70 h 108"/>
                <a:gd name="T10" fmla="*/ 6 w 164"/>
                <a:gd name="T11" fmla="*/ 66 h 108"/>
                <a:gd name="T12" fmla="*/ 13 w 164"/>
                <a:gd name="T13" fmla="*/ 57 h 108"/>
                <a:gd name="T14" fmla="*/ 8 w 164"/>
                <a:gd name="T15" fmla="*/ 51 h 108"/>
                <a:gd name="T16" fmla="*/ 2 w 164"/>
                <a:gd name="T17" fmla="*/ 49 h 108"/>
                <a:gd name="T18" fmla="*/ 2 w 164"/>
                <a:gd name="T19" fmla="*/ 42 h 108"/>
                <a:gd name="T20" fmla="*/ 10 w 164"/>
                <a:gd name="T21" fmla="*/ 36 h 108"/>
                <a:gd name="T22" fmla="*/ 17 w 164"/>
                <a:gd name="T23" fmla="*/ 29 h 108"/>
                <a:gd name="T24" fmla="*/ 28 w 164"/>
                <a:gd name="T25" fmla="*/ 28 h 108"/>
                <a:gd name="T26" fmla="*/ 46 w 164"/>
                <a:gd name="T27" fmla="*/ 33 h 108"/>
                <a:gd name="T28" fmla="*/ 57 w 164"/>
                <a:gd name="T29" fmla="*/ 36 h 108"/>
                <a:gd name="T30" fmla="*/ 64 w 164"/>
                <a:gd name="T31" fmla="*/ 34 h 108"/>
                <a:gd name="T32" fmla="*/ 70 w 164"/>
                <a:gd name="T33" fmla="*/ 29 h 108"/>
                <a:gd name="T34" fmla="*/ 76 w 164"/>
                <a:gd name="T35" fmla="*/ 25 h 108"/>
                <a:gd name="T36" fmla="*/ 82 w 164"/>
                <a:gd name="T37" fmla="*/ 19 h 108"/>
                <a:gd name="T38" fmla="*/ 94 w 164"/>
                <a:gd name="T39" fmla="*/ 17 h 108"/>
                <a:gd name="T40" fmla="*/ 110 w 164"/>
                <a:gd name="T41" fmla="*/ 20 h 108"/>
                <a:gd name="T42" fmla="*/ 117 w 164"/>
                <a:gd name="T43" fmla="*/ 15 h 108"/>
                <a:gd name="T44" fmla="*/ 127 w 164"/>
                <a:gd name="T45" fmla="*/ 12 h 108"/>
                <a:gd name="T46" fmla="*/ 138 w 164"/>
                <a:gd name="T47" fmla="*/ 14 h 108"/>
                <a:gd name="T48" fmla="*/ 136 w 164"/>
                <a:gd name="T49" fmla="*/ 8 h 108"/>
                <a:gd name="T50" fmla="*/ 144 w 164"/>
                <a:gd name="T51" fmla="*/ 2 h 108"/>
                <a:gd name="T52" fmla="*/ 154 w 164"/>
                <a:gd name="T53" fmla="*/ 3 h 108"/>
                <a:gd name="T54" fmla="*/ 154 w 164"/>
                <a:gd name="T55" fmla="*/ 11 h 108"/>
                <a:gd name="T56" fmla="*/ 159 w 164"/>
                <a:gd name="T57" fmla="*/ 15 h 108"/>
                <a:gd name="T58" fmla="*/ 159 w 164"/>
                <a:gd name="T59" fmla="*/ 20 h 108"/>
                <a:gd name="T60" fmla="*/ 159 w 164"/>
                <a:gd name="T61" fmla="*/ 26 h 108"/>
                <a:gd name="T62" fmla="*/ 151 w 164"/>
                <a:gd name="T63" fmla="*/ 26 h 108"/>
                <a:gd name="T64" fmla="*/ 150 w 164"/>
                <a:gd name="T65" fmla="*/ 36 h 108"/>
                <a:gd name="T66" fmla="*/ 147 w 164"/>
                <a:gd name="T67" fmla="*/ 37 h 108"/>
                <a:gd name="T68" fmla="*/ 141 w 164"/>
                <a:gd name="T69" fmla="*/ 37 h 108"/>
                <a:gd name="T70" fmla="*/ 136 w 164"/>
                <a:gd name="T71" fmla="*/ 45 h 108"/>
                <a:gd name="T72" fmla="*/ 127 w 164"/>
                <a:gd name="T73" fmla="*/ 48 h 108"/>
                <a:gd name="T74" fmla="*/ 117 w 164"/>
                <a:gd name="T75" fmla="*/ 51 h 108"/>
                <a:gd name="T76" fmla="*/ 119 w 164"/>
                <a:gd name="T77" fmla="*/ 60 h 108"/>
                <a:gd name="T78" fmla="*/ 120 w 164"/>
                <a:gd name="T79" fmla="*/ 66 h 108"/>
                <a:gd name="T80" fmla="*/ 119 w 164"/>
                <a:gd name="T81" fmla="*/ 74 h 108"/>
                <a:gd name="T82" fmla="*/ 116 w 164"/>
                <a:gd name="T83" fmla="*/ 79 h 108"/>
                <a:gd name="T84" fmla="*/ 108 w 164"/>
                <a:gd name="T85" fmla="*/ 80 h 108"/>
                <a:gd name="T86" fmla="*/ 99 w 164"/>
                <a:gd name="T87" fmla="*/ 88 h 108"/>
                <a:gd name="T88" fmla="*/ 102 w 164"/>
                <a:gd name="T89" fmla="*/ 89 h 108"/>
                <a:gd name="T90" fmla="*/ 101 w 164"/>
                <a:gd name="T91" fmla="*/ 96 h 108"/>
                <a:gd name="T92" fmla="*/ 102 w 164"/>
                <a:gd name="T93" fmla="*/ 103 h 108"/>
                <a:gd name="T94" fmla="*/ 93 w 164"/>
                <a:gd name="T95" fmla="*/ 108 h 108"/>
                <a:gd name="T96" fmla="*/ 80 w 164"/>
                <a:gd name="T97" fmla="*/ 102 h 108"/>
                <a:gd name="T98" fmla="*/ 70 w 164"/>
                <a:gd name="T99" fmla="*/ 102 h 108"/>
                <a:gd name="T100" fmla="*/ 64 w 164"/>
                <a:gd name="T101" fmla="*/ 94 h 108"/>
                <a:gd name="T102" fmla="*/ 59 w 164"/>
                <a:gd name="T103" fmla="*/ 96 h 108"/>
                <a:gd name="T104" fmla="*/ 54 w 164"/>
                <a:gd name="T105" fmla="*/ 103 h 108"/>
                <a:gd name="T106" fmla="*/ 40 w 164"/>
                <a:gd name="T107" fmla="*/ 105 h 108"/>
                <a:gd name="T108" fmla="*/ 33 w 164"/>
                <a:gd name="T109" fmla="*/ 102 h 108"/>
                <a:gd name="T110" fmla="*/ 28 w 164"/>
                <a:gd name="T111" fmla="*/ 108 h 108"/>
                <a:gd name="T112" fmla="*/ 11 w 164"/>
                <a:gd name="T113" fmla="*/ 103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64" h="108">
                  <a:moveTo>
                    <a:pt x="11" y="103"/>
                  </a:moveTo>
                  <a:lnTo>
                    <a:pt x="13" y="103"/>
                  </a:lnTo>
                  <a:lnTo>
                    <a:pt x="11" y="103"/>
                  </a:lnTo>
                  <a:lnTo>
                    <a:pt x="13" y="102"/>
                  </a:lnTo>
                  <a:lnTo>
                    <a:pt x="11" y="102"/>
                  </a:lnTo>
                  <a:lnTo>
                    <a:pt x="11" y="100"/>
                  </a:lnTo>
                  <a:lnTo>
                    <a:pt x="16" y="100"/>
                  </a:lnTo>
                  <a:lnTo>
                    <a:pt x="20" y="99"/>
                  </a:lnTo>
                  <a:lnTo>
                    <a:pt x="20" y="97"/>
                  </a:lnTo>
                  <a:lnTo>
                    <a:pt x="19" y="97"/>
                  </a:lnTo>
                  <a:lnTo>
                    <a:pt x="19" y="96"/>
                  </a:lnTo>
                  <a:lnTo>
                    <a:pt x="20" y="96"/>
                  </a:lnTo>
                  <a:lnTo>
                    <a:pt x="24" y="97"/>
                  </a:lnTo>
                  <a:lnTo>
                    <a:pt x="25" y="97"/>
                  </a:lnTo>
                  <a:lnTo>
                    <a:pt x="27" y="96"/>
                  </a:lnTo>
                  <a:lnTo>
                    <a:pt x="28" y="94"/>
                  </a:lnTo>
                  <a:lnTo>
                    <a:pt x="28" y="93"/>
                  </a:lnTo>
                  <a:lnTo>
                    <a:pt x="27" y="93"/>
                  </a:lnTo>
                  <a:lnTo>
                    <a:pt x="22" y="85"/>
                  </a:lnTo>
                  <a:lnTo>
                    <a:pt x="19" y="83"/>
                  </a:lnTo>
                  <a:lnTo>
                    <a:pt x="17" y="83"/>
                  </a:lnTo>
                  <a:lnTo>
                    <a:pt x="16" y="82"/>
                  </a:lnTo>
                  <a:lnTo>
                    <a:pt x="14" y="82"/>
                  </a:lnTo>
                  <a:lnTo>
                    <a:pt x="13" y="80"/>
                  </a:lnTo>
                  <a:lnTo>
                    <a:pt x="11" y="80"/>
                  </a:lnTo>
                  <a:lnTo>
                    <a:pt x="11" y="79"/>
                  </a:lnTo>
                  <a:lnTo>
                    <a:pt x="11" y="76"/>
                  </a:lnTo>
                  <a:lnTo>
                    <a:pt x="13" y="73"/>
                  </a:lnTo>
                  <a:lnTo>
                    <a:pt x="13" y="71"/>
                  </a:lnTo>
                  <a:lnTo>
                    <a:pt x="13" y="70"/>
                  </a:lnTo>
                  <a:lnTo>
                    <a:pt x="14" y="68"/>
                  </a:lnTo>
                  <a:lnTo>
                    <a:pt x="13" y="66"/>
                  </a:lnTo>
                  <a:lnTo>
                    <a:pt x="11" y="68"/>
                  </a:lnTo>
                  <a:lnTo>
                    <a:pt x="10" y="68"/>
                  </a:lnTo>
                  <a:lnTo>
                    <a:pt x="8" y="68"/>
                  </a:lnTo>
                  <a:lnTo>
                    <a:pt x="6" y="66"/>
                  </a:lnTo>
                  <a:lnTo>
                    <a:pt x="5" y="65"/>
                  </a:lnTo>
                  <a:lnTo>
                    <a:pt x="6" y="65"/>
                  </a:lnTo>
                  <a:lnTo>
                    <a:pt x="6" y="63"/>
                  </a:lnTo>
                  <a:lnTo>
                    <a:pt x="6" y="62"/>
                  </a:lnTo>
                  <a:lnTo>
                    <a:pt x="8" y="60"/>
                  </a:lnTo>
                  <a:lnTo>
                    <a:pt x="13" y="57"/>
                  </a:lnTo>
                  <a:lnTo>
                    <a:pt x="14" y="54"/>
                  </a:lnTo>
                  <a:lnTo>
                    <a:pt x="14" y="52"/>
                  </a:lnTo>
                  <a:lnTo>
                    <a:pt x="13" y="52"/>
                  </a:lnTo>
                  <a:lnTo>
                    <a:pt x="11" y="52"/>
                  </a:lnTo>
                  <a:lnTo>
                    <a:pt x="10" y="52"/>
                  </a:lnTo>
                  <a:lnTo>
                    <a:pt x="8" y="51"/>
                  </a:lnTo>
                  <a:lnTo>
                    <a:pt x="8" y="49"/>
                  </a:lnTo>
                  <a:lnTo>
                    <a:pt x="6" y="49"/>
                  </a:lnTo>
                  <a:lnTo>
                    <a:pt x="5" y="49"/>
                  </a:lnTo>
                  <a:lnTo>
                    <a:pt x="3" y="49"/>
                  </a:lnTo>
                  <a:lnTo>
                    <a:pt x="2" y="51"/>
                  </a:lnTo>
                  <a:lnTo>
                    <a:pt x="2" y="49"/>
                  </a:lnTo>
                  <a:lnTo>
                    <a:pt x="2" y="48"/>
                  </a:lnTo>
                  <a:lnTo>
                    <a:pt x="0" y="46"/>
                  </a:lnTo>
                  <a:lnTo>
                    <a:pt x="0" y="45"/>
                  </a:lnTo>
                  <a:lnTo>
                    <a:pt x="0" y="43"/>
                  </a:lnTo>
                  <a:lnTo>
                    <a:pt x="2" y="43"/>
                  </a:lnTo>
                  <a:lnTo>
                    <a:pt x="2" y="42"/>
                  </a:lnTo>
                  <a:lnTo>
                    <a:pt x="3" y="40"/>
                  </a:lnTo>
                  <a:lnTo>
                    <a:pt x="3" y="39"/>
                  </a:lnTo>
                  <a:lnTo>
                    <a:pt x="5" y="39"/>
                  </a:lnTo>
                  <a:lnTo>
                    <a:pt x="6" y="39"/>
                  </a:lnTo>
                  <a:lnTo>
                    <a:pt x="8" y="37"/>
                  </a:lnTo>
                  <a:lnTo>
                    <a:pt x="10" y="36"/>
                  </a:lnTo>
                  <a:lnTo>
                    <a:pt x="11" y="34"/>
                  </a:lnTo>
                  <a:lnTo>
                    <a:pt x="13" y="33"/>
                  </a:lnTo>
                  <a:lnTo>
                    <a:pt x="14" y="33"/>
                  </a:lnTo>
                  <a:lnTo>
                    <a:pt x="16" y="33"/>
                  </a:lnTo>
                  <a:lnTo>
                    <a:pt x="17" y="31"/>
                  </a:lnTo>
                  <a:lnTo>
                    <a:pt x="17" y="29"/>
                  </a:lnTo>
                  <a:lnTo>
                    <a:pt x="17" y="28"/>
                  </a:lnTo>
                  <a:lnTo>
                    <a:pt x="17" y="26"/>
                  </a:lnTo>
                  <a:lnTo>
                    <a:pt x="19" y="26"/>
                  </a:lnTo>
                  <a:lnTo>
                    <a:pt x="22" y="28"/>
                  </a:lnTo>
                  <a:lnTo>
                    <a:pt x="27" y="26"/>
                  </a:lnTo>
                  <a:lnTo>
                    <a:pt x="28" y="28"/>
                  </a:lnTo>
                  <a:lnTo>
                    <a:pt x="33" y="29"/>
                  </a:lnTo>
                  <a:lnTo>
                    <a:pt x="34" y="29"/>
                  </a:lnTo>
                  <a:lnTo>
                    <a:pt x="36" y="29"/>
                  </a:lnTo>
                  <a:lnTo>
                    <a:pt x="37" y="29"/>
                  </a:lnTo>
                  <a:lnTo>
                    <a:pt x="40" y="33"/>
                  </a:lnTo>
                  <a:lnTo>
                    <a:pt x="46" y="33"/>
                  </a:lnTo>
                  <a:lnTo>
                    <a:pt x="53" y="33"/>
                  </a:lnTo>
                  <a:lnTo>
                    <a:pt x="54" y="33"/>
                  </a:lnTo>
                  <a:lnTo>
                    <a:pt x="54" y="34"/>
                  </a:lnTo>
                  <a:lnTo>
                    <a:pt x="56" y="34"/>
                  </a:lnTo>
                  <a:lnTo>
                    <a:pt x="57" y="34"/>
                  </a:lnTo>
                  <a:lnTo>
                    <a:pt x="57" y="36"/>
                  </a:lnTo>
                  <a:lnTo>
                    <a:pt x="59" y="34"/>
                  </a:lnTo>
                  <a:lnTo>
                    <a:pt x="60" y="36"/>
                  </a:lnTo>
                  <a:lnTo>
                    <a:pt x="60" y="37"/>
                  </a:lnTo>
                  <a:lnTo>
                    <a:pt x="62" y="37"/>
                  </a:lnTo>
                  <a:lnTo>
                    <a:pt x="62" y="36"/>
                  </a:lnTo>
                  <a:lnTo>
                    <a:pt x="64" y="34"/>
                  </a:lnTo>
                  <a:lnTo>
                    <a:pt x="64" y="33"/>
                  </a:lnTo>
                  <a:lnTo>
                    <a:pt x="65" y="33"/>
                  </a:lnTo>
                  <a:lnTo>
                    <a:pt x="67" y="33"/>
                  </a:lnTo>
                  <a:lnTo>
                    <a:pt x="68" y="31"/>
                  </a:lnTo>
                  <a:lnTo>
                    <a:pt x="70" y="31"/>
                  </a:lnTo>
                  <a:lnTo>
                    <a:pt x="70" y="29"/>
                  </a:lnTo>
                  <a:lnTo>
                    <a:pt x="71" y="28"/>
                  </a:lnTo>
                  <a:lnTo>
                    <a:pt x="71" y="29"/>
                  </a:lnTo>
                  <a:lnTo>
                    <a:pt x="73" y="28"/>
                  </a:lnTo>
                  <a:lnTo>
                    <a:pt x="74" y="28"/>
                  </a:lnTo>
                  <a:lnTo>
                    <a:pt x="74" y="26"/>
                  </a:lnTo>
                  <a:lnTo>
                    <a:pt x="76" y="25"/>
                  </a:lnTo>
                  <a:lnTo>
                    <a:pt x="76" y="23"/>
                  </a:lnTo>
                  <a:lnTo>
                    <a:pt x="76" y="22"/>
                  </a:lnTo>
                  <a:lnTo>
                    <a:pt x="77" y="20"/>
                  </a:lnTo>
                  <a:lnTo>
                    <a:pt x="79" y="20"/>
                  </a:lnTo>
                  <a:lnTo>
                    <a:pt x="80" y="20"/>
                  </a:lnTo>
                  <a:lnTo>
                    <a:pt x="82" y="19"/>
                  </a:lnTo>
                  <a:lnTo>
                    <a:pt x="83" y="20"/>
                  </a:lnTo>
                  <a:lnTo>
                    <a:pt x="85" y="19"/>
                  </a:lnTo>
                  <a:lnTo>
                    <a:pt x="88" y="17"/>
                  </a:lnTo>
                  <a:lnTo>
                    <a:pt x="90" y="17"/>
                  </a:lnTo>
                  <a:lnTo>
                    <a:pt x="91" y="17"/>
                  </a:lnTo>
                  <a:lnTo>
                    <a:pt x="94" y="17"/>
                  </a:lnTo>
                  <a:lnTo>
                    <a:pt x="96" y="17"/>
                  </a:lnTo>
                  <a:lnTo>
                    <a:pt x="102" y="17"/>
                  </a:lnTo>
                  <a:lnTo>
                    <a:pt x="105" y="17"/>
                  </a:lnTo>
                  <a:lnTo>
                    <a:pt x="107" y="17"/>
                  </a:lnTo>
                  <a:lnTo>
                    <a:pt x="108" y="19"/>
                  </a:lnTo>
                  <a:lnTo>
                    <a:pt x="110" y="20"/>
                  </a:lnTo>
                  <a:lnTo>
                    <a:pt x="111" y="19"/>
                  </a:lnTo>
                  <a:lnTo>
                    <a:pt x="113" y="17"/>
                  </a:lnTo>
                  <a:lnTo>
                    <a:pt x="113" y="15"/>
                  </a:lnTo>
                  <a:lnTo>
                    <a:pt x="114" y="15"/>
                  </a:lnTo>
                  <a:lnTo>
                    <a:pt x="116" y="15"/>
                  </a:lnTo>
                  <a:lnTo>
                    <a:pt x="117" y="15"/>
                  </a:lnTo>
                  <a:lnTo>
                    <a:pt x="117" y="14"/>
                  </a:lnTo>
                  <a:lnTo>
                    <a:pt x="117" y="12"/>
                  </a:lnTo>
                  <a:lnTo>
                    <a:pt x="119" y="12"/>
                  </a:lnTo>
                  <a:lnTo>
                    <a:pt x="123" y="12"/>
                  </a:lnTo>
                  <a:lnTo>
                    <a:pt x="125" y="12"/>
                  </a:lnTo>
                  <a:lnTo>
                    <a:pt x="127" y="12"/>
                  </a:lnTo>
                  <a:lnTo>
                    <a:pt x="128" y="11"/>
                  </a:lnTo>
                  <a:lnTo>
                    <a:pt x="130" y="11"/>
                  </a:lnTo>
                  <a:lnTo>
                    <a:pt x="131" y="11"/>
                  </a:lnTo>
                  <a:lnTo>
                    <a:pt x="134" y="14"/>
                  </a:lnTo>
                  <a:lnTo>
                    <a:pt x="136" y="14"/>
                  </a:lnTo>
                  <a:lnTo>
                    <a:pt x="138" y="14"/>
                  </a:lnTo>
                  <a:lnTo>
                    <a:pt x="138" y="15"/>
                  </a:lnTo>
                  <a:lnTo>
                    <a:pt x="138" y="14"/>
                  </a:lnTo>
                  <a:lnTo>
                    <a:pt x="138" y="12"/>
                  </a:lnTo>
                  <a:lnTo>
                    <a:pt x="136" y="11"/>
                  </a:lnTo>
                  <a:lnTo>
                    <a:pt x="136" y="9"/>
                  </a:lnTo>
                  <a:lnTo>
                    <a:pt x="136" y="8"/>
                  </a:lnTo>
                  <a:lnTo>
                    <a:pt x="136" y="5"/>
                  </a:lnTo>
                  <a:lnTo>
                    <a:pt x="136" y="3"/>
                  </a:lnTo>
                  <a:lnTo>
                    <a:pt x="139" y="3"/>
                  </a:lnTo>
                  <a:lnTo>
                    <a:pt x="141" y="2"/>
                  </a:lnTo>
                  <a:lnTo>
                    <a:pt x="142" y="0"/>
                  </a:lnTo>
                  <a:lnTo>
                    <a:pt x="144" y="2"/>
                  </a:lnTo>
                  <a:lnTo>
                    <a:pt x="147" y="2"/>
                  </a:lnTo>
                  <a:lnTo>
                    <a:pt x="151" y="0"/>
                  </a:lnTo>
                  <a:lnTo>
                    <a:pt x="151" y="2"/>
                  </a:lnTo>
                  <a:lnTo>
                    <a:pt x="153" y="2"/>
                  </a:lnTo>
                  <a:lnTo>
                    <a:pt x="153" y="3"/>
                  </a:lnTo>
                  <a:lnTo>
                    <a:pt x="154" y="3"/>
                  </a:lnTo>
                  <a:lnTo>
                    <a:pt x="154" y="5"/>
                  </a:lnTo>
                  <a:lnTo>
                    <a:pt x="153" y="5"/>
                  </a:lnTo>
                  <a:lnTo>
                    <a:pt x="153" y="6"/>
                  </a:lnTo>
                  <a:lnTo>
                    <a:pt x="153" y="8"/>
                  </a:lnTo>
                  <a:lnTo>
                    <a:pt x="153" y="9"/>
                  </a:lnTo>
                  <a:lnTo>
                    <a:pt x="154" y="11"/>
                  </a:lnTo>
                  <a:lnTo>
                    <a:pt x="154" y="12"/>
                  </a:lnTo>
                  <a:lnTo>
                    <a:pt x="156" y="12"/>
                  </a:lnTo>
                  <a:lnTo>
                    <a:pt x="156" y="14"/>
                  </a:lnTo>
                  <a:lnTo>
                    <a:pt x="157" y="14"/>
                  </a:lnTo>
                  <a:lnTo>
                    <a:pt x="159" y="14"/>
                  </a:lnTo>
                  <a:lnTo>
                    <a:pt x="159" y="15"/>
                  </a:lnTo>
                  <a:lnTo>
                    <a:pt x="157" y="15"/>
                  </a:lnTo>
                  <a:lnTo>
                    <a:pt x="157" y="17"/>
                  </a:lnTo>
                  <a:lnTo>
                    <a:pt x="156" y="17"/>
                  </a:lnTo>
                  <a:lnTo>
                    <a:pt x="156" y="19"/>
                  </a:lnTo>
                  <a:lnTo>
                    <a:pt x="157" y="19"/>
                  </a:lnTo>
                  <a:lnTo>
                    <a:pt x="159" y="20"/>
                  </a:lnTo>
                  <a:lnTo>
                    <a:pt x="162" y="23"/>
                  </a:lnTo>
                  <a:lnTo>
                    <a:pt x="164" y="25"/>
                  </a:lnTo>
                  <a:lnTo>
                    <a:pt x="164" y="28"/>
                  </a:lnTo>
                  <a:lnTo>
                    <a:pt x="162" y="26"/>
                  </a:lnTo>
                  <a:lnTo>
                    <a:pt x="160" y="26"/>
                  </a:lnTo>
                  <a:lnTo>
                    <a:pt x="159" y="26"/>
                  </a:lnTo>
                  <a:lnTo>
                    <a:pt x="159" y="25"/>
                  </a:lnTo>
                  <a:lnTo>
                    <a:pt x="157" y="25"/>
                  </a:lnTo>
                  <a:lnTo>
                    <a:pt x="156" y="25"/>
                  </a:lnTo>
                  <a:lnTo>
                    <a:pt x="154" y="25"/>
                  </a:lnTo>
                  <a:lnTo>
                    <a:pt x="153" y="26"/>
                  </a:lnTo>
                  <a:lnTo>
                    <a:pt x="151" y="26"/>
                  </a:lnTo>
                  <a:lnTo>
                    <a:pt x="151" y="28"/>
                  </a:lnTo>
                  <a:lnTo>
                    <a:pt x="150" y="29"/>
                  </a:lnTo>
                  <a:lnTo>
                    <a:pt x="150" y="31"/>
                  </a:lnTo>
                  <a:lnTo>
                    <a:pt x="150" y="33"/>
                  </a:lnTo>
                  <a:lnTo>
                    <a:pt x="150" y="34"/>
                  </a:lnTo>
                  <a:lnTo>
                    <a:pt x="150" y="36"/>
                  </a:lnTo>
                  <a:lnTo>
                    <a:pt x="151" y="36"/>
                  </a:lnTo>
                  <a:lnTo>
                    <a:pt x="151" y="37"/>
                  </a:lnTo>
                  <a:lnTo>
                    <a:pt x="150" y="37"/>
                  </a:lnTo>
                  <a:lnTo>
                    <a:pt x="148" y="39"/>
                  </a:lnTo>
                  <a:lnTo>
                    <a:pt x="147" y="39"/>
                  </a:lnTo>
                  <a:lnTo>
                    <a:pt x="147" y="37"/>
                  </a:lnTo>
                  <a:lnTo>
                    <a:pt x="145" y="37"/>
                  </a:lnTo>
                  <a:lnTo>
                    <a:pt x="145" y="36"/>
                  </a:lnTo>
                  <a:lnTo>
                    <a:pt x="144" y="36"/>
                  </a:lnTo>
                  <a:lnTo>
                    <a:pt x="144" y="37"/>
                  </a:lnTo>
                  <a:lnTo>
                    <a:pt x="142" y="37"/>
                  </a:lnTo>
                  <a:lnTo>
                    <a:pt x="141" y="37"/>
                  </a:lnTo>
                  <a:lnTo>
                    <a:pt x="141" y="39"/>
                  </a:lnTo>
                  <a:lnTo>
                    <a:pt x="141" y="40"/>
                  </a:lnTo>
                  <a:lnTo>
                    <a:pt x="141" y="42"/>
                  </a:lnTo>
                  <a:lnTo>
                    <a:pt x="139" y="43"/>
                  </a:lnTo>
                  <a:lnTo>
                    <a:pt x="138" y="43"/>
                  </a:lnTo>
                  <a:lnTo>
                    <a:pt x="136" y="45"/>
                  </a:lnTo>
                  <a:lnTo>
                    <a:pt x="134" y="45"/>
                  </a:lnTo>
                  <a:lnTo>
                    <a:pt x="133" y="45"/>
                  </a:lnTo>
                  <a:lnTo>
                    <a:pt x="131" y="46"/>
                  </a:lnTo>
                  <a:lnTo>
                    <a:pt x="128" y="46"/>
                  </a:lnTo>
                  <a:lnTo>
                    <a:pt x="127" y="46"/>
                  </a:lnTo>
                  <a:lnTo>
                    <a:pt x="127" y="48"/>
                  </a:lnTo>
                  <a:lnTo>
                    <a:pt x="125" y="49"/>
                  </a:lnTo>
                  <a:lnTo>
                    <a:pt x="123" y="49"/>
                  </a:lnTo>
                  <a:lnTo>
                    <a:pt x="120" y="49"/>
                  </a:lnTo>
                  <a:lnTo>
                    <a:pt x="119" y="49"/>
                  </a:lnTo>
                  <a:lnTo>
                    <a:pt x="119" y="51"/>
                  </a:lnTo>
                  <a:lnTo>
                    <a:pt x="117" y="51"/>
                  </a:lnTo>
                  <a:lnTo>
                    <a:pt x="116" y="54"/>
                  </a:lnTo>
                  <a:lnTo>
                    <a:pt x="116" y="56"/>
                  </a:lnTo>
                  <a:lnTo>
                    <a:pt x="116" y="57"/>
                  </a:lnTo>
                  <a:lnTo>
                    <a:pt x="116" y="59"/>
                  </a:lnTo>
                  <a:lnTo>
                    <a:pt x="117" y="60"/>
                  </a:lnTo>
                  <a:lnTo>
                    <a:pt x="119" y="60"/>
                  </a:lnTo>
                  <a:lnTo>
                    <a:pt x="120" y="62"/>
                  </a:lnTo>
                  <a:lnTo>
                    <a:pt x="120" y="63"/>
                  </a:lnTo>
                  <a:lnTo>
                    <a:pt x="122" y="63"/>
                  </a:lnTo>
                  <a:lnTo>
                    <a:pt x="120" y="63"/>
                  </a:lnTo>
                  <a:lnTo>
                    <a:pt x="120" y="65"/>
                  </a:lnTo>
                  <a:lnTo>
                    <a:pt x="120" y="66"/>
                  </a:lnTo>
                  <a:lnTo>
                    <a:pt x="120" y="68"/>
                  </a:lnTo>
                  <a:lnTo>
                    <a:pt x="120" y="70"/>
                  </a:lnTo>
                  <a:lnTo>
                    <a:pt x="120" y="71"/>
                  </a:lnTo>
                  <a:lnTo>
                    <a:pt x="120" y="73"/>
                  </a:lnTo>
                  <a:lnTo>
                    <a:pt x="119" y="73"/>
                  </a:lnTo>
                  <a:lnTo>
                    <a:pt x="119" y="74"/>
                  </a:lnTo>
                  <a:lnTo>
                    <a:pt x="119" y="76"/>
                  </a:lnTo>
                  <a:lnTo>
                    <a:pt x="120" y="77"/>
                  </a:lnTo>
                  <a:lnTo>
                    <a:pt x="120" y="79"/>
                  </a:lnTo>
                  <a:lnTo>
                    <a:pt x="119" y="79"/>
                  </a:lnTo>
                  <a:lnTo>
                    <a:pt x="117" y="79"/>
                  </a:lnTo>
                  <a:lnTo>
                    <a:pt x="116" y="79"/>
                  </a:lnTo>
                  <a:lnTo>
                    <a:pt x="114" y="79"/>
                  </a:lnTo>
                  <a:lnTo>
                    <a:pt x="113" y="79"/>
                  </a:lnTo>
                  <a:lnTo>
                    <a:pt x="111" y="79"/>
                  </a:lnTo>
                  <a:lnTo>
                    <a:pt x="111" y="80"/>
                  </a:lnTo>
                  <a:lnTo>
                    <a:pt x="110" y="80"/>
                  </a:lnTo>
                  <a:lnTo>
                    <a:pt x="108" y="80"/>
                  </a:lnTo>
                  <a:lnTo>
                    <a:pt x="108" y="82"/>
                  </a:lnTo>
                  <a:lnTo>
                    <a:pt x="108" y="83"/>
                  </a:lnTo>
                  <a:lnTo>
                    <a:pt x="102" y="85"/>
                  </a:lnTo>
                  <a:lnTo>
                    <a:pt x="101" y="85"/>
                  </a:lnTo>
                  <a:lnTo>
                    <a:pt x="99" y="86"/>
                  </a:lnTo>
                  <a:lnTo>
                    <a:pt x="99" y="88"/>
                  </a:lnTo>
                  <a:lnTo>
                    <a:pt x="97" y="88"/>
                  </a:lnTo>
                  <a:lnTo>
                    <a:pt x="99" y="88"/>
                  </a:lnTo>
                  <a:lnTo>
                    <a:pt x="99" y="89"/>
                  </a:lnTo>
                  <a:lnTo>
                    <a:pt x="101" y="89"/>
                  </a:lnTo>
                  <a:lnTo>
                    <a:pt x="101" y="91"/>
                  </a:lnTo>
                  <a:lnTo>
                    <a:pt x="102" y="89"/>
                  </a:lnTo>
                  <a:lnTo>
                    <a:pt x="104" y="91"/>
                  </a:lnTo>
                  <a:lnTo>
                    <a:pt x="105" y="93"/>
                  </a:lnTo>
                  <a:lnTo>
                    <a:pt x="104" y="93"/>
                  </a:lnTo>
                  <a:lnTo>
                    <a:pt x="102" y="93"/>
                  </a:lnTo>
                  <a:lnTo>
                    <a:pt x="101" y="94"/>
                  </a:lnTo>
                  <a:lnTo>
                    <a:pt x="101" y="96"/>
                  </a:lnTo>
                  <a:lnTo>
                    <a:pt x="99" y="96"/>
                  </a:lnTo>
                  <a:lnTo>
                    <a:pt x="99" y="97"/>
                  </a:lnTo>
                  <a:lnTo>
                    <a:pt x="101" y="97"/>
                  </a:lnTo>
                  <a:lnTo>
                    <a:pt x="101" y="100"/>
                  </a:lnTo>
                  <a:lnTo>
                    <a:pt x="101" y="102"/>
                  </a:lnTo>
                  <a:lnTo>
                    <a:pt x="102" y="103"/>
                  </a:lnTo>
                  <a:lnTo>
                    <a:pt x="104" y="105"/>
                  </a:lnTo>
                  <a:lnTo>
                    <a:pt x="102" y="107"/>
                  </a:lnTo>
                  <a:lnTo>
                    <a:pt x="101" y="107"/>
                  </a:lnTo>
                  <a:lnTo>
                    <a:pt x="97" y="108"/>
                  </a:lnTo>
                  <a:lnTo>
                    <a:pt x="94" y="108"/>
                  </a:lnTo>
                  <a:lnTo>
                    <a:pt x="93" y="108"/>
                  </a:lnTo>
                  <a:lnTo>
                    <a:pt x="88" y="105"/>
                  </a:lnTo>
                  <a:lnTo>
                    <a:pt x="85" y="105"/>
                  </a:lnTo>
                  <a:lnTo>
                    <a:pt x="85" y="103"/>
                  </a:lnTo>
                  <a:lnTo>
                    <a:pt x="83" y="103"/>
                  </a:lnTo>
                  <a:lnTo>
                    <a:pt x="82" y="103"/>
                  </a:lnTo>
                  <a:lnTo>
                    <a:pt x="80" y="102"/>
                  </a:lnTo>
                  <a:lnTo>
                    <a:pt x="80" y="103"/>
                  </a:lnTo>
                  <a:lnTo>
                    <a:pt x="79" y="105"/>
                  </a:lnTo>
                  <a:lnTo>
                    <a:pt x="77" y="107"/>
                  </a:lnTo>
                  <a:lnTo>
                    <a:pt x="74" y="105"/>
                  </a:lnTo>
                  <a:lnTo>
                    <a:pt x="74" y="103"/>
                  </a:lnTo>
                  <a:lnTo>
                    <a:pt x="70" y="102"/>
                  </a:lnTo>
                  <a:lnTo>
                    <a:pt x="68" y="100"/>
                  </a:lnTo>
                  <a:lnTo>
                    <a:pt x="68" y="99"/>
                  </a:lnTo>
                  <a:lnTo>
                    <a:pt x="68" y="97"/>
                  </a:lnTo>
                  <a:lnTo>
                    <a:pt x="67" y="97"/>
                  </a:lnTo>
                  <a:lnTo>
                    <a:pt x="65" y="96"/>
                  </a:lnTo>
                  <a:lnTo>
                    <a:pt x="64" y="94"/>
                  </a:lnTo>
                  <a:lnTo>
                    <a:pt x="64" y="93"/>
                  </a:lnTo>
                  <a:lnTo>
                    <a:pt x="64" y="91"/>
                  </a:lnTo>
                  <a:lnTo>
                    <a:pt x="62" y="91"/>
                  </a:lnTo>
                  <a:lnTo>
                    <a:pt x="62" y="93"/>
                  </a:lnTo>
                  <a:lnTo>
                    <a:pt x="60" y="94"/>
                  </a:lnTo>
                  <a:lnTo>
                    <a:pt x="59" y="96"/>
                  </a:lnTo>
                  <a:lnTo>
                    <a:pt x="59" y="97"/>
                  </a:lnTo>
                  <a:lnTo>
                    <a:pt x="59" y="99"/>
                  </a:lnTo>
                  <a:lnTo>
                    <a:pt x="59" y="100"/>
                  </a:lnTo>
                  <a:lnTo>
                    <a:pt x="57" y="102"/>
                  </a:lnTo>
                  <a:lnTo>
                    <a:pt x="56" y="103"/>
                  </a:lnTo>
                  <a:lnTo>
                    <a:pt x="54" y="103"/>
                  </a:lnTo>
                  <a:lnTo>
                    <a:pt x="53" y="105"/>
                  </a:lnTo>
                  <a:lnTo>
                    <a:pt x="50" y="105"/>
                  </a:lnTo>
                  <a:lnTo>
                    <a:pt x="48" y="105"/>
                  </a:lnTo>
                  <a:lnTo>
                    <a:pt x="45" y="103"/>
                  </a:lnTo>
                  <a:lnTo>
                    <a:pt x="43" y="103"/>
                  </a:lnTo>
                  <a:lnTo>
                    <a:pt x="40" y="105"/>
                  </a:lnTo>
                  <a:lnTo>
                    <a:pt x="39" y="105"/>
                  </a:lnTo>
                  <a:lnTo>
                    <a:pt x="37" y="105"/>
                  </a:lnTo>
                  <a:lnTo>
                    <a:pt x="36" y="103"/>
                  </a:lnTo>
                  <a:lnTo>
                    <a:pt x="34" y="103"/>
                  </a:lnTo>
                  <a:lnTo>
                    <a:pt x="34" y="102"/>
                  </a:lnTo>
                  <a:lnTo>
                    <a:pt x="33" y="102"/>
                  </a:lnTo>
                  <a:lnTo>
                    <a:pt x="31" y="102"/>
                  </a:lnTo>
                  <a:lnTo>
                    <a:pt x="31" y="103"/>
                  </a:lnTo>
                  <a:lnTo>
                    <a:pt x="33" y="105"/>
                  </a:lnTo>
                  <a:lnTo>
                    <a:pt x="31" y="107"/>
                  </a:lnTo>
                  <a:lnTo>
                    <a:pt x="30" y="107"/>
                  </a:lnTo>
                  <a:lnTo>
                    <a:pt x="28" y="108"/>
                  </a:lnTo>
                  <a:lnTo>
                    <a:pt x="25" y="108"/>
                  </a:lnTo>
                  <a:lnTo>
                    <a:pt x="24" y="108"/>
                  </a:lnTo>
                  <a:lnTo>
                    <a:pt x="20" y="107"/>
                  </a:lnTo>
                  <a:lnTo>
                    <a:pt x="16" y="107"/>
                  </a:lnTo>
                  <a:lnTo>
                    <a:pt x="14" y="107"/>
                  </a:lnTo>
                  <a:lnTo>
                    <a:pt x="11" y="103"/>
                  </a:lnTo>
                  <a:close/>
                </a:path>
              </a:pathLst>
            </a:custGeom>
            <a:solidFill>
              <a:srgbClr val="494949"/>
            </a:solidFill>
            <a:ln w="3175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177792" indent="-177792" defTabSz="711165">
                <a:defRPr/>
              </a:pPr>
              <a:endParaRPr lang="en-US" sz="2000" kern="0">
                <a:solidFill>
                  <a:srgbClr val="FFFFFF"/>
                </a:solidFill>
                <a:latin typeface="Arial" panose="020B0604020202020204"/>
              </a:endParaRPr>
            </a:p>
          </p:txBody>
        </p:sp>
        <p:sp>
          <p:nvSpPr>
            <p:cNvPr id="60" name="Freeform 479">
              <a:extLst>
                <a:ext uri="{FF2B5EF4-FFF2-40B4-BE49-F238E27FC236}">
                  <a16:creationId xmlns:a16="http://schemas.microsoft.com/office/drawing/2014/main" id="{DC03B12A-324A-FCCF-6E8C-565528AE7CD3}"/>
                </a:ext>
              </a:extLst>
            </p:cNvPr>
            <p:cNvSpPr>
              <a:spLocks/>
            </p:cNvSpPr>
            <p:nvPr/>
          </p:nvSpPr>
          <p:spPr bwMode="auto">
            <a:xfrm>
              <a:off x="7917583" y="5540808"/>
              <a:ext cx="292966" cy="284307"/>
            </a:xfrm>
            <a:custGeom>
              <a:avLst/>
              <a:gdLst>
                <a:gd name="T0" fmla="*/ 102 w 203"/>
                <a:gd name="T1" fmla="*/ 168 h 197"/>
                <a:gd name="T2" fmla="*/ 89 w 203"/>
                <a:gd name="T3" fmla="*/ 152 h 197"/>
                <a:gd name="T4" fmla="*/ 82 w 203"/>
                <a:gd name="T5" fmla="*/ 134 h 197"/>
                <a:gd name="T6" fmla="*/ 66 w 203"/>
                <a:gd name="T7" fmla="*/ 123 h 197"/>
                <a:gd name="T8" fmla="*/ 46 w 203"/>
                <a:gd name="T9" fmla="*/ 101 h 197"/>
                <a:gd name="T10" fmla="*/ 37 w 203"/>
                <a:gd name="T11" fmla="*/ 92 h 197"/>
                <a:gd name="T12" fmla="*/ 31 w 203"/>
                <a:gd name="T13" fmla="*/ 85 h 197"/>
                <a:gd name="T14" fmla="*/ 26 w 203"/>
                <a:gd name="T15" fmla="*/ 70 h 197"/>
                <a:gd name="T16" fmla="*/ 23 w 203"/>
                <a:gd name="T17" fmla="*/ 63 h 197"/>
                <a:gd name="T18" fmla="*/ 17 w 203"/>
                <a:gd name="T19" fmla="*/ 52 h 197"/>
                <a:gd name="T20" fmla="*/ 11 w 203"/>
                <a:gd name="T21" fmla="*/ 44 h 197"/>
                <a:gd name="T22" fmla="*/ 5 w 203"/>
                <a:gd name="T23" fmla="*/ 43 h 197"/>
                <a:gd name="T24" fmla="*/ 1 w 203"/>
                <a:gd name="T25" fmla="*/ 34 h 197"/>
                <a:gd name="T26" fmla="*/ 1 w 203"/>
                <a:gd name="T27" fmla="*/ 25 h 197"/>
                <a:gd name="T28" fmla="*/ 3 w 203"/>
                <a:gd name="T29" fmla="*/ 9 h 197"/>
                <a:gd name="T30" fmla="*/ 17 w 203"/>
                <a:gd name="T31" fmla="*/ 6 h 197"/>
                <a:gd name="T32" fmla="*/ 26 w 203"/>
                <a:gd name="T33" fmla="*/ 18 h 197"/>
                <a:gd name="T34" fmla="*/ 35 w 203"/>
                <a:gd name="T35" fmla="*/ 14 h 197"/>
                <a:gd name="T36" fmla="*/ 56 w 203"/>
                <a:gd name="T37" fmla="*/ 7 h 197"/>
                <a:gd name="T38" fmla="*/ 62 w 203"/>
                <a:gd name="T39" fmla="*/ 3 h 197"/>
                <a:gd name="T40" fmla="*/ 65 w 203"/>
                <a:gd name="T41" fmla="*/ 3 h 197"/>
                <a:gd name="T42" fmla="*/ 72 w 203"/>
                <a:gd name="T43" fmla="*/ 7 h 197"/>
                <a:gd name="T44" fmla="*/ 85 w 203"/>
                <a:gd name="T45" fmla="*/ 9 h 197"/>
                <a:gd name="T46" fmla="*/ 91 w 203"/>
                <a:gd name="T47" fmla="*/ 12 h 197"/>
                <a:gd name="T48" fmla="*/ 102 w 203"/>
                <a:gd name="T49" fmla="*/ 9 h 197"/>
                <a:gd name="T50" fmla="*/ 114 w 203"/>
                <a:gd name="T51" fmla="*/ 15 h 197"/>
                <a:gd name="T52" fmla="*/ 126 w 203"/>
                <a:gd name="T53" fmla="*/ 14 h 197"/>
                <a:gd name="T54" fmla="*/ 136 w 203"/>
                <a:gd name="T55" fmla="*/ 12 h 197"/>
                <a:gd name="T56" fmla="*/ 148 w 203"/>
                <a:gd name="T57" fmla="*/ 15 h 197"/>
                <a:gd name="T58" fmla="*/ 152 w 203"/>
                <a:gd name="T59" fmla="*/ 17 h 197"/>
                <a:gd name="T60" fmla="*/ 160 w 203"/>
                <a:gd name="T61" fmla="*/ 21 h 197"/>
                <a:gd name="T62" fmla="*/ 165 w 203"/>
                <a:gd name="T63" fmla="*/ 31 h 197"/>
                <a:gd name="T64" fmla="*/ 182 w 203"/>
                <a:gd name="T65" fmla="*/ 28 h 197"/>
                <a:gd name="T66" fmla="*/ 191 w 203"/>
                <a:gd name="T67" fmla="*/ 31 h 197"/>
                <a:gd name="T68" fmla="*/ 185 w 203"/>
                <a:gd name="T69" fmla="*/ 48 h 197"/>
                <a:gd name="T70" fmla="*/ 179 w 203"/>
                <a:gd name="T71" fmla="*/ 61 h 197"/>
                <a:gd name="T72" fmla="*/ 180 w 203"/>
                <a:gd name="T73" fmla="*/ 74 h 197"/>
                <a:gd name="T74" fmla="*/ 189 w 203"/>
                <a:gd name="T75" fmla="*/ 80 h 197"/>
                <a:gd name="T76" fmla="*/ 199 w 203"/>
                <a:gd name="T77" fmla="*/ 88 h 197"/>
                <a:gd name="T78" fmla="*/ 200 w 203"/>
                <a:gd name="T79" fmla="*/ 95 h 197"/>
                <a:gd name="T80" fmla="*/ 186 w 203"/>
                <a:gd name="T81" fmla="*/ 94 h 197"/>
                <a:gd name="T82" fmla="*/ 186 w 203"/>
                <a:gd name="T83" fmla="*/ 101 h 197"/>
                <a:gd name="T84" fmla="*/ 196 w 203"/>
                <a:gd name="T85" fmla="*/ 122 h 197"/>
                <a:gd name="T86" fmla="*/ 193 w 203"/>
                <a:gd name="T87" fmla="*/ 128 h 197"/>
                <a:gd name="T88" fmla="*/ 186 w 203"/>
                <a:gd name="T89" fmla="*/ 123 h 197"/>
                <a:gd name="T90" fmla="*/ 176 w 203"/>
                <a:gd name="T91" fmla="*/ 129 h 197"/>
                <a:gd name="T92" fmla="*/ 168 w 203"/>
                <a:gd name="T93" fmla="*/ 129 h 197"/>
                <a:gd name="T94" fmla="*/ 171 w 203"/>
                <a:gd name="T95" fmla="*/ 137 h 197"/>
                <a:gd name="T96" fmla="*/ 170 w 203"/>
                <a:gd name="T97" fmla="*/ 143 h 197"/>
                <a:gd name="T98" fmla="*/ 154 w 203"/>
                <a:gd name="T99" fmla="*/ 148 h 197"/>
                <a:gd name="T100" fmla="*/ 152 w 203"/>
                <a:gd name="T101" fmla="*/ 165 h 197"/>
                <a:gd name="T102" fmla="*/ 143 w 203"/>
                <a:gd name="T103" fmla="*/ 174 h 197"/>
                <a:gd name="T104" fmla="*/ 145 w 203"/>
                <a:gd name="T105" fmla="*/ 185 h 197"/>
                <a:gd name="T106" fmla="*/ 145 w 203"/>
                <a:gd name="T107" fmla="*/ 194 h 197"/>
                <a:gd name="T108" fmla="*/ 137 w 203"/>
                <a:gd name="T109" fmla="*/ 194 h 197"/>
                <a:gd name="T110" fmla="*/ 115 w 203"/>
                <a:gd name="T111" fmla="*/ 180 h 197"/>
                <a:gd name="T112" fmla="*/ 108 w 203"/>
                <a:gd name="T113" fmla="*/ 172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203" h="197">
                  <a:moveTo>
                    <a:pt x="102" y="174"/>
                  </a:moveTo>
                  <a:lnTo>
                    <a:pt x="96" y="171"/>
                  </a:lnTo>
                  <a:lnTo>
                    <a:pt x="97" y="171"/>
                  </a:lnTo>
                  <a:lnTo>
                    <a:pt x="99" y="171"/>
                  </a:lnTo>
                  <a:lnTo>
                    <a:pt x="97" y="169"/>
                  </a:lnTo>
                  <a:lnTo>
                    <a:pt x="100" y="169"/>
                  </a:lnTo>
                  <a:lnTo>
                    <a:pt x="102" y="168"/>
                  </a:lnTo>
                  <a:lnTo>
                    <a:pt x="102" y="166"/>
                  </a:lnTo>
                  <a:lnTo>
                    <a:pt x="100" y="162"/>
                  </a:lnTo>
                  <a:lnTo>
                    <a:pt x="99" y="160"/>
                  </a:lnTo>
                  <a:lnTo>
                    <a:pt x="97" y="160"/>
                  </a:lnTo>
                  <a:lnTo>
                    <a:pt x="91" y="155"/>
                  </a:lnTo>
                  <a:lnTo>
                    <a:pt x="89" y="154"/>
                  </a:lnTo>
                  <a:lnTo>
                    <a:pt x="89" y="152"/>
                  </a:lnTo>
                  <a:lnTo>
                    <a:pt x="88" y="151"/>
                  </a:lnTo>
                  <a:lnTo>
                    <a:pt x="88" y="149"/>
                  </a:lnTo>
                  <a:lnTo>
                    <a:pt x="86" y="149"/>
                  </a:lnTo>
                  <a:lnTo>
                    <a:pt x="85" y="148"/>
                  </a:lnTo>
                  <a:lnTo>
                    <a:pt x="82" y="144"/>
                  </a:lnTo>
                  <a:lnTo>
                    <a:pt x="82" y="140"/>
                  </a:lnTo>
                  <a:lnTo>
                    <a:pt x="82" y="134"/>
                  </a:lnTo>
                  <a:lnTo>
                    <a:pt x="82" y="132"/>
                  </a:lnTo>
                  <a:lnTo>
                    <a:pt x="80" y="131"/>
                  </a:lnTo>
                  <a:lnTo>
                    <a:pt x="74" y="131"/>
                  </a:lnTo>
                  <a:lnTo>
                    <a:pt x="71" y="129"/>
                  </a:lnTo>
                  <a:lnTo>
                    <a:pt x="71" y="128"/>
                  </a:lnTo>
                  <a:lnTo>
                    <a:pt x="69" y="126"/>
                  </a:lnTo>
                  <a:lnTo>
                    <a:pt x="66" y="123"/>
                  </a:lnTo>
                  <a:lnTo>
                    <a:pt x="59" y="115"/>
                  </a:lnTo>
                  <a:lnTo>
                    <a:pt x="52" y="111"/>
                  </a:lnTo>
                  <a:lnTo>
                    <a:pt x="51" y="109"/>
                  </a:lnTo>
                  <a:lnTo>
                    <a:pt x="51" y="107"/>
                  </a:lnTo>
                  <a:lnTo>
                    <a:pt x="51" y="106"/>
                  </a:lnTo>
                  <a:lnTo>
                    <a:pt x="48" y="103"/>
                  </a:lnTo>
                  <a:lnTo>
                    <a:pt x="46" y="101"/>
                  </a:lnTo>
                  <a:lnTo>
                    <a:pt x="45" y="98"/>
                  </a:lnTo>
                  <a:lnTo>
                    <a:pt x="43" y="97"/>
                  </a:lnTo>
                  <a:lnTo>
                    <a:pt x="42" y="95"/>
                  </a:lnTo>
                  <a:lnTo>
                    <a:pt x="42" y="94"/>
                  </a:lnTo>
                  <a:lnTo>
                    <a:pt x="40" y="94"/>
                  </a:lnTo>
                  <a:lnTo>
                    <a:pt x="38" y="92"/>
                  </a:lnTo>
                  <a:lnTo>
                    <a:pt x="37" y="92"/>
                  </a:lnTo>
                  <a:lnTo>
                    <a:pt x="37" y="91"/>
                  </a:lnTo>
                  <a:lnTo>
                    <a:pt x="37" y="89"/>
                  </a:lnTo>
                  <a:lnTo>
                    <a:pt x="35" y="89"/>
                  </a:lnTo>
                  <a:lnTo>
                    <a:pt x="34" y="89"/>
                  </a:lnTo>
                  <a:lnTo>
                    <a:pt x="32" y="88"/>
                  </a:lnTo>
                  <a:lnTo>
                    <a:pt x="31" y="86"/>
                  </a:lnTo>
                  <a:lnTo>
                    <a:pt x="31" y="85"/>
                  </a:lnTo>
                  <a:lnTo>
                    <a:pt x="29" y="83"/>
                  </a:lnTo>
                  <a:lnTo>
                    <a:pt x="28" y="80"/>
                  </a:lnTo>
                  <a:lnTo>
                    <a:pt x="26" y="78"/>
                  </a:lnTo>
                  <a:lnTo>
                    <a:pt x="25" y="75"/>
                  </a:lnTo>
                  <a:lnTo>
                    <a:pt x="25" y="74"/>
                  </a:lnTo>
                  <a:lnTo>
                    <a:pt x="25" y="72"/>
                  </a:lnTo>
                  <a:lnTo>
                    <a:pt x="26" y="70"/>
                  </a:lnTo>
                  <a:lnTo>
                    <a:pt x="26" y="69"/>
                  </a:lnTo>
                  <a:lnTo>
                    <a:pt x="26" y="67"/>
                  </a:lnTo>
                  <a:lnTo>
                    <a:pt x="25" y="67"/>
                  </a:lnTo>
                  <a:lnTo>
                    <a:pt x="25" y="66"/>
                  </a:lnTo>
                  <a:lnTo>
                    <a:pt x="23" y="66"/>
                  </a:lnTo>
                  <a:lnTo>
                    <a:pt x="23" y="64"/>
                  </a:lnTo>
                  <a:lnTo>
                    <a:pt x="23" y="63"/>
                  </a:lnTo>
                  <a:lnTo>
                    <a:pt x="22" y="58"/>
                  </a:lnTo>
                  <a:lnTo>
                    <a:pt x="22" y="57"/>
                  </a:lnTo>
                  <a:lnTo>
                    <a:pt x="20" y="55"/>
                  </a:lnTo>
                  <a:lnTo>
                    <a:pt x="17" y="55"/>
                  </a:lnTo>
                  <a:lnTo>
                    <a:pt x="16" y="55"/>
                  </a:lnTo>
                  <a:lnTo>
                    <a:pt x="16" y="54"/>
                  </a:lnTo>
                  <a:lnTo>
                    <a:pt x="17" y="52"/>
                  </a:lnTo>
                  <a:lnTo>
                    <a:pt x="17" y="51"/>
                  </a:lnTo>
                  <a:lnTo>
                    <a:pt x="17" y="49"/>
                  </a:lnTo>
                  <a:lnTo>
                    <a:pt x="16" y="48"/>
                  </a:lnTo>
                  <a:lnTo>
                    <a:pt x="14" y="48"/>
                  </a:lnTo>
                  <a:lnTo>
                    <a:pt x="12" y="46"/>
                  </a:lnTo>
                  <a:lnTo>
                    <a:pt x="12" y="44"/>
                  </a:lnTo>
                  <a:lnTo>
                    <a:pt x="11" y="44"/>
                  </a:lnTo>
                  <a:lnTo>
                    <a:pt x="11" y="43"/>
                  </a:lnTo>
                  <a:lnTo>
                    <a:pt x="9" y="43"/>
                  </a:lnTo>
                  <a:lnTo>
                    <a:pt x="9" y="41"/>
                  </a:lnTo>
                  <a:lnTo>
                    <a:pt x="8" y="41"/>
                  </a:lnTo>
                  <a:lnTo>
                    <a:pt x="8" y="43"/>
                  </a:lnTo>
                  <a:lnTo>
                    <a:pt x="6" y="43"/>
                  </a:lnTo>
                  <a:lnTo>
                    <a:pt x="5" y="43"/>
                  </a:lnTo>
                  <a:lnTo>
                    <a:pt x="5" y="41"/>
                  </a:lnTo>
                  <a:lnTo>
                    <a:pt x="3" y="40"/>
                  </a:lnTo>
                  <a:lnTo>
                    <a:pt x="1" y="38"/>
                  </a:lnTo>
                  <a:lnTo>
                    <a:pt x="0" y="37"/>
                  </a:lnTo>
                  <a:lnTo>
                    <a:pt x="0" y="35"/>
                  </a:lnTo>
                  <a:lnTo>
                    <a:pt x="1" y="35"/>
                  </a:lnTo>
                  <a:lnTo>
                    <a:pt x="1" y="34"/>
                  </a:lnTo>
                  <a:lnTo>
                    <a:pt x="3" y="34"/>
                  </a:lnTo>
                  <a:lnTo>
                    <a:pt x="3" y="32"/>
                  </a:lnTo>
                  <a:lnTo>
                    <a:pt x="3" y="31"/>
                  </a:lnTo>
                  <a:lnTo>
                    <a:pt x="1" y="29"/>
                  </a:lnTo>
                  <a:lnTo>
                    <a:pt x="1" y="28"/>
                  </a:lnTo>
                  <a:lnTo>
                    <a:pt x="1" y="26"/>
                  </a:lnTo>
                  <a:lnTo>
                    <a:pt x="1" y="25"/>
                  </a:lnTo>
                  <a:lnTo>
                    <a:pt x="3" y="23"/>
                  </a:lnTo>
                  <a:lnTo>
                    <a:pt x="3" y="21"/>
                  </a:lnTo>
                  <a:lnTo>
                    <a:pt x="3" y="20"/>
                  </a:lnTo>
                  <a:lnTo>
                    <a:pt x="3" y="18"/>
                  </a:lnTo>
                  <a:lnTo>
                    <a:pt x="3" y="15"/>
                  </a:lnTo>
                  <a:lnTo>
                    <a:pt x="5" y="14"/>
                  </a:lnTo>
                  <a:lnTo>
                    <a:pt x="3" y="9"/>
                  </a:lnTo>
                  <a:lnTo>
                    <a:pt x="5" y="7"/>
                  </a:lnTo>
                  <a:lnTo>
                    <a:pt x="5" y="6"/>
                  </a:lnTo>
                  <a:lnTo>
                    <a:pt x="6" y="6"/>
                  </a:lnTo>
                  <a:lnTo>
                    <a:pt x="9" y="4"/>
                  </a:lnTo>
                  <a:lnTo>
                    <a:pt x="14" y="4"/>
                  </a:lnTo>
                  <a:lnTo>
                    <a:pt x="16" y="4"/>
                  </a:lnTo>
                  <a:lnTo>
                    <a:pt x="17" y="6"/>
                  </a:lnTo>
                  <a:lnTo>
                    <a:pt x="17" y="7"/>
                  </a:lnTo>
                  <a:lnTo>
                    <a:pt x="19" y="7"/>
                  </a:lnTo>
                  <a:lnTo>
                    <a:pt x="19" y="9"/>
                  </a:lnTo>
                  <a:lnTo>
                    <a:pt x="20" y="11"/>
                  </a:lnTo>
                  <a:lnTo>
                    <a:pt x="20" y="12"/>
                  </a:lnTo>
                  <a:lnTo>
                    <a:pt x="22" y="14"/>
                  </a:lnTo>
                  <a:lnTo>
                    <a:pt x="26" y="18"/>
                  </a:lnTo>
                  <a:lnTo>
                    <a:pt x="28" y="20"/>
                  </a:lnTo>
                  <a:lnTo>
                    <a:pt x="29" y="20"/>
                  </a:lnTo>
                  <a:lnTo>
                    <a:pt x="32" y="21"/>
                  </a:lnTo>
                  <a:lnTo>
                    <a:pt x="34" y="20"/>
                  </a:lnTo>
                  <a:lnTo>
                    <a:pt x="34" y="17"/>
                  </a:lnTo>
                  <a:lnTo>
                    <a:pt x="35" y="15"/>
                  </a:lnTo>
                  <a:lnTo>
                    <a:pt x="35" y="14"/>
                  </a:lnTo>
                  <a:lnTo>
                    <a:pt x="35" y="12"/>
                  </a:lnTo>
                  <a:lnTo>
                    <a:pt x="37" y="12"/>
                  </a:lnTo>
                  <a:lnTo>
                    <a:pt x="38" y="11"/>
                  </a:lnTo>
                  <a:lnTo>
                    <a:pt x="40" y="6"/>
                  </a:lnTo>
                  <a:lnTo>
                    <a:pt x="43" y="4"/>
                  </a:lnTo>
                  <a:lnTo>
                    <a:pt x="46" y="4"/>
                  </a:lnTo>
                  <a:lnTo>
                    <a:pt x="56" y="7"/>
                  </a:lnTo>
                  <a:lnTo>
                    <a:pt x="57" y="7"/>
                  </a:lnTo>
                  <a:lnTo>
                    <a:pt x="59" y="7"/>
                  </a:lnTo>
                  <a:lnTo>
                    <a:pt x="59" y="6"/>
                  </a:lnTo>
                  <a:lnTo>
                    <a:pt x="59" y="4"/>
                  </a:lnTo>
                  <a:lnTo>
                    <a:pt x="60" y="4"/>
                  </a:lnTo>
                  <a:lnTo>
                    <a:pt x="60" y="3"/>
                  </a:lnTo>
                  <a:lnTo>
                    <a:pt x="62" y="3"/>
                  </a:lnTo>
                  <a:lnTo>
                    <a:pt x="62" y="1"/>
                  </a:lnTo>
                  <a:lnTo>
                    <a:pt x="63" y="0"/>
                  </a:lnTo>
                  <a:lnTo>
                    <a:pt x="65" y="1"/>
                  </a:lnTo>
                  <a:lnTo>
                    <a:pt x="65" y="3"/>
                  </a:lnTo>
                  <a:lnTo>
                    <a:pt x="65" y="4"/>
                  </a:lnTo>
                  <a:lnTo>
                    <a:pt x="66" y="3"/>
                  </a:lnTo>
                  <a:lnTo>
                    <a:pt x="65" y="3"/>
                  </a:lnTo>
                  <a:lnTo>
                    <a:pt x="66" y="3"/>
                  </a:lnTo>
                  <a:lnTo>
                    <a:pt x="68" y="4"/>
                  </a:lnTo>
                  <a:lnTo>
                    <a:pt x="68" y="3"/>
                  </a:lnTo>
                  <a:lnTo>
                    <a:pt x="68" y="4"/>
                  </a:lnTo>
                  <a:lnTo>
                    <a:pt x="69" y="4"/>
                  </a:lnTo>
                  <a:lnTo>
                    <a:pt x="69" y="6"/>
                  </a:lnTo>
                  <a:lnTo>
                    <a:pt x="72" y="7"/>
                  </a:lnTo>
                  <a:lnTo>
                    <a:pt x="74" y="9"/>
                  </a:lnTo>
                  <a:lnTo>
                    <a:pt x="77" y="11"/>
                  </a:lnTo>
                  <a:lnTo>
                    <a:pt x="77" y="9"/>
                  </a:lnTo>
                  <a:lnTo>
                    <a:pt x="80" y="9"/>
                  </a:lnTo>
                  <a:lnTo>
                    <a:pt x="82" y="7"/>
                  </a:lnTo>
                  <a:lnTo>
                    <a:pt x="83" y="9"/>
                  </a:lnTo>
                  <a:lnTo>
                    <a:pt x="85" y="9"/>
                  </a:lnTo>
                  <a:lnTo>
                    <a:pt x="86" y="11"/>
                  </a:lnTo>
                  <a:lnTo>
                    <a:pt x="88" y="11"/>
                  </a:lnTo>
                  <a:lnTo>
                    <a:pt x="89" y="11"/>
                  </a:lnTo>
                  <a:lnTo>
                    <a:pt x="89" y="9"/>
                  </a:lnTo>
                  <a:lnTo>
                    <a:pt x="91" y="9"/>
                  </a:lnTo>
                  <a:lnTo>
                    <a:pt x="91" y="11"/>
                  </a:lnTo>
                  <a:lnTo>
                    <a:pt x="91" y="12"/>
                  </a:lnTo>
                  <a:lnTo>
                    <a:pt x="93" y="11"/>
                  </a:lnTo>
                  <a:lnTo>
                    <a:pt x="93" y="12"/>
                  </a:lnTo>
                  <a:lnTo>
                    <a:pt x="96" y="12"/>
                  </a:lnTo>
                  <a:lnTo>
                    <a:pt x="97" y="12"/>
                  </a:lnTo>
                  <a:lnTo>
                    <a:pt x="99" y="12"/>
                  </a:lnTo>
                  <a:lnTo>
                    <a:pt x="100" y="9"/>
                  </a:lnTo>
                  <a:lnTo>
                    <a:pt x="102" y="9"/>
                  </a:lnTo>
                  <a:lnTo>
                    <a:pt x="103" y="9"/>
                  </a:lnTo>
                  <a:lnTo>
                    <a:pt x="105" y="11"/>
                  </a:lnTo>
                  <a:lnTo>
                    <a:pt x="106" y="11"/>
                  </a:lnTo>
                  <a:lnTo>
                    <a:pt x="109" y="15"/>
                  </a:lnTo>
                  <a:lnTo>
                    <a:pt x="111" y="17"/>
                  </a:lnTo>
                  <a:lnTo>
                    <a:pt x="112" y="15"/>
                  </a:lnTo>
                  <a:lnTo>
                    <a:pt x="114" y="15"/>
                  </a:lnTo>
                  <a:lnTo>
                    <a:pt x="115" y="14"/>
                  </a:lnTo>
                  <a:lnTo>
                    <a:pt x="119" y="11"/>
                  </a:lnTo>
                  <a:lnTo>
                    <a:pt x="120" y="11"/>
                  </a:lnTo>
                  <a:lnTo>
                    <a:pt x="122" y="11"/>
                  </a:lnTo>
                  <a:lnTo>
                    <a:pt x="123" y="14"/>
                  </a:lnTo>
                  <a:lnTo>
                    <a:pt x="125" y="14"/>
                  </a:lnTo>
                  <a:lnTo>
                    <a:pt x="126" y="14"/>
                  </a:lnTo>
                  <a:lnTo>
                    <a:pt x="128" y="14"/>
                  </a:lnTo>
                  <a:lnTo>
                    <a:pt x="130" y="14"/>
                  </a:lnTo>
                  <a:lnTo>
                    <a:pt x="130" y="12"/>
                  </a:lnTo>
                  <a:lnTo>
                    <a:pt x="130" y="11"/>
                  </a:lnTo>
                  <a:lnTo>
                    <a:pt x="131" y="9"/>
                  </a:lnTo>
                  <a:lnTo>
                    <a:pt x="133" y="11"/>
                  </a:lnTo>
                  <a:lnTo>
                    <a:pt x="136" y="12"/>
                  </a:lnTo>
                  <a:lnTo>
                    <a:pt x="140" y="12"/>
                  </a:lnTo>
                  <a:lnTo>
                    <a:pt x="142" y="14"/>
                  </a:lnTo>
                  <a:lnTo>
                    <a:pt x="143" y="15"/>
                  </a:lnTo>
                  <a:lnTo>
                    <a:pt x="145" y="17"/>
                  </a:lnTo>
                  <a:lnTo>
                    <a:pt x="146" y="17"/>
                  </a:lnTo>
                  <a:lnTo>
                    <a:pt x="148" y="17"/>
                  </a:lnTo>
                  <a:lnTo>
                    <a:pt x="148" y="15"/>
                  </a:lnTo>
                  <a:lnTo>
                    <a:pt x="146" y="15"/>
                  </a:lnTo>
                  <a:lnTo>
                    <a:pt x="146" y="14"/>
                  </a:lnTo>
                  <a:lnTo>
                    <a:pt x="148" y="14"/>
                  </a:lnTo>
                  <a:lnTo>
                    <a:pt x="149" y="14"/>
                  </a:lnTo>
                  <a:lnTo>
                    <a:pt x="151" y="14"/>
                  </a:lnTo>
                  <a:lnTo>
                    <a:pt x="152" y="15"/>
                  </a:lnTo>
                  <a:lnTo>
                    <a:pt x="152" y="17"/>
                  </a:lnTo>
                  <a:lnTo>
                    <a:pt x="154" y="17"/>
                  </a:lnTo>
                  <a:lnTo>
                    <a:pt x="154" y="15"/>
                  </a:lnTo>
                  <a:lnTo>
                    <a:pt x="156" y="15"/>
                  </a:lnTo>
                  <a:lnTo>
                    <a:pt x="157" y="20"/>
                  </a:lnTo>
                  <a:lnTo>
                    <a:pt x="159" y="20"/>
                  </a:lnTo>
                  <a:lnTo>
                    <a:pt x="160" y="20"/>
                  </a:lnTo>
                  <a:lnTo>
                    <a:pt x="160" y="21"/>
                  </a:lnTo>
                  <a:lnTo>
                    <a:pt x="160" y="23"/>
                  </a:lnTo>
                  <a:lnTo>
                    <a:pt x="160" y="25"/>
                  </a:lnTo>
                  <a:lnTo>
                    <a:pt x="159" y="26"/>
                  </a:lnTo>
                  <a:lnTo>
                    <a:pt x="160" y="28"/>
                  </a:lnTo>
                  <a:lnTo>
                    <a:pt x="162" y="29"/>
                  </a:lnTo>
                  <a:lnTo>
                    <a:pt x="163" y="31"/>
                  </a:lnTo>
                  <a:lnTo>
                    <a:pt x="165" y="31"/>
                  </a:lnTo>
                  <a:lnTo>
                    <a:pt x="170" y="31"/>
                  </a:lnTo>
                  <a:lnTo>
                    <a:pt x="171" y="31"/>
                  </a:lnTo>
                  <a:lnTo>
                    <a:pt x="173" y="31"/>
                  </a:lnTo>
                  <a:lnTo>
                    <a:pt x="174" y="31"/>
                  </a:lnTo>
                  <a:lnTo>
                    <a:pt x="176" y="31"/>
                  </a:lnTo>
                  <a:lnTo>
                    <a:pt x="180" y="26"/>
                  </a:lnTo>
                  <a:lnTo>
                    <a:pt x="182" y="28"/>
                  </a:lnTo>
                  <a:lnTo>
                    <a:pt x="183" y="28"/>
                  </a:lnTo>
                  <a:lnTo>
                    <a:pt x="186" y="28"/>
                  </a:lnTo>
                  <a:lnTo>
                    <a:pt x="188" y="28"/>
                  </a:lnTo>
                  <a:lnTo>
                    <a:pt x="188" y="29"/>
                  </a:lnTo>
                  <a:lnTo>
                    <a:pt x="189" y="29"/>
                  </a:lnTo>
                  <a:lnTo>
                    <a:pt x="191" y="29"/>
                  </a:lnTo>
                  <a:lnTo>
                    <a:pt x="191" y="31"/>
                  </a:lnTo>
                  <a:lnTo>
                    <a:pt x="189" y="31"/>
                  </a:lnTo>
                  <a:lnTo>
                    <a:pt x="189" y="32"/>
                  </a:lnTo>
                  <a:lnTo>
                    <a:pt x="188" y="40"/>
                  </a:lnTo>
                  <a:lnTo>
                    <a:pt x="188" y="41"/>
                  </a:lnTo>
                  <a:lnTo>
                    <a:pt x="186" y="43"/>
                  </a:lnTo>
                  <a:lnTo>
                    <a:pt x="185" y="44"/>
                  </a:lnTo>
                  <a:lnTo>
                    <a:pt x="185" y="48"/>
                  </a:lnTo>
                  <a:lnTo>
                    <a:pt x="182" y="51"/>
                  </a:lnTo>
                  <a:lnTo>
                    <a:pt x="182" y="52"/>
                  </a:lnTo>
                  <a:lnTo>
                    <a:pt x="180" y="52"/>
                  </a:lnTo>
                  <a:lnTo>
                    <a:pt x="180" y="54"/>
                  </a:lnTo>
                  <a:lnTo>
                    <a:pt x="180" y="55"/>
                  </a:lnTo>
                  <a:lnTo>
                    <a:pt x="177" y="57"/>
                  </a:lnTo>
                  <a:lnTo>
                    <a:pt x="179" y="61"/>
                  </a:lnTo>
                  <a:lnTo>
                    <a:pt x="179" y="63"/>
                  </a:lnTo>
                  <a:lnTo>
                    <a:pt x="177" y="64"/>
                  </a:lnTo>
                  <a:lnTo>
                    <a:pt x="177" y="66"/>
                  </a:lnTo>
                  <a:lnTo>
                    <a:pt x="177" y="67"/>
                  </a:lnTo>
                  <a:lnTo>
                    <a:pt x="177" y="69"/>
                  </a:lnTo>
                  <a:lnTo>
                    <a:pt x="179" y="72"/>
                  </a:lnTo>
                  <a:lnTo>
                    <a:pt x="180" y="74"/>
                  </a:lnTo>
                  <a:lnTo>
                    <a:pt x="183" y="74"/>
                  </a:lnTo>
                  <a:lnTo>
                    <a:pt x="185" y="74"/>
                  </a:lnTo>
                  <a:lnTo>
                    <a:pt x="186" y="74"/>
                  </a:lnTo>
                  <a:lnTo>
                    <a:pt x="188" y="75"/>
                  </a:lnTo>
                  <a:lnTo>
                    <a:pt x="189" y="77"/>
                  </a:lnTo>
                  <a:lnTo>
                    <a:pt x="189" y="78"/>
                  </a:lnTo>
                  <a:lnTo>
                    <a:pt x="189" y="80"/>
                  </a:lnTo>
                  <a:lnTo>
                    <a:pt x="191" y="81"/>
                  </a:lnTo>
                  <a:lnTo>
                    <a:pt x="193" y="83"/>
                  </a:lnTo>
                  <a:lnTo>
                    <a:pt x="194" y="83"/>
                  </a:lnTo>
                  <a:lnTo>
                    <a:pt x="196" y="83"/>
                  </a:lnTo>
                  <a:lnTo>
                    <a:pt x="196" y="85"/>
                  </a:lnTo>
                  <a:lnTo>
                    <a:pt x="197" y="86"/>
                  </a:lnTo>
                  <a:lnTo>
                    <a:pt x="199" y="88"/>
                  </a:lnTo>
                  <a:lnTo>
                    <a:pt x="200" y="89"/>
                  </a:lnTo>
                  <a:lnTo>
                    <a:pt x="202" y="91"/>
                  </a:lnTo>
                  <a:lnTo>
                    <a:pt x="202" y="89"/>
                  </a:lnTo>
                  <a:lnTo>
                    <a:pt x="203" y="91"/>
                  </a:lnTo>
                  <a:lnTo>
                    <a:pt x="203" y="92"/>
                  </a:lnTo>
                  <a:lnTo>
                    <a:pt x="202" y="94"/>
                  </a:lnTo>
                  <a:lnTo>
                    <a:pt x="200" y="95"/>
                  </a:lnTo>
                  <a:lnTo>
                    <a:pt x="199" y="95"/>
                  </a:lnTo>
                  <a:lnTo>
                    <a:pt x="197" y="95"/>
                  </a:lnTo>
                  <a:lnTo>
                    <a:pt x="194" y="95"/>
                  </a:lnTo>
                  <a:lnTo>
                    <a:pt x="191" y="95"/>
                  </a:lnTo>
                  <a:lnTo>
                    <a:pt x="189" y="95"/>
                  </a:lnTo>
                  <a:lnTo>
                    <a:pt x="188" y="94"/>
                  </a:lnTo>
                  <a:lnTo>
                    <a:pt x="186" y="94"/>
                  </a:lnTo>
                  <a:lnTo>
                    <a:pt x="186" y="92"/>
                  </a:lnTo>
                  <a:lnTo>
                    <a:pt x="185" y="94"/>
                  </a:lnTo>
                  <a:lnTo>
                    <a:pt x="183" y="94"/>
                  </a:lnTo>
                  <a:lnTo>
                    <a:pt x="183" y="95"/>
                  </a:lnTo>
                  <a:lnTo>
                    <a:pt x="183" y="97"/>
                  </a:lnTo>
                  <a:lnTo>
                    <a:pt x="185" y="98"/>
                  </a:lnTo>
                  <a:lnTo>
                    <a:pt x="186" y="101"/>
                  </a:lnTo>
                  <a:lnTo>
                    <a:pt x="189" y="106"/>
                  </a:lnTo>
                  <a:lnTo>
                    <a:pt x="196" y="111"/>
                  </a:lnTo>
                  <a:lnTo>
                    <a:pt x="196" y="114"/>
                  </a:lnTo>
                  <a:lnTo>
                    <a:pt x="197" y="117"/>
                  </a:lnTo>
                  <a:lnTo>
                    <a:pt x="197" y="120"/>
                  </a:lnTo>
                  <a:lnTo>
                    <a:pt x="196" y="120"/>
                  </a:lnTo>
                  <a:lnTo>
                    <a:pt x="196" y="122"/>
                  </a:lnTo>
                  <a:lnTo>
                    <a:pt x="196" y="123"/>
                  </a:lnTo>
                  <a:lnTo>
                    <a:pt x="196" y="125"/>
                  </a:lnTo>
                  <a:lnTo>
                    <a:pt x="197" y="125"/>
                  </a:lnTo>
                  <a:lnTo>
                    <a:pt x="196" y="126"/>
                  </a:lnTo>
                  <a:lnTo>
                    <a:pt x="194" y="125"/>
                  </a:lnTo>
                  <a:lnTo>
                    <a:pt x="193" y="126"/>
                  </a:lnTo>
                  <a:lnTo>
                    <a:pt x="193" y="128"/>
                  </a:lnTo>
                  <a:lnTo>
                    <a:pt x="193" y="126"/>
                  </a:lnTo>
                  <a:lnTo>
                    <a:pt x="191" y="125"/>
                  </a:lnTo>
                  <a:lnTo>
                    <a:pt x="191" y="123"/>
                  </a:lnTo>
                  <a:lnTo>
                    <a:pt x="189" y="123"/>
                  </a:lnTo>
                  <a:lnTo>
                    <a:pt x="189" y="122"/>
                  </a:lnTo>
                  <a:lnTo>
                    <a:pt x="188" y="123"/>
                  </a:lnTo>
                  <a:lnTo>
                    <a:pt x="186" y="123"/>
                  </a:lnTo>
                  <a:lnTo>
                    <a:pt x="185" y="123"/>
                  </a:lnTo>
                  <a:lnTo>
                    <a:pt x="183" y="125"/>
                  </a:lnTo>
                  <a:lnTo>
                    <a:pt x="183" y="126"/>
                  </a:lnTo>
                  <a:lnTo>
                    <a:pt x="182" y="128"/>
                  </a:lnTo>
                  <a:lnTo>
                    <a:pt x="179" y="128"/>
                  </a:lnTo>
                  <a:lnTo>
                    <a:pt x="177" y="128"/>
                  </a:lnTo>
                  <a:lnTo>
                    <a:pt x="176" y="129"/>
                  </a:lnTo>
                  <a:lnTo>
                    <a:pt x="174" y="129"/>
                  </a:lnTo>
                  <a:lnTo>
                    <a:pt x="173" y="129"/>
                  </a:lnTo>
                  <a:lnTo>
                    <a:pt x="173" y="128"/>
                  </a:lnTo>
                  <a:lnTo>
                    <a:pt x="171" y="126"/>
                  </a:lnTo>
                  <a:lnTo>
                    <a:pt x="170" y="126"/>
                  </a:lnTo>
                  <a:lnTo>
                    <a:pt x="170" y="128"/>
                  </a:lnTo>
                  <a:lnTo>
                    <a:pt x="168" y="129"/>
                  </a:lnTo>
                  <a:lnTo>
                    <a:pt x="166" y="129"/>
                  </a:lnTo>
                  <a:lnTo>
                    <a:pt x="166" y="131"/>
                  </a:lnTo>
                  <a:lnTo>
                    <a:pt x="168" y="131"/>
                  </a:lnTo>
                  <a:lnTo>
                    <a:pt x="168" y="132"/>
                  </a:lnTo>
                  <a:lnTo>
                    <a:pt x="168" y="134"/>
                  </a:lnTo>
                  <a:lnTo>
                    <a:pt x="170" y="134"/>
                  </a:lnTo>
                  <a:lnTo>
                    <a:pt x="171" y="137"/>
                  </a:lnTo>
                  <a:lnTo>
                    <a:pt x="173" y="140"/>
                  </a:lnTo>
                  <a:lnTo>
                    <a:pt x="174" y="143"/>
                  </a:lnTo>
                  <a:lnTo>
                    <a:pt x="174" y="144"/>
                  </a:lnTo>
                  <a:lnTo>
                    <a:pt x="173" y="144"/>
                  </a:lnTo>
                  <a:lnTo>
                    <a:pt x="171" y="146"/>
                  </a:lnTo>
                  <a:lnTo>
                    <a:pt x="170" y="144"/>
                  </a:lnTo>
                  <a:lnTo>
                    <a:pt x="170" y="143"/>
                  </a:lnTo>
                  <a:lnTo>
                    <a:pt x="168" y="141"/>
                  </a:lnTo>
                  <a:lnTo>
                    <a:pt x="166" y="141"/>
                  </a:lnTo>
                  <a:lnTo>
                    <a:pt x="166" y="140"/>
                  </a:lnTo>
                  <a:lnTo>
                    <a:pt x="163" y="141"/>
                  </a:lnTo>
                  <a:lnTo>
                    <a:pt x="162" y="141"/>
                  </a:lnTo>
                  <a:lnTo>
                    <a:pt x="162" y="143"/>
                  </a:lnTo>
                  <a:lnTo>
                    <a:pt x="154" y="148"/>
                  </a:lnTo>
                  <a:lnTo>
                    <a:pt x="154" y="149"/>
                  </a:lnTo>
                  <a:lnTo>
                    <a:pt x="156" y="149"/>
                  </a:lnTo>
                  <a:lnTo>
                    <a:pt x="152" y="152"/>
                  </a:lnTo>
                  <a:lnTo>
                    <a:pt x="152" y="154"/>
                  </a:lnTo>
                  <a:lnTo>
                    <a:pt x="151" y="157"/>
                  </a:lnTo>
                  <a:lnTo>
                    <a:pt x="151" y="159"/>
                  </a:lnTo>
                  <a:lnTo>
                    <a:pt x="152" y="165"/>
                  </a:lnTo>
                  <a:lnTo>
                    <a:pt x="151" y="165"/>
                  </a:lnTo>
                  <a:lnTo>
                    <a:pt x="148" y="165"/>
                  </a:lnTo>
                  <a:lnTo>
                    <a:pt x="145" y="165"/>
                  </a:lnTo>
                  <a:lnTo>
                    <a:pt x="143" y="166"/>
                  </a:lnTo>
                  <a:lnTo>
                    <a:pt x="142" y="169"/>
                  </a:lnTo>
                  <a:lnTo>
                    <a:pt x="142" y="171"/>
                  </a:lnTo>
                  <a:lnTo>
                    <a:pt x="143" y="174"/>
                  </a:lnTo>
                  <a:lnTo>
                    <a:pt x="143" y="175"/>
                  </a:lnTo>
                  <a:lnTo>
                    <a:pt x="143" y="177"/>
                  </a:lnTo>
                  <a:lnTo>
                    <a:pt x="142" y="177"/>
                  </a:lnTo>
                  <a:lnTo>
                    <a:pt x="142" y="178"/>
                  </a:lnTo>
                  <a:lnTo>
                    <a:pt x="143" y="180"/>
                  </a:lnTo>
                  <a:lnTo>
                    <a:pt x="143" y="181"/>
                  </a:lnTo>
                  <a:lnTo>
                    <a:pt x="145" y="185"/>
                  </a:lnTo>
                  <a:lnTo>
                    <a:pt x="146" y="186"/>
                  </a:lnTo>
                  <a:lnTo>
                    <a:pt x="148" y="188"/>
                  </a:lnTo>
                  <a:lnTo>
                    <a:pt x="148" y="189"/>
                  </a:lnTo>
                  <a:lnTo>
                    <a:pt x="148" y="191"/>
                  </a:lnTo>
                  <a:lnTo>
                    <a:pt x="148" y="192"/>
                  </a:lnTo>
                  <a:lnTo>
                    <a:pt x="146" y="194"/>
                  </a:lnTo>
                  <a:lnTo>
                    <a:pt x="145" y="194"/>
                  </a:lnTo>
                  <a:lnTo>
                    <a:pt x="145" y="195"/>
                  </a:lnTo>
                  <a:lnTo>
                    <a:pt x="145" y="197"/>
                  </a:lnTo>
                  <a:lnTo>
                    <a:pt x="143" y="195"/>
                  </a:lnTo>
                  <a:lnTo>
                    <a:pt x="142" y="197"/>
                  </a:lnTo>
                  <a:lnTo>
                    <a:pt x="139" y="197"/>
                  </a:lnTo>
                  <a:lnTo>
                    <a:pt x="139" y="195"/>
                  </a:lnTo>
                  <a:lnTo>
                    <a:pt x="137" y="194"/>
                  </a:lnTo>
                  <a:lnTo>
                    <a:pt x="136" y="194"/>
                  </a:lnTo>
                  <a:lnTo>
                    <a:pt x="133" y="192"/>
                  </a:lnTo>
                  <a:lnTo>
                    <a:pt x="131" y="192"/>
                  </a:lnTo>
                  <a:lnTo>
                    <a:pt x="122" y="186"/>
                  </a:lnTo>
                  <a:lnTo>
                    <a:pt x="119" y="185"/>
                  </a:lnTo>
                  <a:lnTo>
                    <a:pt x="117" y="183"/>
                  </a:lnTo>
                  <a:lnTo>
                    <a:pt x="115" y="180"/>
                  </a:lnTo>
                  <a:lnTo>
                    <a:pt x="114" y="180"/>
                  </a:lnTo>
                  <a:lnTo>
                    <a:pt x="112" y="178"/>
                  </a:lnTo>
                  <a:lnTo>
                    <a:pt x="111" y="175"/>
                  </a:lnTo>
                  <a:lnTo>
                    <a:pt x="109" y="175"/>
                  </a:lnTo>
                  <a:lnTo>
                    <a:pt x="109" y="174"/>
                  </a:lnTo>
                  <a:lnTo>
                    <a:pt x="109" y="172"/>
                  </a:lnTo>
                  <a:lnTo>
                    <a:pt x="108" y="172"/>
                  </a:lnTo>
                  <a:lnTo>
                    <a:pt x="106" y="172"/>
                  </a:lnTo>
                  <a:lnTo>
                    <a:pt x="105" y="171"/>
                  </a:lnTo>
                  <a:lnTo>
                    <a:pt x="103" y="171"/>
                  </a:lnTo>
                  <a:lnTo>
                    <a:pt x="103" y="172"/>
                  </a:lnTo>
                  <a:lnTo>
                    <a:pt x="102" y="172"/>
                  </a:lnTo>
                  <a:lnTo>
                    <a:pt x="102" y="174"/>
                  </a:lnTo>
                  <a:close/>
                </a:path>
              </a:pathLst>
            </a:custGeom>
            <a:solidFill>
              <a:srgbClr val="494949"/>
            </a:solidFill>
            <a:ln w="3175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177792" indent="-177792" defTabSz="711165">
                <a:defRPr/>
              </a:pPr>
              <a:endParaRPr lang="en-US" sz="2000" kern="0">
                <a:solidFill>
                  <a:srgbClr val="FFFFFF"/>
                </a:solidFill>
                <a:latin typeface="Arial" panose="020B0604020202020204"/>
              </a:endParaRPr>
            </a:p>
          </p:txBody>
        </p:sp>
        <p:sp>
          <p:nvSpPr>
            <p:cNvPr id="61" name="Freeform 237">
              <a:extLst>
                <a:ext uri="{FF2B5EF4-FFF2-40B4-BE49-F238E27FC236}">
                  <a16:creationId xmlns:a16="http://schemas.microsoft.com/office/drawing/2014/main" id="{01188393-0DA9-B885-631A-8567790C169E}"/>
                </a:ext>
              </a:extLst>
            </p:cNvPr>
            <p:cNvSpPr>
              <a:spLocks/>
            </p:cNvSpPr>
            <p:nvPr/>
          </p:nvSpPr>
          <p:spPr bwMode="auto">
            <a:xfrm>
              <a:off x="8274050" y="5845320"/>
              <a:ext cx="190500" cy="150091"/>
            </a:xfrm>
            <a:custGeom>
              <a:avLst/>
              <a:gdLst>
                <a:gd name="T0" fmla="*/ 9 w 132"/>
                <a:gd name="T1" fmla="*/ 34 h 104"/>
                <a:gd name="T2" fmla="*/ 13 w 132"/>
                <a:gd name="T3" fmla="*/ 34 h 104"/>
                <a:gd name="T4" fmla="*/ 15 w 132"/>
                <a:gd name="T5" fmla="*/ 27 h 104"/>
                <a:gd name="T6" fmla="*/ 18 w 132"/>
                <a:gd name="T7" fmla="*/ 18 h 104"/>
                <a:gd name="T8" fmla="*/ 30 w 132"/>
                <a:gd name="T9" fmla="*/ 15 h 104"/>
                <a:gd name="T10" fmla="*/ 33 w 132"/>
                <a:gd name="T11" fmla="*/ 12 h 104"/>
                <a:gd name="T12" fmla="*/ 40 w 132"/>
                <a:gd name="T13" fmla="*/ 17 h 104"/>
                <a:gd name="T14" fmla="*/ 44 w 132"/>
                <a:gd name="T15" fmla="*/ 18 h 104"/>
                <a:gd name="T16" fmla="*/ 44 w 132"/>
                <a:gd name="T17" fmla="*/ 15 h 104"/>
                <a:gd name="T18" fmla="*/ 50 w 132"/>
                <a:gd name="T19" fmla="*/ 11 h 104"/>
                <a:gd name="T20" fmla="*/ 52 w 132"/>
                <a:gd name="T21" fmla="*/ 9 h 104"/>
                <a:gd name="T22" fmla="*/ 55 w 132"/>
                <a:gd name="T23" fmla="*/ 9 h 104"/>
                <a:gd name="T24" fmla="*/ 64 w 132"/>
                <a:gd name="T25" fmla="*/ 7 h 104"/>
                <a:gd name="T26" fmla="*/ 74 w 132"/>
                <a:gd name="T27" fmla="*/ 3 h 104"/>
                <a:gd name="T28" fmla="*/ 83 w 132"/>
                <a:gd name="T29" fmla="*/ 4 h 104"/>
                <a:gd name="T30" fmla="*/ 95 w 132"/>
                <a:gd name="T31" fmla="*/ 0 h 104"/>
                <a:gd name="T32" fmla="*/ 103 w 132"/>
                <a:gd name="T33" fmla="*/ 11 h 104"/>
                <a:gd name="T34" fmla="*/ 107 w 132"/>
                <a:gd name="T35" fmla="*/ 15 h 104"/>
                <a:gd name="T36" fmla="*/ 117 w 132"/>
                <a:gd name="T37" fmla="*/ 21 h 104"/>
                <a:gd name="T38" fmla="*/ 121 w 132"/>
                <a:gd name="T39" fmla="*/ 23 h 104"/>
                <a:gd name="T40" fmla="*/ 124 w 132"/>
                <a:gd name="T41" fmla="*/ 27 h 104"/>
                <a:gd name="T42" fmla="*/ 126 w 132"/>
                <a:gd name="T43" fmla="*/ 34 h 104"/>
                <a:gd name="T44" fmla="*/ 130 w 132"/>
                <a:gd name="T45" fmla="*/ 41 h 104"/>
                <a:gd name="T46" fmla="*/ 132 w 132"/>
                <a:gd name="T47" fmla="*/ 46 h 104"/>
                <a:gd name="T48" fmla="*/ 129 w 132"/>
                <a:gd name="T49" fmla="*/ 51 h 104"/>
                <a:gd name="T50" fmla="*/ 129 w 132"/>
                <a:gd name="T51" fmla="*/ 57 h 104"/>
                <a:gd name="T52" fmla="*/ 129 w 132"/>
                <a:gd name="T53" fmla="*/ 64 h 104"/>
                <a:gd name="T54" fmla="*/ 129 w 132"/>
                <a:gd name="T55" fmla="*/ 70 h 104"/>
                <a:gd name="T56" fmla="*/ 120 w 132"/>
                <a:gd name="T57" fmla="*/ 72 h 104"/>
                <a:gd name="T58" fmla="*/ 117 w 132"/>
                <a:gd name="T59" fmla="*/ 85 h 104"/>
                <a:gd name="T60" fmla="*/ 114 w 132"/>
                <a:gd name="T61" fmla="*/ 83 h 104"/>
                <a:gd name="T62" fmla="*/ 109 w 132"/>
                <a:gd name="T63" fmla="*/ 86 h 104"/>
                <a:gd name="T64" fmla="*/ 103 w 132"/>
                <a:gd name="T65" fmla="*/ 86 h 104"/>
                <a:gd name="T66" fmla="*/ 96 w 132"/>
                <a:gd name="T67" fmla="*/ 86 h 104"/>
                <a:gd name="T68" fmla="*/ 92 w 132"/>
                <a:gd name="T69" fmla="*/ 83 h 104"/>
                <a:gd name="T70" fmla="*/ 86 w 132"/>
                <a:gd name="T71" fmla="*/ 86 h 104"/>
                <a:gd name="T72" fmla="*/ 77 w 132"/>
                <a:gd name="T73" fmla="*/ 86 h 104"/>
                <a:gd name="T74" fmla="*/ 75 w 132"/>
                <a:gd name="T75" fmla="*/ 91 h 104"/>
                <a:gd name="T76" fmla="*/ 69 w 132"/>
                <a:gd name="T77" fmla="*/ 97 h 104"/>
                <a:gd name="T78" fmla="*/ 64 w 132"/>
                <a:gd name="T79" fmla="*/ 100 h 104"/>
                <a:gd name="T80" fmla="*/ 60 w 132"/>
                <a:gd name="T81" fmla="*/ 101 h 104"/>
                <a:gd name="T82" fmla="*/ 55 w 132"/>
                <a:gd name="T83" fmla="*/ 101 h 104"/>
                <a:gd name="T84" fmla="*/ 46 w 132"/>
                <a:gd name="T85" fmla="*/ 103 h 104"/>
                <a:gd name="T86" fmla="*/ 38 w 132"/>
                <a:gd name="T87" fmla="*/ 103 h 104"/>
                <a:gd name="T88" fmla="*/ 26 w 132"/>
                <a:gd name="T89" fmla="*/ 101 h 104"/>
                <a:gd name="T90" fmla="*/ 16 w 132"/>
                <a:gd name="T91" fmla="*/ 101 h 104"/>
                <a:gd name="T92" fmla="*/ 13 w 132"/>
                <a:gd name="T93" fmla="*/ 98 h 104"/>
                <a:gd name="T94" fmla="*/ 9 w 132"/>
                <a:gd name="T95" fmla="*/ 89 h 104"/>
                <a:gd name="T96" fmla="*/ 6 w 132"/>
                <a:gd name="T97" fmla="*/ 85 h 104"/>
                <a:gd name="T98" fmla="*/ 1 w 132"/>
                <a:gd name="T99" fmla="*/ 75 h 104"/>
                <a:gd name="T100" fmla="*/ 3 w 132"/>
                <a:gd name="T101" fmla="*/ 69 h 104"/>
                <a:gd name="T102" fmla="*/ 3 w 132"/>
                <a:gd name="T103" fmla="*/ 64 h 104"/>
                <a:gd name="T104" fmla="*/ 0 w 132"/>
                <a:gd name="T105" fmla="*/ 60 h 104"/>
                <a:gd name="T106" fmla="*/ 4 w 132"/>
                <a:gd name="T107" fmla="*/ 55 h 104"/>
                <a:gd name="T108" fmla="*/ 3 w 132"/>
                <a:gd name="T109" fmla="*/ 43 h 104"/>
                <a:gd name="T110" fmla="*/ 4 w 132"/>
                <a:gd name="T111" fmla="*/ 37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32" h="104">
                  <a:moveTo>
                    <a:pt x="6" y="34"/>
                  </a:moveTo>
                  <a:lnTo>
                    <a:pt x="7" y="35"/>
                  </a:lnTo>
                  <a:lnTo>
                    <a:pt x="9" y="35"/>
                  </a:lnTo>
                  <a:lnTo>
                    <a:pt x="9" y="34"/>
                  </a:lnTo>
                  <a:lnTo>
                    <a:pt x="10" y="34"/>
                  </a:lnTo>
                  <a:lnTo>
                    <a:pt x="12" y="35"/>
                  </a:lnTo>
                  <a:lnTo>
                    <a:pt x="13" y="35"/>
                  </a:lnTo>
                  <a:lnTo>
                    <a:pt x="13" y="34"/>
                  </a:lnTo>
                  <a:lnTo>
                    <a:pt x="15" y="32"/>
                  </a:lnTo>
                  <a:lnTo>
                    <a:pt x="15" y="31"/>
                  </a:lnTo>
                  <a:lnTo>
                    <a:pt x="15" y="29"/>
                  </a:lnTo>
                  <a:lnTo>
                    <a:pt x="15" y="27"/>
                  </a:lnTo>
                  <a:lnTo>
                    <a:pt x="15" y="26"/>
                  </a:lnTo>
                  <a:lnTo>
                    <a:pt x="15" y="21"/>
                  </a:lnTo>
                  <a:lnTo>
                    <a:pt x="16" y="20"/>
                  </a:lnTo>
                  <a:lnTo>
                    <a:pt x="18" y="18"/>
                  </a:lnTo>
                  <a:lnTo>
                    <a:pt x="23" y="17"/>
                  </a:lnTo>
                  <a:lnTo>
                    <a:pt x="27" y="15"/>
                  </a:lnTo>
                  <a:lnTo>
                    <a:pt x="29" y="15"/>
                  </a:lnTo>
                  <a:lnTo>
                    <a:pt x="30" y="15"/>
                  </a:lnTo>
                  <a:lnTo>
                    <a:pt x="30" y="14"/>
                  </a:lnTo>
                  <a:lnTo>
                    <a:pt x="32" y="12"/>
                  </a:lnTo>
                  <a:lnTo>
                    <a:pt x="33" y="11"/>
                  </a:lnTo>
                  <a:lnTo>
                    <a:pt x="33" y="12"/>
                  </a:lnTo>
                  <a:lnTo>
                    <a:pt x="35" y="12"/>
                  </a:lnTo>
                  <a:lnTo>
                    <a:pt x="37" y="14"/>
                  </a:lnTo>
                  <a:lnTo>
                    <a:pt x="38" y="15"/>
                  </a:lnTo>
                  <a:lnTo>
                    <a:pt x="40" y="17"/>
                  </a:lnTo>
                  <a:lnTo>
                    <a:pt x="40" y="18"/>
                  </a:lnTo>
                  <a:lnTo>
                    <a:pt x="41" y="18"/>
                  </a:lnTo>
                  <a:lnTo>
                    <a:pt x="43" y="18"/>
                  </a:lnTo>
                  <a:lnTo>
                    <a:pt x="44" y="18"/>
                  </a:lnTo>
                  <a:lnTo>
                    <a:pt x="44" y="17"/>
                  </a:lnTo>
                  <a:lnTo>
                    <a:pt x="44" y="15"/>
                  </a:lnTo>
                  <a:lnTo>
                    <a:pt x="43" y="15"/>
                  </a:lnTo>
                  <a:lnTo>
                    <a:pt x="44" y="15"/>
                  </a:lnTo>
                  <a:lnTo>
                    <a:pt x="47" y="11"/>
                  </a:lnTo>
                  <a:lnTo>
                    <a:pt x="47" y="9"/>
                  </a:lnTo>
                  <a:lnTo>
                    <a:pt x="49" y="9"/>
                  </a:lnTo>
                  <a:lnTo>
                    <a:pt x="50" y="11"/>
                  </a:lnTo>
                  <a:lnTo>
                    <a:pt x="50" y="9"/>
                  </a:lnTo>
                  <a:lnTo>
                    <a:pt x="50" y="7"/>
                  </a:lnTo>
                  <a:lnTo>
                    <a:pt x="52" y="7"/>
                  </a:lnTo>
                  <a:lnTo>
                    <a:pt x="52" y="9"/>
                  </a:lnTo>
                  <a:lnTo>
                    <a:pt x="53" y="9"/>
                  </a:lnTo>
                  <a:lnTo>
                    <a:pt x="53" y="7"/>
                  </a:lnTo>
                  <a:lnTo>
                    <a:pt x="53" y="9"/>
                  </a:lnTo>
                  <a:lnTo>
                    <a:pt x="55" y="9"/>
                  </a:lnTo>
                  <a:lnTo>
                    <a:pt x="58" y="7"/>
                  </a:lnTo>
                  <a:lnTo>
                    <a:pt x="61" y="7"/>
                  </a:lnTo>
                  <a:lnTo>
                    <a:pt x="63" y="9"/>
                  </a:lnTo>
                  <a:lnTo>
                    <a:pt x="64" y="7"/>
                  </a:lnTo>
                  <a:lnTo>
                    <a:pt x="66" y="7"/>
                  </a:lnTo>
                  <a:lnTo>
                    <a:pt x="70" y="4"/>
                  </a:lnTo>
                  <a:lnTo>
                    <a:pt x="72" y="3"/>
                  </a:lnTo>
                  <a:lnTo>
                    <a:pt x="74" y="3"/>
                  </a:lnTo>
                  <a:lnTo>
                    <a:pt x="77" y="1"/>
                  </a:lnTo>
                  <a:lnTo>
                    <a:pt x="80" y="3"/>
                  </a:lnTo>
                  <a:lnTo>
                    <a:pt x="81" y="4"/>
                  </a:lnTo>
                  <a:lnTo>
                    <a:pt x="83" y="4"/>
                  </a:lnTo>
                  <a:lnTo>
                    <a:pt x="86" y="3"/>
                  </a:lnTo>
                  <a:lnTo>
                    <a:pt x="92" y="1"/>
                  </a:lnTo>
                  <a:lnTo>
                    <a:pt x="93" y="0"/>
                  </a:lnTo>
                  <a:lnTo>
                    <a:pt x="95" y="0"/>
                  </a:lnTo>
                  <a:lnTo>
                    <a:pt x="95" y="1"/>
                  </a:lnTo>
                  <a:lnTo>
                    <a:pt x="96" y="3"/>
                  </a:lnTo>
                  <a:lnTo>
                    <a:pt x="98" y="3"/>
                  </a:lnTo>
                  <a:lnTo>
                    <a:pt x="103" y="11"/>
                  </a:lnTo>
                  <a:lnTo>
                    <a:pt x="106" y="12"/>
                  </a:lnTo>
                  <a:lnTo>
                    <a:pt x="106" y="14"/>
                  </a:lnTo>
                  <a:lnTo>
                    <a:pt x="106" y="15"/>
                  </a:lnTo>
                  <a:lnTo>
                    <a:pt x="107" y="15"/>
                  </a:lnTo>
                  <a:lnTo>
                    <a:pt x="107" y="17"/>
                  </a:lnTo>
                  <a:lnTo>
                    <a:pt x="112" y="20"/>
                  </a:lnTo>
                  <a:lnTo>
                    <a:pt x="115" y="21"/>
                  </a:lnTo>
                  <a:lnTo>
                    <a:pt x="117" y="21"/>
                  </a:lnTo>
                  <a:lnTo>
                    <a:pt x="118" y="21"/>
                  </a:lnTo>
                  <a:lnTo>
                    <a:pt x="120" y="21"/>
                  </a:lnTo>
                  <a:lnTo>
                    <a:pt x="121" y="21"/>
                  </a:lnTo>
                  <a:lnTo>
                    <a:pt x="121" y="23"/>
                  </a:lnTo>
                  <a:lnTo>
                    <a:pt x="123" y="23"/>
                  </a:lnTo>
                  <a:lnTo>
                    <a:pt x="124" y="24"/>
                  </a:lnTo>
                  <a:lnTo>
                    <a:pt x="124" y="26"/>
                  </a:lnTo>
                  <a:lnTo>
                    <a:pt x="124" y="27"/>
                  </a:lnTo>
                  <a:lnTo>
                    <a:pt x="124" y="29"/>
                  </a:lnTo>
                  <a:lnTo>
                    <a:pt x="126" y="31"/>
                  </a:lnTo>
                  <a:lnTo>
                    <a:pt x="126" y="32"/>
                  </a:lnTo>
                  <a:lnTo>
                    <a:pt x="126" y="34"/>
                  </a:lnTo>
                  <a:lnTo>
                    <a:pt x="127" y="35"/>
                  </a:lnTo>
                  <a:lnTo>
                    <a:pt x="127" y="38"/>
                  </a:lnTo>
                  <a:lnTo>
                    <a:pt x="129" y="41"/>
                  </a:lnTo>
                  <a:lnTo>
                    <a:pt x="130" y="41"/>
                  </a:lnTo>
                  <a:lnTo>
                    <a:pt x="132" y="41"/>
                  </a:lnTo>
                  <a:lnTo>
                    <a:pt x="132" y="43"/>
                  </a:lnTo>
                  <a:lnTo>
                    <a:pt x="132" y="44"/>
                  </a:lnTo>
                  <a:lnTo>
                    <a:pt x="132" y="46"/>
                  </a:lnTo>
                  <a:lnTo>
                    <a:pt x="132" y="48"/>
                  </a:lnTo>
                  <a:lnTo>
                    <a:pt x="130" y="49"/>
                  </a:lnTo>
                  <a:lnTo>
                    <a:pt x="130" y="51"/>
                  </a:lnTo>
                  <a:lnTo>
                    <a:pt x="129" y="51"/>
                  </a:lnTo>
                  <a:lnTo>
                    <a:pt x="129" y="52"/>
                  </a:lnTo>
                  <a:lnTo>
                    <a:pt x="129" y="54"/>
                  </a:lnTo>
                  <a:lnTo>
                    <a:pt x="129" y="55"/>
                  </a:lnTo>
                  <a:lnTo>
                    <a:pt x="129" y="57"/>
                  </a:lnTo>
                  <a:lnTo>
                    <a:pt x="129" y="58"/>
                  </a:lnTo>
                  <a:lnTo>
                    <a:pt x="129" y="63"/>
                  </a:lnTo>
                  <a:lnTo>
                    <a:pt x="130" y="64"/>
                  </a:lnTo>
                  <a:lnTo>
                    <a:pt x="129" y="64"/>
                  </a:lnTo>
                  <a:lnTo>
                    <a:pt x="129" y="66"/>
                  </a:lnTo>
                  <a:lnTo>
                    <a:pt x="129" y="67"/>
                  </a:lnTo>
                  <a:lnTo>
                    <a:pt x="129" y="69"/>
                  </a:lnTo>
                  <a:lnTo>
                    <a:pt x="129" y="70"/>
                  </a:lnTo>
                  <a:lnTo>
                    <a:pt x="127" y="70"/>
                  </a:lnTo>
                  <a:lnTo>
                    <a:pt x="123" y="70"/>
                  </a:lnTo>
                  <a:lnTo>
                    <a:pt x="121" y="70"/>
                  </a:lnTo>
                  <a:lnTo>
                    <a:pt x="120" y="72"/>
                  </a:lnTo>
                  <a:lnTo>
                    <a:pt x="118" y="75"/>
                  </a:lnTo>
                  <a:lnTo>
                    <a:pt x="118" y="80"/>
                  </a:lnTo>
                  <a:lnTo>
                    <a:pt x="118" y="83"/>
                  </a:lnTo>
                  <a:lnTo>
                    <a:pt x="117" y="85"/>
                  </a:lnTo>
                  <a:lnTo>
                    <a:pt x="115" y="83"/>
                  </a:lnTo>
                  <a:lnTo>
                    <a:pt x="114" y="83"/>
                  </a:lnTo>
                  <a:lnTo>
                    <a:pt x="114" y="81"/>
                  </a:lnTo>
                  <a:lnTo>
                    <a:pt x="114" y="83"/>
                  </a:lnTo>
                  <a:lnTo>
                    <a:pt x="112" y="83"/>
                  </a:lnTo>
                  <a:lnTo>
                    <a:pt x="112" y="85"/>
                  </a:lnTo>
                  <a:lnTo>
                    <a:pt x="111" y="86"/>
                  </a:lnTo>
                  <a:lnTo>
                    <a:pt x="109" y="86"/>
                  </a:lnTo>
                  <a:lnTo>
                    <a:pt x="107" y="86"/>
                  </a:lnTo>
                  <a:lnTo>
                    <a:pt x="106" y="86"/>
                  </a:lnTo>
                  <a:lnTo>
                    <a:pt x="104" y="86"/>
                  </a:lnTo>
                  <a:lnTo>
                    <a:pt x="103" y="86"/>
                  </a:lnTo>
                  <a:lnTo>
                    <a:pt x="101" y="86"/>
                  </a:lnTo>
                  <a:lnTo>
                    <a:pt x="100" y="86"/>
                  </a:lnTo>
                  <a:lnTo>
                    <a:pt x="98" y="86"/>
                  </a:lnTo>
                  <a:lnTo>
                    <a:pt x="96" y="86"/>
                  </a:lnTo>
                  <a:lnTo>
                    <a:pt x="96" y="85"/>
                  </a:lnTo>
                  <a:lnTo>
                    <a:pt x="95" y="85"/>
                  </a:lnTo>
                  <a:lnTo>
                    <a:pt x="93" y="85"/>
                  </a:lnTo>
                  <a:lnTo>
                    <a:pt x="92" y="83"/>
                  </a:lnTo>
                  <a:lnTo>
                    <a:pt x="90" y="83"/>
                  </a:lnTo>
                  <a:lnTo>
                    <a:pt x="89" y="85"/>
                  </a:lnTo>
                  <a:lnTo>
                    <a:pt x="87" y="86"/>
                  </a:lnTo>
                  <a:lnTo>
                    <a:pt x="86" y="86"/>
                  </a:lnTo>
                  <a:lnTo>
                    <a:pt x="83" y="85"/>
                  </a:lnTo>
                  <a:lnTo>
                    <a:pt x="81" y="85"/>
                  </a:lnTo>
                  <a:lnTo>
                    <a:pt x="78" y="86"/>
                  </a:lnTo>
                  <a:lnTo>
                    <a:pt x="77" y="86"/>
                  </a:lnTo>
                  <a:lnTo>
                    <a:pt x="77" y="88"/>
                  </a:lnTo>
                  <a:lnTo>
                    <a:pt x="75" y="88"/>
                  </a:lnTo>
                  <a:lnTo>
                    <a:pt x="75" y="89"/>
                  </a:lnTo>
                  <a:lnTo>
                    <a:pt x="75" y="91"/>
                  </a:lnTo>
                  <a:lnTo>
                    <a:pt x="74" y="92"/>
                  </a:lnTo>
                  <a:lnTo>
                    <a:pt x="72" y="94"/>
                  </a:lnTo>
                  <a:lnTo>
                    <a:pt x="72" y="95"/>
                  </a:lnTo>
                  <a:lnTo>
                    <a:pt x="69" y="97"/>
                  </a:lnTo>
                  <a:lnTo>
                    <a:pt x="69" y="98"/>
                  </a:lnTo>
                  <a:lnTo>
                    <a:pt x="67" y="100"/>
                  </a:lnTo>
                  <a:lnTo>
                    <a:pt x="66" y="100"/>
                  </a:lnTo>
                  <a:lnTo>
                    <a:pt x="64" y="100"/>
                  </a:lnTo>
                  <a:lnTo>
                    <a:pt x="63" y="100"/>
                  </a:lnTo>
                  <a:lnTo>
                    <a:pt x="63" y="101"/>
                  </a:lnTo>
                  <a:lnTo>
                    <a:pt x="61" y="101"/>
                  </a:lnTo>
                  <a:lnTo>
                    <a:pt x="60" y="101"/>
                  </a:lnTo>
                  <a:lnTo>
                    <a:pt x="60" y="103"/>
                  </a:lnTo>
                  <a:lnTo>
                    <a:pt x="58" y="103"/>
                  </a:lnTo>
                  <a:lnTo>
                    <a:pt x="56" y="103"/>
                  </a:lnTo>
                  <a:lnTo>
                    <a:pt x="55" y="101"/>
                  </a:lnTo>
                  <a:lnTo>
                    <a:pt x="50" y="101"/>
                  </a:lnTo>
                  <a:lnTo>
                    <a:pt x="49" y="101"/>
                  </a:lnTo>
                  <a:lnTo>
                    <a:pt x="47" y="101"/>
                  </a:lnTo>
                  <a:lnTo>
                    <a:pt x="46" y="103"/>
                  </a:lnTo>
                  <a:lnTo>
                    <a:pt x="44" y="104"/>
                  </a:lnTo>
                  <a:lnTo>
                    <a:pt x="41" y="104"/>
                  </a:lnTo>
                  <a:lnTo>
                    <a:pt x="40" y="103"/>
                  </a:lnTo>
                  <a:lnTo>
                    <a:pt x="38" y="103"/>
                  </a:lnTo>
                  <a:lnTo>
                    <a:pt x="33" y="104"/>
                  </a:lnTo>
                  <a:lnTo>
                    <a:pt x="26" y="104"/>
                  </a:lnTo>
                  <a:lnTo>
                    <a:pt x="26" y="103"/>
                  </a:lnTo>
                  <a:lnTo>
                    <a:pt x="26" y="101"/>
                  </a:lnTo>
                  <a:lnTo>
                    <a:pt x="23" y="100"/>
                  </a:lnTo>
                  <a:lnTo>
                    <a:pt x="19" y="100"/>
                  </a:lnTo>
                  <a:lnTo>
                    <a:pt x="18" y="100"/>
                  </a:lnTo>
                  <a:lnTo>
                    <a:pt x="16" y="101"/>
                  </a:lnTo>
                  <a:lnTo>
                    <a:pt x="15" y="101"/>
                  </a:lnTo>
                  <a:lnTo>
                    <a:pt x="13" y="101"/>
                  </a:lnTo>
                  <a:lnTo>
                    <a:pt x="13" y="100"/>
                  </a:lnTo>
                  <a:lnTo>
                    <a:pt x="13" y="98"/>
                  </a:lnTo>
                  <a:lnTo>
                    <a:pt x="12" y="95"/>
                  </a:lnTo>
                  <a:lnTo>
                    <a:pt x="10" y="91"/>
                  </a:lnTo>
                  <a:lnTo>
                    <a:pt x="10" y="89"/>
                  </a:lnTo>
                  <a:lnTo>
                    <a:pt x="9" y="89"/>
                  </a:lnTo>
                  <a:lnTo>
                    <a:pt x="7" y="89"/>
                  </a:lnTo>
                  <a:lnTo>
                    <a:pt x="6" y="88"/>
                  </a:lnTo>
                  <a:lnTo>
                    <a:pt x="6" y="86"/>
                  </a:lnTo>
                  <a:lnTo>
                    <a:pt x="6" y="85"/>
                  </a:lnTo>
                  <a:lnTo>
                    <a:pt x="4" y="83"/>
                  </a:lnTo>
                  <a:lnTo>
                    <a:pt x="3" y="80"/>
                  </a:lnTo>
                  <a:lnTo>
                    <a:pt x="3" y="78"/>
                  </a:lnTo>
                  <a:lnTo>
                    <a:pt x="1" y="75"/>
                  </a:lnTo>
                  <a:lnTo>
                    <a:pt x="1" y="72"/>
                  </a:lnTo>
                  <a:lnTo>
                    <a:pt x="1" y="70"/>
                  </a:lnTo>
                  <a:lnTo>
                    <a:pt x="3" y="70"/>
                  </a:lnTo>
                  <a:lnTo>
                    <a:pt x="3" y="69"/>
                  </a:lnTo>
                  <a:lnTo>
                    <a:pt x="4" y="69"/>
                  </a:lnTo>
                  <a:lnTo>
                    <a:pt x="4" y="67"/>
                  </a:lnTo>
                  <a:lnTo>
                    <a:pt x="4" y="66"/>
                  </a:lnTo>
                  <a:lnTo>
                    <a:pt x="3" y="64"/>
                  </a:lnTo>
                  <a:lnTo>
                    <a:pt x="1" y="64"/>
                  </a:lnTo>
                  <a:lnTo>
                    <a:pt x="1" y="63"/>
                  </a:lnTo>
                  <a:lnTo>
                    <a:pt x="1" y="61"/>
                  </a:lnTo>
                  <a:lnTo>
                    <a:pt x="0" y="60"/>
                  </a:lnTo>
                  <a:lnTo>
                    <a:pt x="0" y="57"/>
                  </a:lnTo>
                  <a:lnTo>
                    <a:pt x="1" y="55"/>
                  </a:lnTo>
                  <a:lnTo>
                    <a:pt x="3" y="55"/>
                  </a:lnTo>
                  <a:lnTo>
                    <a:pt x="4" y="55"/>
                  </a:lnTo>
                  <a:lnTo>
                    <a:pt x="4" y="54"/>
                  </a:lnTo>
                  <a:lnTo>
                    <a:pt x="3" y="51"/>
                  </a:lnTo>
                  <a:lnTo>
                    <a:pt x="3" y="49"/>
                  </a:lnTo>
                  <a:lnTo>
                    <a:pt x="3" y="43"/>
                  </a:lnTo>
                  <a:lnTo>
                    <a:pt x="3" y="41"/>
                  </a:lnTo>
                  <a:lnTo>
                    <a:pt x="4" y="40"/>
                  </a:lnTo>
                  <a:lnTo>
                    <a:pt x="4" y="38"/>
                  </a:lnTo>
                  <a:lnTo>
                    <a:pt x="4" y="37"/>
                  </a:lnTo>
                  <a:lnTo>
                    <a:pt x="4" y="35"/>
                  </a:lnTo>
                  <a:lnTo>
                    <a:pt x="6" y="34"/>
                  </a:lnTo>
                  <a:close/>
                </a:path>
              </a:pathLst>
            </a:custGeom>
            <a:solidFill>
              <a:srgbClr val="494949"/>
            </a:solidFill>
            <a:ln w="3175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177792" indent="-177792" defTabSz="711165">
                <a:defRPr/>
              </a:pPr>
              <a:endParaRPr lang="en-US" sz="2000" kern="0">
                <a:solidFill>
                  <a:srgbClr val="FFFFFF"/>
                </a:solidFill>
                <a:latin typeface="Arial" panose="020B0604020202020204"/>
              </a:endParaRPr>
            </a:p>
          </p:txBody>
        </p:sp>
        <p:sp>
          <p:nvSpPr>
            <p:cNvPr id="62" name="Freeform 238">
              <a:extLst>
                <a:ext uri="{FF2B5EF4-FFF2-40B4-BE49-F238E27FC236}">
                  <a16:creationId xmlns:a16="http://schemas.microsoft.com/office/drawing/2014/main" id="{4E961626-4EC4-A8E8-1501-AC717CB141AA}"/>
                </a:ext>
              </a:extLst>
            </p:cNvPr>
            <p:cNvSpPr>
              <a:spLocks/>
            </p:cNvSpPr>
            <p:nvPr/>
          </p:nvSpPr>
          <p:spPr bwMode="auto">
            <a:xfrm>
              <a:off x="8184573" y="5816456"/>
              <a:ext cx="132773" cy="300182"/>
            </a:xfrm>
            <a:custGeom>
              <a:avLst/>
              <a:gdLst>
                <a:gd name="T0" fmla="*/ 65 w 92"/>
                <a:gd name="T1" fmla="*/ 61 h 208"/>
                <a:gd name="T2" fmla="*/ 65 w 92"/>
                <a:gd name="T3" fmla="*/ 75 h 208"/>
                <a:gd name="T4" fmla="*/ 63 w 92"/>
                <a:gd name="T5" fmla="*/ 84 h 208"/>
                <a:gd name="T6" fmla="*/ 65 w 92"/>
                <a:gd name="T7" fmla="*/ 90 h 208"/>
                <a:gd name="T8" fmla="*/ 66 w 92"/>
                <a:gd name="T9" fmla="*/ 103 h 208"/>
                <a:gd name="T10" fmla="*/ 72 w 92"/>
                <a:gd name="T11" fmla="*/ 109 h 208"/>
                <a:gd name="T12" fmla="*/ 77 w 92"/>
                <a:gd name="T13" fmla="*/ 121 h 208"/>
                <a:gd name="T14" fmla="*/ 88 w 92"/>
                <a:gd name="T15" fmla="*/ 123 h 208"/>
                <a:gd name="T16" fmla="*/ 89 w 92"/>
                <a:gd name="T17" fmla="*/ 134 h 208"/>
                <a:gd name="T18" fmla="*/ 91 w 92"/>
                <a:gd name="T19" fmla="*/ 145 h 208"/>
                <a:gd name="T20" fmla="*/ 88 w 92"/>
                <a:gd name="T21" fmla="*/ 151 h 208"/>
                <a:gd name="T22" fmla="*/ 81 w 92"/>
                <a:gd name="T23" fmla="*/ 152 h 208"/>
                <a:gd name="T24" fmla="*/ 78 w 92"/>
                <a:gd name="T25" fmla="*/ 158 h 208"/>
                <a:gd name="T26" fmla="*/ 74 w 92"/>
                <a:gd name="T27" fmla="*/ 168 h 208"/>
                <a:gd name="T28" fmla="*/ 72 w 92"/>
                <a:gd name="T29" fmla="*/ 175 h 208"/>
                <a:gd name="T30" fmla="*/ 63 w 92"/>
                <a:gd name="T31" fmla="*/ 179 h 208"/>
                <a:gd name="T32" fmla="*/ 54 w 92"/>
                <a:gd name="T33" fmla="*/ 183 h 208"/>
                <a:gd name="T34" fmla="*/ 59 w 92"/>
                <a:gd name="T35" fmla="*/ 195 h 208"/>
                <a:gd name="T36" fmla="*/ 52 w 92"/>
                <a:gd name="T37" fmla="*/ 197 h 208"/>
                <a:gd name="T38" fmla="*/ 51 w 92"/>
                <a:gd name="T39" fmla="*/ 205 h 208"/>
                <a:gd name="T40" fmla="*/ 48 w 92"/>
                <a:gd name="T41" fmla="*/ 208 h 208"/>
                <a:gd name="T42" fmla="*/ 38 w 92"/>
                <a:gd name="T43" fmla="*/ 205 h 208"/>
                <a:gd name="T44" fmla="*/ 38 w 92"/>
                <a:gd name="T45" fmla="*/ 197 h 208"/>
                <a:gd name="T46" fmla="*/ 34 w 92"/>
                <a:gd name="T47" fmla="*/ 189 h 208"/>
                <a:gd name="T48" fmla="*/ 31 w 92"/>
                <a:gd name="T49" fmla="*/ 180 h 208"/>
                <a:gd name="T50" fmla="*/ 26 w 92"/>
                <a:gd name="T51" fmla="*/ 177 h 208"/>
                <a:gd name="T52" fmla="*/ 15 w 92"/>
                <a:gd name="T53" fmla="*/ 171 h 208"/>
                <a:gd name="T54" fmla="*/ 4 w 92"/>
                <a:gd name="T55" fmla="*/ 158 h 208"/>
                <a:gd name="T56" fmla="*/ 3 w 92"/>
                <a:gd name="T57" fmla="*/ 152 h 208"/>
                <a:gd name="T58" fmla="*/ 9 w 92"/>
                <a:gd name="T59" fmla="*/ 160 h 208"/>
                <a:gd name="T60" fmla="*/ 6 w 92"/>
                <a:gd name="T61" fmla="*/ 148 h 208"/>
                <a:gd name="T62" fmla="*/ 8 w 92"/>
                <a:gd name="T63" fmla="*/ 143 h 208"/>
                <a:gd name="T64" fmla="*/ 4 w 92"/>
                <a:gd name="T65" fmla="*/ 137 h 208"/>
                <a:gd name="T66" fmla="*/ 6 w 92"/>
                <a:gd name="T67" fmla="*/ 126 h 208"/>
                <a:gd name="T68" fmla="*/ 8 w 92"/>
                <a:gd name="T69" fmla="*/ 120 h 208"/>
                <a:gd name="T70" fmla="*/ 9 w 92"/>
                <a:gd name="T71" fmla="*/ 123 h 208"/>
                <a:gd name="T72" fmla="*/ 12 w 92"/>
                <a:gd name="T73" fmla="*/ 114 h 208"/>
                <a:gd name="T74" fmla="*/ 11 w 92"/>
                <a:gd name="T75" fmla="*/ 117 h 208"/>
                <a:gd name="T76" fmla="*/ 9 w 92"/>
                <a:gd name="T77" fmla="*/ 106 h 208"/>
                <a:gd name="T78" fmla="*/ 14 w 92"/>
                <a:gd name="T79" fmla="*/ 97 h 208"/>
                <a:gd name="T80" fmla="*/ 8 w 92"/>
                <a:gd name="T81" fmla="*/ 92 h 208"/>
                <a:gd name="T82" fmla="*/ 9 w 92"/>
                <a:gd name="T83" fmla="*/ 84 h 208"/>
                <a:gd name="T84" fmla="*/ 12 w 92"/>
                <a:gd name="T85" fmla="*/ 77 h 208"/>
                <a:gd name="T86" fmla="*/ 17 w 92"/>
                <a:gd name="T87" fmla="*/ 72 h 208"/>
                <a:gd name="T88" fmla="*/ 17 w 92"/>
                <a:gd name="T89" fmla="*/ 64 h 208"/>
                <a:gd name="T90" fmla="*/ 11 w 92"/>
                <a:gd name="T91" fmla="*/ 55 h 208"/>
                <a:gd name="T92" fmla="*/ 4 w 92"/>
                <a:gd name="T93" fmla="*/ 49 h 208"/>
                <a:gd name="T94" fmla="*/ 4 w 92"/>
                <a:gd name="T95" fmla="*/ 41 h 208"/>
                <a:gd name="T96" fmla="*/ 0 w 92"/>
                <a:gd name="T97" fmla="*/ 32 h 208"/>
                <a:gd name="T98" fmla="*/ 11 w 92"/>
                <a:gd name="T99" fmla="*/ 15 h 208"/>
                <a:gd name="T100" fmla="*/ 17 w 92"/>
                <a:gd name="T101" fmla="*/ 9 h 208"/>
                <a:gd name="T102" fmla="*/ 20 w 92"/>
                <a:gd name="T103" fmla="*/ 0 h 208"/>
                <a:gd name="T104" fmla="*/ 25 w 92"/>
                <a:gd name="T105" fmla="*/ 6 h 208"/>
                <a:gd name="T106" fmla="*/ 34 w 92"/>
                <a:gd name="T107" fmla="*/ 9 h 208"/>
                <a:gd name="T108" fmla="*/ 43 w 92"/>
                <a:gd name="T109" fmla="*/ 8 h 208"/>
                <a:gd name="T110" fmla="*/ 48 w 92"/>
                <a:gd name="T111" fmla="*/ 17 h 208"/>
                <a:gd name="T112" fmla="*/ 55 w 92"/>
                <a:gd name="T113" fmla="*/ 23 h 208"/>
                <a:gd name="T114" fmla="*/ 66 w 92"/>
                <a:gd name="T115" fmla="*/ 38 h 208"/>
                <a:gd name="T116" fmla="*/ 69 w 92"/>
                <a:gd name="T117" fmla="*/ 51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92" h="208">
                  <a:moveTo>
                    <a:pt x="68" y="54"/>
                  </a:moveTo>
                  <a:lnTo>
                    <a:pt x="66" y="55"/>
                  </a:lnTo>
                  <a:lnTo>
                    <a:pt x="66" y="57"/>
                  </a:lnTo>
                  <a:lnTo>
                    <a:pt x="66" y="58"/>
                  </a:lnTo>
                  <a:lnTo>
                    <a:pt x="66" y="60"/>
                  </a:lnTo>
                  <a:lnTo>
                    <a:pt x="65" y="61"/>
                  </a:lnTo>
                  <a:lnTo>
                    <a:pt x="65" y="63"/>
                  </a:lnTo>
                  <a:lnTo>
                    <a:pt x="65" y="69"/>
                  </a:lnTo>
                  <a:lnTo>
                    <a:pt x="65" y="71"/>
                  </a:lnTo>
                  <a:lnTo>
                    <a:pt x="66" y="74"/>
                  </a:lnTo>
                  <a:lnTo>
                    <a:pt x="66" y="75"/>
                  </a:lnTo>
                  <a:lnTo>
                    <a:pt x="65" y="75"/>
                  </a:lnTo>
                  <a:lnTo>
                    <a:pt x="63" y="75"/>
                  </a:lnTo>
                  <a:lnTo>
                    <a:pt x="62" y="77"/>
                  </a:lnTo>
                  <a:lnTo>
                    <a:pt x="62" y="80"/>
                  </a:lnTo>
                  <a:lnTo>
                    <a:pt x="63" y="81"/>
                  </a:lnTo>
                  <a:lnTo>
                    <a:pt x="63" y="83"/>
                  </a:lnTo>
                  <a:lnTo>
                    <a:pt x="63" y="84"/>
                  </a:lnTo>
                  <a:lnTo>
                    <a:pt x="65" y="84"/>
                  </a:lnTo>
                  <a:lnTo>
                    <a:pt x="66" y="86"/>
                  </a:lnTo>
                  <a:lnTo>
                    <a:pt x="66" y="87"/>
                  </a:lnTo>
                  <a:lnTo>
                    <a:pt x="66" y="89"/>
                  </a:lnTo>
                  <a:lnTo>
                    <a:pt x="65" y="89"/>
                  </a:lnTo>
                  <a:lnTo>
                    <a:pt x="65" y="90"/>
                  </a:lnTo>
                  <a:lnTo>
                    <a:pt x="63" y="90"/>
                  </a:lnTo>
                  <a:lnTo>
                    <a:pt x="63" y="92"/>
                  </a:lnTo>
                  <a:lnTo>
                    <a:pt x="63" y="95"/>
                  </a:lnTo>
                  <a:lnTo>
                    <a:pt x="65" y="98"/>
                  </a:lnTo>
                  <a:lnTo>
                    <a:pt x="65" y="100"/>
                  </a:lnTo>
                  <a:lnTo>
                    <a:pt x="66" y="103"/>
                  </a:lnTo>
                  <a:lnTo>
                    <a:pt x="68" y="105"/>
                  </a:lnTo>
                  <a:lnTo>
                    <a:pt x="68" y="106"/>
                  </a:lnTo>
                  <a:lnTo>
                    <a:pt x="68" y="108"/>
                  </a:lnTo>
                  <a:lnTo>
                    <a:pt x="69" y="109"/>
                  </a:lnTo>
                  <a:lnTo>
                    <a:pt x="71" y="109"/>
                  </a:lnTo>
                  <a:lnTo>
                    <a:pt x="72" y="109"/>
                  </a:lnTo>
                  <a:lnTo>
                    <a:pt x="72" y="111"/>
                  </a:lnTo>
                  <a:lnTo>
                    <a:pt x="74" y="115"/>
                  </a:lnTo>
                  <a:lnTo>
                    <a:pt x="75" y="118"/>
                  </a:lnTo>
                  <a:lnTo>
                    <a:pt x="75" y="120"/>
                  </a:lnTo>
                  <a:lnTo>
                    <a:pt x="75" y="121"/>
                  </a:lnTo>
                  <a:lnTo>
                    <a:pt x="77" y="121"/>
                  </a:lnTo>
                  <a:lnTo>
                    <a:pt x="78" y="121"/>
                  </a:lnTo>
                  <a:lnTo>
                    <a:pt x="80" y="120"/>
                  </a:lnTo>
                  <a:lnTo>
                    <a:pt x="81" y="120"/>
                  </a:lnTo>
                  <a:lnTo>
                    <a:pt x="85" y="120"/>
                  </a:lnTo>
                  <a:lnTo>
                    <a:pt x="88" y="121"/>
                  </a:lnTo>
                  <a:lnTo>
                    <a:pt x="88" y="123"/>
                  </a:lnTo>
                  <a:lnTo>
                    <a:pt x="88" y="124"/>
                  </a:lnTo>
                  <a:lnTo>
                    <a:pt x="88" y="127"/>
                  </a:lnTo>
                  <a:lnTo>
                    <a:pt x="88" y="129"/>
                  </a:lnTo>
                  <a:lnTo>
                    <a:pt x="88" y="131"/>
                  </a:lnTo>
                  <a:lnTo>
                    <a:pt x="88" y="132"/>
                  </a:lnTo>
                  <a:lnTo>
                    <a:pt x="89" y="134"/>
                  </a:lnTo>
                  <a:lnTo>
                    <a:pt x="91" y="135"/>
                  </a:lnTo>
                  <a:lnTo>
                    <a:pt x="92" y="137"/>
                  </a:lnTo>
                  <a:lnTo>
                    <a:pt x="92" y="138"/>
                  </a:lnTo>
                  <a:lnTo>
                    <a:pt x="92" y="140"/>
                  </a:lnTo>
                  <a:lnTo>
                    <a:pt x="91" y="143"/>
                  </a:lnTo>
                  <a:lnTo>
                    <a:pt x="91" y="145"/>
                  </a:lnTo>
                  <a:lnTo>
                    <a:pt x="91" y="146"/>
                  </a:lnTo>
                  <a:lnTo>
                    <a:pt x="89" y="146"/>
                  </a:lnTo>
                  <a:lnTo>
                    <a:pt x="89" y="148"/>
                  </a:lnTo>
                  <a:lnTo>
                    <a:pt x="88" y="148"/>
                  </a:lnTo>
                  <a:lnTo>
                    <a:pt x="88" y="149"/>
                  </a:lnTo>
                  <a:lnTo>
                    <a:pt x="88" y="151"/>
                  </a:lnTo>
                  <a:lnTo>
                    <a:pt x="86" y="151"/>
                  </a:lnTo>
                  <a:lnTo>
                    <a:pt x="86" y="152"/>
                  </a:lnTo>
                  <a:lnTo>
                    <a:pt x="85" y="151"/>
                  </a:lnTo>
                  <a:lnTo>
                    <a:pt x="83" y="151"/>
                  </a:lnTo>
                  <a:lnTo>
                    <a:pt x="81" y="151"/>
                  </a:lnTo>
                  <a:lnTo>
                    <a:pt x="81" y="152"/>
                  </a:lnTo>
                  <a:lnTo>
                    <a:pt x="80" y="152"/>
                  </a:lnTo>
                  <a:lnTo>
                    <a:pt x="80" y="154"/>
                  </a:lnTo>
                  <a:lnTo>
                    <a:pt x="78" y="154"/>
                  </a:lnTo>
                  <a:lnTo>
                    <a:pt x="78" y="155"/>
                  </a:lnTo>
                  <a:lnTo>
                    <a:pt x="78" y="157"/>
                  </a:lnTo>
                  <a:lnTo>
                    <a:pt x="78" y="158"/>
                  </a:lnTo>
                  <a:lnTo>
                    <a:pt x="77" y="160"/>
                  </a:lnTo>
                  <a:lnTo>
                    <a:pt x="77" y="161"/>
                  </a:lnTo>
                  <a:lnTo>
                    <a:pt x="75" y="163"/>
                  </a:lnTo>
                  <a:lnTo>
                    <a:pt x="74" y="164"/>
                  </a:lnTo>
                  <a:lnTo>
                    <a:pt x="74" y="166"/>
                  </a:lnTo>
                  <a:lnTo>
                    <a:pt x="74" y="168"/>
                  </a:lnTo>
                  <a:lnTo>
                    <a:pt x="74" y="169"/>
                  </a:lnTo>
                  <a:lnTo>
                    <a:pt x="74" y="171"/>
                  </a:lnTo>
                  <a:lnTo>
                    <a:pt x="72" y="171"/>
                  </a:lnTo>
                  <a:lnTo>
                    <a:pt x="72" y="172"/>
                  </a:lnTo>
                  <a:lnTo>
                    <a:pt x="72" y="174"/>
                  </a:lnTo>
                  <a:lnTo>
                    <a:pt x="72" y="175"/>
                  </a:lnTo>
                  <a:lnTo>
                    <a:pt x="72" y="177"/>
                  </a:lnTo>
                  <a:lnTo>
                    <a:pt x="71" y="177"/>
                  </a:lnTo>
                  <a:lnTo>
                    <a:pt x="68" y="179"/>
                  </a:lnTo>
                  <a:lnTo>
                    <a:pt x="66" y="179"/>
                  </a:lnTo>
                  <a:lnTo>
                    <a:pt x="65" y="179"/>
                  </a:lnTo>
                  <a:lnTo>
                    <a:pt x="63" y="179"/>
                  </a:lnTo>
                  <a:lnTo>
                    <a:pt x="60" y="179"/>
                  </a:lnTo>
                  <a:lnTo>
                    <a:pt x="59" y="180"/>
                  </a:lnTo>
                  <a:lnTo>
                    <a:pt x="59" y="182"/>
                  </a:lnTo>
                  <a:lnTo>
                    <a:pt x="59" y="183"/>
                  </a:lnTo>
                  <a:lnTo>
                    <a:pt x="57" y="183"/>
                  </a:lnTo>
                  <a:lnTo>
                    <a:pt x="54" y="183"/>
                  </a:lnTo>
                  <a:lnTo>
                    <a:pt x="54" y="185"/>
                  </a:lnTo>
                  <a:lnTo>
                    <a:pt x="55" y="188"/>
                  </a:lnTo>
                  <a:lnTo>
                    <a:pt x="55" y="189"/>
                  </a:lnTo>
                  <a:lnTo>
                    <a:pt x="57" y="191"/>
                  </a:lnTo>
                  <a:lnTo>
                    <a:pt x="59" y="194"/>
                  </a:lnTo>
                  <a:lnTo>
                    <a:pt x="59" y="195"/>
                  </a:lnTo>
                  <a:lnTo>
                    <a:pt x="59" y="197"/>
                  </a:lnTo>
                  <a:lnTo>
                    <a:pt x="57" y="197"/>
                  </a:lnTo>
                  <a:lnTo>
                    <a:pt x="55" y="197"/>
                  </a:lnTo>
                  <a:lnTo>
                    <a:pt x="54" y="195"/>
                  </a:lnTo>
                  <a:lnTo>
                    <a:pt x="52" y="195"/>
                  </a:lnTo>
                  <a:lnTo>
                    <a:pt x="52" y="197"/>
                  </a:lnTo>
                  <a:lnTo>
                    <a:pt x="52" y="198"/>
                  </a:lnTo>
                  <a:lnTo>
                    <a:pt x="52" y="200"/>
                  </a:lnTo>
                  <a:lnTo>
                    <a:pt x="54" y="200"/>
                  </a:lnTo>
                  <a:lnTo>
                    <a:pt x="54" y="201"/>
                  </a:lnTo>
                  <a:lnTo>
                    <a:pt x="52" y="203"/>
                  </a:lnTo>
                  <a:lnTo>
                    <a:pt x="51" y="205"/>
                  </a:lnTo>
                  <a:lnTo>
                    <a:pt x="51" y="206"/>
                  </a:lnTo>
                  <a:lnTo>
                    <a:pt x="51" y="205"/>
                  </a:lnTo>
                  <a:lnTo>
                    <a:pt x="49" y="205"/>
                  </a:lnTo>
                  <a:lnTo>
                    <a:pt x="49" y="206"/>
                  </a:lnTo>
                  <a:lnTo>
                    <a:pt x="49" y="208"/>
                  </a:lnTo>
                  <a:lnTo>
                    <a:pt x="48" y="208"/>
                  </a:lnTo>
                  <a:lnTo>
                    <a:pt x="46" y="206"/>
                  </a:lnTo>
                  <a:lnTo>
                    <a:pt x="44" y="206"/>
                  </a:lnTo>
                  <a:lnTo>
                    <a:pt x="43" y="205"/>
                  </a:lnTo>
                  <a:lnTo>
                    <a:pt x="41" y="203"/>
                  </a:lnTo>
                  <a:lnTo>
                    <a:pt x="38" y="203"/>
                  </a:lnTo>
                  <a:lnTo>
                    <a:pt x="38" y="205"/>
                  </a:lnTo>
                  <a:lnTo>
                    <a:pt x="37" y="205"/>
                  </a:lnTo>
                  <a:lnTo>
                    <a:pt x="37" y="203"/>
                  </a:lnTo>
                  <a:lnTo>
                    <a:pt x="37" y="201"/>
                  </a:lnTo>
                  <a:lnTo>
                    <a:pt x="38" y="200"/>
                  </a:lnTo>
                  <a:lnTo>
                    <a:pt x="37" y="200"/>
                  </a:lnTo>
                  <a:lnTo>
                    <a:pt x="38" y="197"/>
                  </a:lnTo>
                  <a:lnTo>
                    <a:pt x="38" y="194"/>
                  </a:lnTo>
                  <a:lnTo>
                    <a:pt x="38" y="192"/>
                  </a:lnTo>
                  <a:lnTo>
                    <a:pt x="37" y="191"/>
                  </a:lnTo>
                  <a:lnTo>
                    <a:pt x="35" y="191"/>
                  </a:lnTo>
                  <a:lnTo>
                    <a:pt x="35" y="189"/>
                  </a:lnTo>
                  <a:lnTo>
                    <a:pt x="34" y="189"/>
                  </a:lnTo>
                  <a:lnTo>
                    <a:pt x="34" y="188"/>
                  </a:lnTo>
                  <a:lnTo>
                    <a:pt x="35" y="188"/>
                  </a:lnTo>
                  <a:lnTo>
                    <a:pt x="35" y="186"/>
                  </a:lnTo>
                  <a:lnTo>
                    <a:pt x="34" y="186"/>
                  </a:lnTo>
                  <a:lnTo>
                    <a:pt x="32" y="182"/>
                  </a:lnTo>
                  <a:lnTo>
                    <a:pt x="31" y="180"/>
                  </a:lnTo>
                  <a:lnTo>
                    <a:pt x="29" y="180"/>
                  </a:lnTo>
                  <a:lnTo>
                    <a:pt x="28" y="180"/>
                  </a:lnTo>
                  <a:lnTo>
                    <a:pt x="28" y="179"/>
                  </a:lnTo>
                  <a:lnTo>
                    <a:pt x="26" y="177"/>
                  </a:lnTo>
                  <a:lnTo>
                    <a:pt x="26" y="179"/>
                  </a:lnTo>
                  <a:lnTo>
                    <a:pt x="26" y="177"/>
                  </a:lnTo>
                  <a:lnTo>
                    <a:pt x="25" y="177"/>
                  </a:lnTo>
                  <a:lnTo>
                    <a:pt x="25" y="175"/>
                  </a:lnTo>
                  <a:lnTo>
                    <a:pt x="23" y="175"/>
                  </a:lnTo>
                  <a:lnTo>
                    <a:pt x="20" y="174"/>
                  </a:lnTo>
                  <a:lnTo>
                    <a:pt x="17" y="172"/>
                  </a:lnTo>
                  <a:lnTo>
                    <a:pt x="15" y="171"/>
                  </a:lnTo>
                  <a:lnTo>
                    <a:pt x="12" y="169"/>
                  </a:lnTo>
                  <a:lnTo>
                    <a:pt x="11" y="168"/>
                  </a:lnTo>
                  <a:lnTo>
                    <a:pt x="6" y="163"/>
                  </a:lnTo>
                  <a:lnTo>
                    <a:pt x="6" y="161"/>
                  </a:lnTo>
                  <a:lnTo>
                    <a:pt x="4" y="161"/>
                  </a:lnTo>
                  <a:lnTo>
                    <a:pt x="4" y="158"/>
                  </a:lnTo>
                  <a:lnTo>
                    <a:pt x="4" y="157"/>
                  </a:lnTo>
                  <a:lnTo>
                    <a:pt x="3" y="155"/>
                  </a:lnTo>
                  <a:lnTo>
                    <a:pt x="1" y="155"/>
                  </a:lnTo>
                  <a:lnTo>
                    <a:pt x="1" y="154"/>
                  </a:lnTo>
                  <a:lnTo>
                    <a:pt x="3" y="154"/>
                  </a:lnTo>
                  <a:lnTo>
                    <a:pt x="3" y="152"/>
                  </a:lnTo>
                  <a:lnTo>
                    <a:pt x="4" y="154"/>
                  </a:lnTo>
                  <a:lnTo>
                    <a:pt x="6" y="155"/>
                  </a:lnTo>
                  <a:lnTo>
                    <a:pt x="6" y="157"/>
                  </a:lnTo>
                  <a:lnTo>
                    <a:pt x="8" y="158"/>
                  </a:lnTo>
                  <a:lnTo>
                    <a:pt x="8" y="160"/>
                  </a:lnTo>
                  <a:lnTo>
                    <a:pt x="9" y="160"/>
                  </a:lnTo>
                  <a:lnTo>
                    <a:pt x="11" y="160"/>
                  </a:lnTo>
                  <a:lnTo>
                    <a:pt x="11" y="158"/>
                  </a:lnTo>
                  <a:lnTo>
                    <a:pt x="11" y="152"/>
                  </a:lnTo>
                  <a:lnTo>
                    <a:pt x="9" y="151"/>
                  </a:lnTo>
                  <a:lnTo>
                    <a:pt x="8" y="149"/>
                  </a:lnTo>
                  <a:lnTo>
                    <a:pt x="6" y="148"/>
                  </a:lnTo>
                  <a:lnTo>
                    <a:pt x="6" y="146"/>
                  </a:lnTo>
                  <a:lnTo>
                    <a:pt x="8" y="148"/>
                  </a:lnTo>
                  <a:lnTo>
                    <a:pt x="9" y="148"/>
                  </a:lnTo>
                  <a:lnTo>
                    <a:pt x="9" y="146"/>
                  </a:lnTo>
                  <a:lnTo>
                    <a:pt x="9" y="145"/>
                  </a:lnTo>
                  <a:lnTo>
                    <a:pt x="8" y="143"/>
                  </a:lnTo>
                  <a:lnTo>
                    <a:pt x="6" y="143"/>
                  </a:lnTo>
                  <a:lnTo>
                    <a:pt x="6" y="145"/>
                  </a:lnTo>
                  <a:lnTo>
                    <a:pt x="3" y="138"/>
                  </a:lnTo>
                  <a:lnTo>
                    <a:pt x="1" y="138"/>
                  </a:lnTo>
                  <a:lnTo>
                    <a:pt x="3" y="137"/>
                  </a:lnTo>
                  <a:lnTo>
                    <a:pt x="4" y="137"/>
                  </a:lnTo>
                  <a:lnTo>
                    <a:pt x="4" y="135"/>
                  </a:lnTo>
                  <a:lnTo>
                    <a:pt x="4" y="134"/>
                  </a:lnTo>
                  <a:lnTo>
                    <a:pt x="4" y="129"/>
                  </a:lnTo>
                  <a:lnTo>
                    <a:pt x="6" y="127"/>
                  </a:lnTo>
                  <a:lnTo>
                    <a:pt x="8" y="126"/>
                  </a:lnTo>
                  <a:lnTo>
                    <a:pt x="6" y="126"/>
                  </a:lnTo>
                  <a:lnTo>
                    <a:pt x="6" y="124"/>
                  </a:lnTo>
                  <a:lnTo>
                    <a:pt x="8" y="124"/>
                  </a:lnTo>
                  <a:lnTo>
                    <a:pt x="8" y="123"/>
                  </a:lnTo>
                  <a:lnTo>
                    <a:pt x="6" y="121"/>
                  </a:lnTo>
                  <a:lnTo>
                    <a:pt x="6" y="120"/>
                  </a:lnTo>
                  <a:lnTo>
                    <a:pt x="8" y="120"/>
                  </a:lnTo>
                  <a:lnTo>
                    <a:pt x="8" y="118"/>
                  </a:lnTo>
                  <a:lnTo>
                    <a:pt x="9" y="118"/>
                  </a:lnTo>
                  <a:lnTo>
                    <a:pt x="8" y="118"/>
                  </a:lnTo>
                  <a:lnTo>
                    <a:pt x="9" y="120"/>
                  </a:lnTo>
                  <a:lnTo>
                    <a:pt x="9" y="121"/>
                  </a:lnTo>
                  <a:lnTo>
                    <a:pt x="9" y="123"/>
                  </a:lnTo>
                  <a:lnTo>
                    <a:pt x="12" y="121"/>
                  </a:lnTo>
                  <a:lnTo>
                    <a:pt x="14" y="120"/>
                  </a:lnTo>
                  <a:lnTo>
                    <a:pt x="14" y="118"/>
                  </a:lnTo>
                  <a:lnTo>
                    <a:pt x="12" y="117"/>
                  </a:lnTo>
                  <a:lnTo>
                    <a:pt x="12" y="115"/>
                  </a:lnTo>
                  <a:lnTo>
                    <a:pt x="12" y="114"/>
                  </a:lnTo>
                  <a:lnTo>
                    <a:pt x="12" y="117"/>
                  </a:lnTo>
                  <a:lnTo>
                    <a:pt x="11" y="118"/>
                  </a:lnTo>
                  <a:lnTo>
                    <a:pt x="9" y="120"/>
                  </a:lnTo>
                  <a:lnTo>
                    <a:pt x="9" y="118"/>
                  </a:lnTo>
                  <a:lnTo>
                    <a:pt x="11" y="118"/>
                  </a:lnTo>
                  <a:lnTo>
                    <a:pt x="11" y="117"/>
                  </a:lnTo>
                  <a:lnTo>
                    <a:pt x="11" y="115"/>
                  </a:lnTo>
                  <a:lnTo>
                    <a:pt x="11" y="114"/>
                  </a:lnTo>
                  <a:lnTo>
                    <a:pt x="9" y="114"/>
                  </a:lnTo>
                  <a:lnTo>
                    <a:pt x="9" y="112"/>
                  </a:lnTo>
                  <a:lnTo>
                    <a:pt x="9" y="108"/>
                  </a:lnTo>
                  <a:lnTo>
                    <a:pt x="9" y="106"/>
                  </a:lnTo>
                  <a:lnTo>
                    <a:pt x="9" y="105"/>
                  </a:lnTo>
                  <a:lnTo>
                    <a:pt x="11" y="105"/>
                  </a:lnTo>
                  <a:lnTo>
                    <a:pt x="11" y="103"/>
                  </a:lnTo>
                  <a:lnTo>
                    <a:pt x="11" y="101"/>
                  </a:lnTo>
                  <a:lnTo>
                    <a:pt x="12" y="98"/>
                  </a:lnTo>
                  <a:lnTo>
                    <a:pt x="14" y="97"/>
                  </a:lnTo>
                  <a:lnTo>
                    <a:pt x="12" y="95"/>
                  </a:lnTo>
                  <a:lnTo>
                    <a:pt x="12" y="94"/>
                  </a:lnTo>
                  <a:lnTo>
                    <a:pt x="11" y="94"/>
                  </a:lnTo>
                  <a:lnTo>
                    <a:pt x="9" y="94"/>
                  </a:lnTo>
                  <a:lnTo>
                    <a:pt x="9" y="92"/>
                  </a:lnTo>
                  <a:lnTo>
                    <a:pt x="8" y="92"/>
                  </a:lnTo>
                  <a:lnTo>
                    <a:pt x="8" y="90"/>
                  </a:lnTo>
                  <a:lnTo>
                    <a:pt x="8" y="87"/>
                  </a:lnTo>
                  <a:lnTo>
                    <a:pt x="6" y="86"/>
                  </a:lnTo>
                  <a:lnTo>
                    <a:pt x="8" y="87"/>
                  </a:lnTo>
                  <a:lnTo>
                    <a:pt x="9" y="86"/>
                  </a:lnTo>
                  <a:lnTo>
                    <a:pt x="9" y="84"/>
                  </a:lnTo>
                  <a:lnTo>
                    <a:pt x="11" y="83"/>
                  </a:lnTo>
                  <a:lnTo>
                    <a:pt x="12" y="83"/>
                  </a:lnTo>
                  <a:lnTo>
                    <a:pt x="12" y="81"/>
                  </a:lnTo>
                  <a:lnTo>
                    <a:pt x="14" y="78"/>
                  </a:lnTo>
                  <a:lnTo>
                    <a:pt x="12" y="78"/>
                  </a:lnTo>
                  <a:lnTo>
                    <a:pt x="12" y="77"/>
                  </a:lnTo>
                  <a:lnTo>
                    <a:pt x="11" y="77"/>
                  </a:lnTo>
                  <a:lnTo>
                    <a:pt x="9" y="75"/>
                  </a:lnTo>
                  <a:lnTo>
                    <a:pt x="9" y="74"/>
                  </a:lnTo>
                  <a:lnTo>
                    <a:pt x="14" y="75"/>
                  </a:lnTo>
                  <a:lnTo>
                    <a:pt x="15" y="74"/>
                  </a:lnTo>
                  <a:lnTo>
                    <a:pt x="17" y="72"/>
                  </a:lnTo>
                  <a:lnTo>
                    <a:pt x="18" y="72"/>
                  </a:lnTo>
                  <a:lnTo>
                    <a:pt x="18" y="71"/>
                  </a:lnTo>
                  <a:lnTo>
                    <a:pt x="17" y="71"/>
                  </a:lnTo>
                  <a:lnTo>
                    <a:pt x="15" y="69"/>
                  </a:lnTo>
                  <a:lnTo>
                    <a:pt x="17" y="68"/>
                  </a:lnTo>
                  <a:lnTo>
                    <a:pt x="17" y="64"/>
                  </a:lnTo>
                  <a:lnTo>
                    <a:pt x="15" y="63"/>
                  </a:lnTo>
                  <a:lnTo>
                    <a:pt x="15" y="61"/>
                  </a:lnTo>
                  <a:lnTo>
                    <a:pt x="17" y="61"/>
                  </a:lnTo>
                  <a:lnTo>
                    <a:pt x="17" y="60"/>
                  </a:lnTo>
                  <a:lnTo>
                    <a:pt x="17" y="58"/>
                  </a:lnTo>
                  <a:lnTo>
                    <a:pt x="11" y="55"/>
                  </a:lnTo>
                  <a:lnTo>
                    <a:pt x="9" y="55"/>
                  </a:lnTo>
                  <a:lnTo>
                    <a:pt x="9" y="54"/>
                  </a:lnTo>
                  <a:lnTo>
                    <a:pt x="4" y="55"/>
                  </a:lnTo>
                  <a:lnTo>
                    <a:pt x="4" y="52"/>
                  </a:lnTo>
                  <a:lnTo>
                    <a:pt x="4" y="51"/>
                  </a:lnTo>
                  <a:lnTo>
                    <a:pt x="4" y="49"/>
                  </a:lnTo>
                  <a:lnTo>
                    <a:pt x="4" y="47"/>
                  </a:lnTo>
                  <a:lnTo>
                    <a:pt x="6" y="46"/>
                  </a:lnTo>
                  <a:lnTo>
                    <a:pt x="4" y="46"/>
                  </a:lnTo>
                  <a:lnTo>
                    <a:pt x="4" y="44"/>
                  </a:lnTo>
                  <a:lnTo>
                    <a:pt x="4" y="43"/>
                  </a:lnTo>
                  <a:lnTo>
                    <a:pt x="4" y="41"/>
                  </a:lnTo>
                  <a:lnTo>
                    <a:pt x="4" y="40"/>
                  </a:lnTo>
                  <a:lnTo>
                    <a:pt x="6" y="38"/>
                  </a:lnTo>
                  <a:lnTo>
                    <a:pt x="4" y="37"/>
                  </a:lnTo>
                  <a:lnTo>
                    <a:pt x="1" y="35"/>
                  </a:lnTo>
                  <a:lnTo>
                    <a:pt x="1" y="34"/>
                  </a:lnTo>
                  <a:lnTo>
                    <a:pt x="0" y="32"/>
                  </a:lnTo>
                  <a:lnTo>
                    <a:pt x="1" y="31"/>
                  </a:lnTo>
                  <a:lnTo>
                    <a:pt x="8" y="23"/>
                  </a:lnTo>
                  <a:lnTo>
                    <a:pt x="8" y="21"/>
                  </a:lnTo>
                  <a:lnTo>
                    <a:pt x="8" y="20"/>
                  </a:lnTo>
                  <a:lnTo>
                    <a:pt x="8" y="18"/>
                  </a:lnTo>
                  <a:lnTo>
                    <a:pt x="11" y="15"/>
                  </a:lnTo>
                  <a:lnTo>
                    <a:pt x="12" y="14"/>
                  </a:lnTo>
                  <a:lnTo>
                    <a:pt x="14" y="14"/>
                  </a:lnTo>
                  <a:lnTo>
                    <a:pt x="14" y="12"/>
                  </a:lnTo>
                  <a:lnTo>
                    <a:pt x="14" y="11"/>
                  </a:lnTo>
                  <a:lnTo>
                    <a:pt x="15" y="9"/>
                  </a:lnTo>
                  <a:lnTo>
                    <a:pt x="17" y="9"/>
                  </a:lnTo>
                  <a:lnTo>
                    <a:pt x="17" y="8"/>
                  </a:lnTo>
                  <a:lnTo>
                    <a:pt x="17" y="4"/>
                  </a:lnTo>
                  <a:lnTo>
                    <a:pt x="18" y="4"/>
                  </a:lnTo>
                  <a:lnTo>
                    <a:pt x="18" y="3"/>
                  </a:lnTo>
                  <a:lnTo>
                    <a:pt x="20" y="1"/>
                  </a:lnTo>
                  <a:lnTo>
                    <a:pt x="20" y="0"/>
                  </a:lnTo>
                  <a:lnTo>
                    <a:pt x="22" y="0"/>
                  </a:lnTo>
                  <a:lnTo>
                    <a:pt x="23" y="0"/>
                  </a:lnTo>
                  <a:lnTo>
                    <a:pt x="25" y="1"/>
                  </a:lnTo>
                  <a:lnTo>
                    <a:pt x="25" y="3"/>
                  </a:lnTo>
                  <a:lnTo>
                    <a:pt x="25" y="4"/>
                  </a:lnTo>
                  <a:lnTo>
                    <a:pt x="25" y="6"/>
                  </a:lnTo>
                  <a:lnTo>
                    <a:pt x="25" y="8"/>
                  </a:lnTo>
                  <a:lnTo>
                    <a:pt x="25" y="11"/>
                  </a:lnTo>
                  <a:lnTo>
                    <a:pt x="28" y="12"/>
                  </a:lnTo>
                  <a:lnTo>
                    <a:pt x="29" y="12"/>
                  </a:lnTo>
                  <a:lnTo>
                    <a:pt x="32" y="11"/>
                  </a:lnTo>
                  <a:lnTo>
                    <a:pt x="34" y="9"/>
                  </a:lnTo>
                  <a:lnTo>
                    <a:pt x="35" y="9"/>
                  </a:lnTo>
                  <a:lnTo>
                    <a:pt x="37" y="9"/>
                  </a:lnTo>
                  <a:lnTo>
                    <a:pt x="38" y="6"/>
                  </a:lnTo>
                  <a:lnTo>
                    <a:pt x="40" y="6"/>
                  </a:lnTo>
                  <a:lnTo>
                    <a:pt x="41" y="6"/>
                  </a:lnTo>
                  <a:lnTo>
                    <a:pt x="43" y="8"/>
                  </a:lnTo>
                  <a:lnTo>
                    <a:pt x="44" y="9"/>
                  </a:lnTo>
                  <a:lnTo>
                    <a:pt x="46" y="11"/>
                  </a:lnTo>
                  <a:lnTo>
                    <a:pt x="48" y="14"/>
                  </a:lnTo>
                  <a:lnTo>
                    <a:pt x="49" y="15"/>
                  </a:lnTo>
                  <a:lnTo>
                    <a:pt x="49" y="17"/>
                  </a:lnTo>
                  <a:lnTo>
                    <a:pt x="48" y="17"/>
                  </a:lnTo>
                  <a:lnTo>
                    <a:pt x="48" y="18"/>
                  </a:lnTo>
                  <a:lnTo>
                    <a:pt x="49" y="18"/>
                  </a:lnTo>
                  <a:lnTo>
                    <a:pt x="49" y="20"/>
                  </a:lnTo>
                  <a:lnTo>
                    <a:pt x="49" y="21"/>
                  </a:lnTo>
                  <a:lnTo>
                    <a:pt x="51" y="23"/>
                  </a:lnTo>
                  <a:lnTo>
                    <a:pt x="55" y="23"/>
                  </a:lnTo>
                  <a:lnTo>
                    <a:pt x="62" y="27"/>
                  </a:lnTo>
                  <a:lnTo>
                    <a:pt x="63" y="29"/>
                  </a:lnTo>
                  <a:lnTo>
                    <a:pt x="65" y="31"/>
                  </a:lnTo>
                  <a:lnTo>
                    <a:pt x="66" y="35"/>
                  </a:lnTo>
                  <a:lnTo>
                    <a:pt x="66" y="37"/>
                  </a:lnTo>
                  <a:lnTo>
                    <a:pt x="66" y="38"/>
                  </a:lnTo>
                  <a:lnTo>
                    <a:pt x="66" y="40"/>
                  </a:lnTo>
                  <a:lnTo>
                    <a:pt x="68" y="41"/>
                  </a:lnTo>
                  <a:lnTo>
                    <a:pt x="69" y="46"/>
                  </a:lnTo>
                  <a:lnTo>
                    <a:pt x="69" y="47"/>
                  </a:lnTo>
                  <a:lnTo>
                    <a:pt x="69" y="49"/>
                  </a:lnTo>
                  <a:lnTo>
                    <a:pt x="69" y="51"/>
                  </a:lnTo>
                  <a:lnTo>
                    <a:pt x="68" y="51"/>
                  </a:lnTo>
                  <a:lnTo>
                    <a:pt x="68" y="52"/>
                  </a:lnTo>
                  <a:lnTo>
                    <a:pt x="68" y="54"/>
                  </a:lnTo>
                  <a:close/>
                </a:path>
              </a:pathLst>
            </a:custGeom>
            <a:solidFill>
              <a:srgbClr val="494949"/>
            </a:solidFill>
            <a:ln w="3175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177792" indent="-177792" defTabSz="711165">
                <a:defRPr/>
              </a:pPr>
              <a:endParaRPr lang="en-US" sz="2000" kern="0">
                <a:solidFill>
                  <a:srgbClr val="FFFFFF"/>
                </a:solidFill>
                <a:latin typeface="Arial" panose="020B0604020202020204"/>
              </a:endParaRPr>
            </a:p>
          </p:txBody>
        </p:sp>
        <p:sp>
          <p:nvSpPr>
            <p:cNvPr id="63" name="Freeform 239">
              <a:extLst>
                <a:ext uri="{FF2B5EF4-FFF2-40B4-BE49-F238E27FC236}">
                  <a16:creationId xmlns:a16="http://schemas.microsoft.com/office/drawing/2014/main" id="{AB6A8800-BF37-E2EC-FA9C-4BE7CF6761DA}"/>
                </a:ext>
              </a:extLst>
            </p:cNvPr>
            <p:cNvSpPr>
              <a:spLocks/>
            </p:cNvSpPr>
            <p:nvPr/>
          </p:nvSpPr>
          <p:spPr bwMode="auto">
            <a:xfrm>
              <a:off x="8242300" y="5751513"/>
              <a:ext cx="131330" cy="144318"/>
            </a:xfrm>
            <a:custGeom>
              <a:avLst/>
              <a:gdLst>
                <a:gd name="T0" fmla="*/ 1 w 91"/>
                <a:gd name="T1" fmla="*/ 48 h 100"/>
                <a:gd name="T2" fmla="*/ 3 w 91"/>
                <a:gd name="T3" fmla="*/ 45 h 100"/>
                <a:gd name="T4" fmla="*/ 0 w 91"/>
                <a:gd name="T5" fmla="*/ 39 h 100"/>
                <a:gd name="T6" fmla="*/ 1 w 91"/>
                <a:gd name="T7" fmla="*/ 35 h 100"/>
                <a:gd name="T8" fmla="*/ 8 w 91"/>
                <a:gd name="T9" fmla="*/ 37 h 100"/>
                <a:gd name="T10" fmla="*/ 9 w 91"/>
                <a:gd name="T11" fmla="*/ 34 h 100"/>
                <a:gd name="T12" fmla="*/ 20 w 91"/>
                <a:gd name="T13" fmla="*/ 31 h 100"/>
                <a:gd name="T14" fmla="*/ 23 w 91"/>
                <a:gd name="T15" fmla="*/ 26 h 100"/>
                <a:gd name="T16" fmla="*/ 23 w 91"/>
                <a:gd name="T17" fmla="*/ 22 h 100"/>
                <a:gd name="T18" fmla="*/ 26 w 91"/>
                <a:gd name="T19" fmla="*/ 20 h 100"/>
                <a:gd name="T20" fmla="*/ 29 w 91"/>
                <a:gd name="T21" fmla="*/ 19 h 100"/>
                <a:gd name="T22" fmla="*/ 32 w 91"/>
                <a:gd name="T23" fmla="*/ 14 h 100"/>
                <a:gd name="T24" fmla="*/ 31 w 91"/>
                <a:gd name="T25" fmla="*/ 11 h 100"/>
                <a:gd name="T26" fmla="*/ 29 w 91"/>
                <a:gd name="T27" fmla="*/ 6 h 100"/>
                <a:gd name="T28" fmla="*/ 37 w 91"/>
                <a:gd name="T29" fmla="*/ 2 h 100"/>
                <a:gd name="T30" fmla="*/ 40 w 91"/>
                <a:gd name="T31" fmla="*/ 2 h 100"/>
                <a:gd name="T32" fmla="*/ 43 w 91"/>
                <a:gd name="T33" fmla="*/ 3 h 100"/>
                <a:gd name="T34" fmla="*/ 41 w 91"/>
                <a:gd name="T35" fmla="*/ 5 h 100"/>
                <a:gd name="T36" fmla="*/ 46 w 91"/>
                <a:gd name="T37" fmla="*/ 9 h 100"/>
                <a:gd name="T38" fmla="*/ 55 w 91"/>
                <a:gd name="T39" fmla="*/ 13 h 100"/>
                <a:gd name="T40" fmla="*/ 57 w 91"/>
                <a:gd name="T41" fmla="*/ 19 h 100"/>
                <a:gd name="T42" fmla="*/ 62 w 91"/>
                <a:gd name="T43" fmla="*/ 20 h 100"/>
                <a:gd name="T44" fmla="*/ 62 w 91"/>
                <a:gd name="T45" fmla="*/ 26 h 100"/>
                <a:gd name="T46" fmla="*/ 66 w 91"/>
                <a:gd name="T47" fmla="*/ 28 h 100"/>
                <a:gd name="T48" fmla="*/ 71 w 91"/>
                <a:gd name="T49" fmla="*/ 29 h 100"/>
                <a:gd name="T50" fmla="*/ 71 w 91"/>
                <a:gd name="T51" fmla="*/ 34 h 100"/>
                <a:gd name="T52" fmla="*/ 69 w 91"/>
                <a:gd name="T53" fmla="*/ 37 h 100"/>
                <a:gd name="T54" fmla="*/ 78 w 91"/>
                <a:gd name="T55" fmla="*/ 39 h 100"/>
                <a:gd name="T56" fmla="*/ 83 w 91"/>
                <a:gd name="T57" fmla="*/ 43 h 100"/>
                <a:gd name="T58" fmla="*/ 89 w 91"/>
                <a:gd name="T59" fmla="*/ 42 h 100"/>
                <a:gd name="T60" fmla="*/ 89 w 91"/>
                <a:gd name="T61" fmla="*/ 45 h 100"/>
                <a:gd name="T62" fmla="*/ 88 w 91"/>
                <a:gd name="T63" fmla="*/ 48 h 100"/>
                <a:gd name="T64" fmla="*/ 85 w 91"/>
                <a:gd name="T65" fmla="*/ 56 h 100"/>
                <a:gd name="T66" fmla="*/ 82 w 91"/>
                <a:gd name="T67" fmla="*/ 60 h 100"/>
                <a:gd name="T68" fmla="*/ 78 w 91"/>
                <a:gd name="T69" fmla="*/ 65 h 100"/>
                <a:gd name="T70" fmla="*/ 78 w 91"/>
                <a:gd name="T71" fmla="*/ 71 h 100"/>
                <a:gd name="T72" fmla="*/ 75 w 91"/>
                <a:gd name="T73" fmla="*/ 74 h 100"/>
                <a:gd name="T74" fmla="*/ 74 w 91"/>
                <a:gd name="T75" fmla="*/ 74 h 100"/>
                <a:gd name="T76" fmla="*/ 72 w 91"/>
                <a:gd name="T77" fmla="*/ 74 h 100"/>
                <a:gd name="T78" fmla="*/ 69 w 91"/>
                <a:gd name="T79" fmla="*/ 74 h 100"/>
                <a:gd name="T80" fmla="*/ 65 w 91"/>
                <a:gd name="T81" fmla="*/ 80 h 100"/>
                <a:gd name="T82" fmla="*/ 66 w 91"/>
                <a:gd name="T83" fmla="*/ 83 h 100"/>
                <a:gd name="T84" fmla="*/ 62 w 91"/>
                <a:gd name="T85" fmla="*/ 83 h 100"/>
                <a:gd name="T86" fmla="*/ 59 w 91"/>
                <a:gd name="T87" fmla="*/ 79 h 100"/>
                <a:gd name="T88" fmla="*/ 55 w 91"/>
                <a:gd name="T89" fmla="*/ 76 h 100"/>
                <a:gd name="T90" fmla="*/ 52 w 91"/>
                <a:gd name="T91" fmla="*/ 80 h 100"/>
                <a:gd name="T92" fmla="*/ 45 w 91"/>
                <a:gd name="T93" fmla="*/ 82 h 100"/>
                <a:gd name="T94" fmla="*/ 37 w 91"/>
                <a:gd name="T95" fmla="*/ 86 h 100"/>
                <a:gd name="T96" fmla="*/ 37 w 91"/>
                <a:gd name="T97" fmla="*/ 94 h 100"/>
                <a:gd name="T98" fmla="*/ 35 w 91"/>
                <a:gd name="T99" fmla="*/ 99 h 100"/>
                <a:gd name="T100" fmla="*/ 32 w 91"/>
                <a:gd name="T101" fmla="*/ 99 h 100"/>
                <a:gd name="T102" fmla="*/ 29 w 91"/>
                <a:gd name="T103" fmla="*/ 100 h 100"/>
                <a:gd name="T104" fmla="*/ 28 w 91"/>
                <a:gd name="T105" fmla="*/ 96 h 100"/>
                <a:gd name="T106" fmla="*/ 29 w 91"/>
                <a:gd name="T107" fmla="*/ 92 h 100"/>
                <a:gd name="T108" fmla="*/ 26 w 91"/>
                <a:gd name="T109" fmla="*/ 85 h 100"/>
                <a:gd name="T110" fmla="*/ 26 w 91"/>
                <a:gd name="T111" fmla="*/ 80 h 100"/>
                <a:gd name="T112" fmla="*/ 22 w 91"/>
                <a:gd name="T113" fmla="*/ 72 h 100"/>
                <a:gd name="T114" fmla="*/ 9 w 91"/>
                <a:gd name="T115" fmla="*/ 66 h 100"/>
                <a:gd name="T116" fmla="*/ 8 w 91"/>
                <a:gd name="T117" fmla="*/ 63 h 100"/>
                <a:gd name="T118" fmla="*/ 9 w 91"/>
                <a:gd name="T119" fmla="*/ 60 h 100"/>
                <a:gd name="T120" fmla="*/ 4 w 91"/>
                <a:gd name="T121" fmla="*/ 54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91" h="100">
                  <a:moveTo>
                    <a:pt x="1" y="51"/>
                  </a:moveTo>
                  <a:lnTo>
                    <a:pt x="1" y="49"/>
                  </a:lnTo>
                  <a:lnTo>
                    <a:pt x="1" y="48"/>
                  </a:lnTo>
                  <a:lnTo>
                    <a:pt x="3" y="48"/>
                  </a:lnTo>
                  <a:lnTo>
                    <a:pt x="3" y="46"/>
                  </a:lnTo>
                  <a:lnTo>
                    <a:pt x="3" y="45"/>
                  </a:lnTo>
                  <a:lnTo>
                    <a:pt x="3" y="43"/>
                  </a:lnTo>
                  <a:lnTo>
                    <a:pt x="0" y="40"/>
                  </a:lnTo>
                  <a:lnTo>
                    <a:pt x="0" y="39"/>
                  </a:lnTo>
                  <a:lnTo>
                    <a:pt x="0" y="37"/>
                  </a:lnTo>
                  <a:lnTo>
                    <a:pt x="1" y="37"/>
                  </a:lnTo>
                  <a:lnTo>
                    <a:pt x="1" y="35"/>
                  </a:lnTo>
                  <a:lnTo>
                    <a:pt x="4" y="35"/>
                  </a:lnTo>
                  <a:lnTo>
                    <a:pt x="6" y="37"/>
                  </a:lnTo>
                  <a:lnTo>
                    <a:pt x="8" y="37"/>
                  </a:lnTo>
                  <a:lnTo>
                    <a:pt x="9" y="37"/>
                  </a:lnTo>
                  <a:lnTo>
                    <a:pt x="9" y="35"/>
                  </a:lnTo>
                  <a:lnTo>
                    <a:pt x="9" y="34"/>
                  </a:lnTo>
                  <a:lnTo>
                    <a:pt x="12" y="32"/>
                  </a:lnTo>
                  <a:lnTo>
                    <a:pt x="15" y="32"/>
                  </a:lnTo>
                  <a:lnTo>
                    <a:pt x="20" y="31"/>
                  </a:lnTo>
                  <a:lnTo>
                    <a:pt x="23" y="29"/>
                  </a:lnTo>
                  <a:lnTo>
                    <a:pt x="25" y="28"/>
                  </a:lnTo>
                  <a:lnTo>
                    <a:pt x="23" y="26"/>
                  </a:lnTo>
                  <a:lnTo>
                    <a:pt x="22" y="25"/>
                  </a:lnTo>
                  <a:lnTo>
                    <a:pt x="22" y="23"/>
                  </a:lnTo>
                  <a:lnTo>
                    <a:pt x="23" y="22"/>
                  </a:lnTo>
                  <a:lnTo>
                    <a:pt x="25" y="22"/>
                  </a:lnTo>
                  <a:lnTo>
                    <a:pt x="26" y="22"/>
                  </a:lnTo>
                  <a:lnTo>
                    <a:pt x="26" y="20"/>
                  </a:lnTo>
                  <a:lnTo>
                    <a:pt x="28" y="20"/>
                  </a:lnTo>
                  <a:lnTo>
                    <a:pt x="28" y="19"/>
                  </a:lnTo>
                  <a:lnTo>
                    <a:pt x="29" y="19"/>
                  </a:lnTo>
                  <a:lnTo>
                    <a:pt x="31" y="19"/>
                  </a:lnTo>
                  <a:lnTo>
                    <a:pt x="32" y="16"/>
                  </a:lnTo>
                  <a:lnTo>
                    <a:pt x="32" y="14"/>
                  </a:lnTo>
                  <a:lnTo>
                    <a:pt x="32" y="13"/>
                  </a:lnTo>
                  <a:lnTo>
                    <a:pt x="32" y="11"/>
                  </a:lnTo>
                  <a:lnTo>
                    <a:pt x="31" y="11"/>
                  </a:lnTo>
                  <a:lnTo>
                    <a:pt x="31" y="9"/>
                  </a:lnTo>
                  <a:lnTo>
                    <a:pt x="29" y="8"/>
                  </a:lnTo>
                  <a:lnTo>
                    <a:pt x="29" y="6"/>
                  </a:lnTo>
                  <a:lnTo>
                    <a:pt x="29" y="5"/>
                  </a:lnTo>
                  <a:lnTo>
                    <a:pt x="32" y="5"/>
                  </a:lnTo>
                  <a:lnTo>
                    <a:pt x="37" y="2"/>
                  </a:lnTo>
                  <a:lnTo>
                    <a:pt x="38" y="2"/>
                  </a:lnTo>
                  <a:lnTo>
                    <a:pt x="40" y="0"/>
                  </a:lnTo>
                  <a:lnTo>
                    <a:pt x="40" y="2"/>
                  </a:lnTo>
                  <a:lnTo>
                    <a:pt x="41" y="2"/>
                  </a:lnTo>
                  <a:lnTo>
                    <a:pt x="41" y="3"/>
                  </a:lnTo>
                  <a:lnTo>
                    <a:pt x="43" y="3"/>
                  </a:lnTo>
                  <a:lnTo>
                    <a:pt x="43" y="5"/>
                  </a:lnTo>
                  <a:lnTo>
                    <a:pt x="43" y="3"/>
                  </a:lnTo>
                  <a:lnTo>
                    <a:pt x="41" y="5"/>
                  </a:lnTo>
                  <a:lnTo>
                    <a:pt x="41" y="6"/>
                  </a:lnTo>
                  <a:lnTo>
                    <a:pt x="41" y="8"/>
                  </a:lnTo>
                  <a:lnTo>
                    <a:pt x="46" y="9"/>
                  </a:lnTo>
                  <a:lnTo>
                    <a:pt x="49" y="13"/>
                  </a:lnTo>
                  <a:lnTo>
                    <a:pt x="51" y="13"/>
                  </a:lnTo>
                  <a:lnTo>
                    <a:pt x="55" y="13"/>
                  </a:lnTo>
                  <a:lnTo>
                    <a:pt x="55" y="14"/>
                  </a:lnTo>
                  <a:lnTo>
                    <a:pt x="57" y="16"/>
                  </a:lnTo>
                  <a:lnTo>
                    <a:pt x="57" y="19"/>
                  </a:lnTo>
                  <a:lnTo>
                    <a:pt x="59" y="20"/>
                  </a:lnTo>
                  <a:lnTo>
                    <a:pt x="60" y="20"/>
                  </a:lnTo>
                  <a:lnTo>
                    <a:pt x="62" y="20"/>
                  </a:lnTo>
                  <a:lnTo>
                    <a:pt x="62" y="22"/>
                  </a:lnTo>
                  <a:lnTo>
                    <a:pt x="62" y="23"/>
                  </a:lnTo>
                  <a:lnTo>
                    <a:pt x="62" y="26"/>
                  </a:lnTo>
                  <a:lnTo>
                    <a:pt x="63" y="28"/>
                  </a:lnTo>
                  <a:lnTo>
                    <a:pt x="65" y="28"/>
                  </a:lnTo>
                  <a:lnTo>
                    <a:pt x="66" y="28"/>
                  </a:lnTo>
                  <a:lnTo>
                    <a:pt x="68" y="29"/>
                  </a:lnTo>
                  <a:lnTo>
                    <a:pt x="69" y="29"/>
                  </a:lnTo>
                  <a:lnTo>
                    <a:pt x="71" y="29"/>
                  </a:lnTo>
                  <a:lnTo>
                    <a:pt x="71" y="31"/>
                  </a:lnTo>
                  <a:lnTo>
                    <a:pt x="71" y="32"/>
                  </a:lnTo>
                  <a:lnTo>
                    <a:pt x="71" y="34"/>
                  </a:lnTo>
                  <a:lnTo>
                    <a:pt x="71" y="35"/>
                  </a:lnTo>
                  <a:lnTo>
                    <a:pt x="71" y="37"/>
                  </a:lnTo>
                  <a:lnTo>
                    <a:pt x="69" y="37"/>
                  </a:lnTo>
                  <a:lnTo>
                    <a:pt x="71" y="39"/>
                  </a:lnTo>
                  <a:lnTo>
                    <a:pt x="72" y="39"/>
                  </a:lnTo>
                  <a:lnTo>
                    <a:pt x="78" y="39"/>
                  </a:lnTo>
                  <a:lnTo>
                    <a:pt x="80" y="40"/>
                  </a:lnTo>
                  <a:lnTo>
                    <a:pt x="82" y="42"/>
                  </a:lnTo>
                  <a:lnTo>
                    <a:pt x="83" y="43"/>
                  </a:lnTo>
                  <a:lnTo>
                    <a:pt x="86" y="42"/>
                  </a:lnTo>
                  <a:lnTo>
                    <a:pt x="88" y="42"/>
                  </a:lnTo>
                  <a:lnTo>
                    <a:pt x="89" y="42"/>
                  </a:lnTo>
                  <a:lnTo>
                    <a:pt x="89" y="43"/>
                  </a:lnTo>
                  <a:lnTo>
                    <a:pt x="91" y="45"/>
                  </a:lnTo>
                  <a:lnTo>
                    <a:pt x="89" y="45"/>
                  </a:lnTo>
                  <a:lnTo>
                    <a:pt x="89" y="46"/>
                  </a:lnTo>
                  <a:lnTo>
                    <a:pt x="88" y="46"/>
                  </a:lnTo>
                  <a:lnTo>
                    <a:pt x="88" y="48"/>
                  </a:lnTo>
                  <a:lnTo>
                    <a:pt x="88" y="49"/>
                  </a:lnTo>
                  <a:lnTo>
                    <a:pt x="88" y="51"/>
                  </a:lnTo>
                  <a:lnTo>
                    <a:pt x="85" y="56"/>
                  </a:lnTo>
                  <a:lnTo>
                    <a:pt x="83" y="57"/>
                  </a:lnTo>
                  <a:lnTo>
                    <a:pt x="82" y="59"/>
                  </a:lnTo>
                  <a:lnTo>
                    <a:pt x="82" y="60"/>
                  </a:lnTo>
                  <a:lnTo>
                    <a:pt x="83" y="62"/>
                  </a:lnTo>
                  <a:lnTo>
                    <a:pt x="82" y="63"/>
                  </a:lnTo>
                  <a:lnTo>
                    <a:pt x="78" y="65"/>
                  </a:lnTo>
                  <a:lnTo>
                    <a:pt x="77" y="66"/>
                  </a:lnTo>
                  <a:lnTo>
                    <a:pt x="77" y="68"/>
                  </a:lnTo>
                  <a:lnTo>
                    <a:pt x="78" y="71"/>
                  </a:lnTo>
                  <a:lnTo>
                    <a:pt x="80" y="72"/>
                  </a:lnTo>
                  <a:lnTo>
                    <a:pt x="77" y="74"/>
                  </a:lnTo>
                  <a:lnTo>
                    <a:pt x="75" y="74"/>
                  </a:lnTo>
                  <a:lnTo>
                    <a:pt x="75" y="72"/>
                  </a:lnTo>
                  <a:lnTo>
                    <a:pt x="75" y="74"/>
                  </a:lnTo>
                  <a:lnTo>
                    <a:pt x="74" y="74"/>
                  </a:lnTo>
                  <a:lnTo>
                    <a:pt x="74" y="72"/>
                  </a:lnTo>
                  <a:lnTo>
                    <a:pt x="72" y="72"/>
                  </a:lnTo>
                  <a:lnTo>
                    <a:pt x="72" y="74"/>
                  </a:lnTo>
                  <a:lnTo>
                    <a:pt x="72" y="76"/>
                  </a:lnTo>
                  <a:lnTo>
                    <a:pt x="71" y="74"/>
                  </a:lnTo>
                  <a:lnTo>
                    <a:pt x="69" y="74"/>
                  </a:lnTo>
                  <a:lnTo>
                    <a:pt x="69" y="76"/>
                  </a:lnTo>
                  <a:lnTo>
                    <a:pt x="66" y="80"/>
                  </a:lnTo>
                  <a:lnTo>
                    <a:pt x="65" y="80"/>
                  </a:lnTo>
                  <a:lnTo>
                    <a:pt x="66" y="80"/>
                  </a:lnTo>
                  <a:lnTo>
                    <a:pt x="66" y="82"/>
                  </a:lnTo>
                  <a:lnTo>
                    <a:pt x="66" y="83"/>
                  </a:lnTo>
                  <a:lnTo>
                    <a:pt x="65" y="83"/>
                  </a:lnTo>
                  <a:lnTo>
                    <a:pt x="63" y="83"/>
                  </a:lnTo>
                  <a:lnTo>
                    <a:pt x="62" y="83"/>
                  </a:lnTo>
                  <a:lnTo>
                    <a:pt x="62" y="82"/>
                  </a:lnTo>
                  <a:lnTo>
                    <a:pt x="60" y="80"/>
                  </a:lnTo>
                  <a:lnTo>
                    <a:pt x="59" y="79"/>
                  </a:lnTo>
                  <a:lnTo>
                    <a:pt x="57" y="77"/>
                  </a:lnTo>
                  <a:lnTo>
                    <a:pt x="55" y="77"/>
                  </a:lnTo>
                  <a:lnTo>
                    <a:pt x="55" y="76"/>
                  </a:lnTo>
                  <a:lnTo>
                    <a:pt x="54" y="77"/>
                  </a:lnTo>
                  <a:lnTo>
                    <a:pt x="52" y="79"/>
                  </a:lnTo>
                  <a:lnTo>
                    <a:pt x="52" y="80"/>
                  </a:lnTo>
                  <a:lnTo>
                    <a:pt x="51" y="80"/>
                  </a:lnTo>
                  <a:lnTo>
                    <a:pt x="49" y="80"/>
                  </a:lnTo>
                  <a:lnTo>
                    <a:pt x="45" y="82"/>
                  </a:lnTo>
                  <a:lnTo>
                    <a:pt x="40" y="83"/>
                  </a:lnTo>
                  <a:lnTo>
                    <a:pt x="38" y="85"/>
                  </a:lnTo>
                  <a:lnTo>
                    <a:pt x="37" y="86"/>
                  </a:lnTo>
                  <a:lnTo>
                    <a:pt x="37" y="91"/>
                  </a:lnTo>
                  <a:lnTo>
                    <a:pt x="37" y="92"/>
                  </a:lnTo>
                  <a:lnTo>
                    <a:pt x="37" y="94"/>
                  </a:lnTo>
                  <a:lnTo>
                    <a:pt x="37" y="96"/>
                  </a:lnTo>
                  <a:lnTo>
                    <a:pt x="37" y="97"/>
                  </a:lnTo>
                  <a:lnTo>
                    <a:pt x="35" y="99"/>
                  </a:lnTo>
                  <a:lnTo>
                    <a:pt x="35" y="100"/>
                  </a:lnTo>
                  <a:lnTo>
                    <a:pt x="34" y="100"/>
                  </a:lnTo>
                  <a:lnTo>
                    <a:pt x="32" y="99"/>
                  </a:lnTo>
                  <a:lnTo>
                    <a:pt x="31" y="99"/>
                  </a:lnTo>
                  <a:lnTo>
                    <a:pt x="31" y="100"/>
                  </a:lnTo>
                  <a:lnTo>
                    <a:pt x="29" y="100"/>
                  </a:lnTo>
                  <a:lnTo>
                    <a:pt x="28" y="99"/>
                  </a:lnTo>
                  <a:lnTo>
                    <a:pt x="28" y="97"/>
                  </a:lnTo>
                  <a:lnTo>
                    <a:pt x="28" y="96"/>
                  </a:lnTo>
                  <a:lnTo>
                    <a:pt x="29" y="96"/>
                  </a:lnTo>
                  <a:lnTo>
                    <a:pt x="29" y="94"/>
                  </a:lnTo>
                  <a:lnTo>
                    <a:pt x="29" y="92"/>
                  </a:lnTo>
                  <a:lnTo>
                    <a:pt x="29" y="91"/>
                  </a:lnTo>
                  <a:lnTo>
                    <a:pt x="28" y="86"/>
                  </a:lnTo>
                  <a:lnTo>
                    <a:pt x="26" y="85"/>
                  </a:lnTo>
                  <a:lnTo>
                    <a:pt x="26" y="83"/>
                  </a:lnTo>
                  <a:lnTo>
                    <a:pt x="26" y="82"/>
                  </a:lnTo>
                  <a:lnTo>
                    <a:pt x="26" y="80"/>
                  </a:lnTo>
                  <a:lnTo>
                    <a:pt x="25" y="76"/>
                  </a:lnTo>
                  <a:lnTo>
                    <a:pt x="23" y="74"/>
                  </a:lnTo>
                  <a:lnTo>
                    <a:pt x="22" y="72"/>
                  </a:lnTo>
                  <a:lnTo>
                    <a:pt x="15" y="68"/>
                  </a:lnTo>
                  <a:lnTo>
                    <a:pt x="11" y="68"/>
                  </a:lnTo>
                  <a:lnTo>
                    <a:pt x="9" y="66"/>
                  </a:lnTo>
                  <a:lnTo>
                    <a:pt x="9" y="65"/>
                  </a:lnTo>
                  <a:lnTo>
                    <a:pt x="9" y="63"/>
                  </a:lnTo>
                  <a:lnTo>
                    <a:pt x="8" y="63"/>
                  </a:lnTo>
                  <a:lnTo>
                    <a:pt x="8" y="62"/>
                  </a:lnTo>
                  <a:lnTo>
                    <a:pt x="9" y="62"/>
                  </a:lnTo>
                  <a:lnTo>
                    <a:pt x="9" y="60"/>
                  </a:lnTo>
                  <a:lnTo>
                    <a:pt x="8" y="59"/>
                  </a:lnTo>
                  <a:lnTo>
                    <a:pt x="6" y="56"/>
                  </a:lnTo>
                  <a:lnTo>
                    <a:pt x="4" y="54"/>
                  </a:lnTo>
                  <a:lnTo>
                    <a:pt x="3" y="53"/>
                  </a:lnTo>
                  <a:lnTo>
                    <a:pt x="1" y="51"/>
                  </a:lnTo>
                  <a:close/>
                </a:path>
              </a:pathLst>
            </a:custGeom>
            <a:solidFill>
              <a:srgbClr val="D6D6D6"/>
            </a:solidFill>
            <a:ln w="3175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177792" indent="-177792" defTabSz="711165">
                <a:defRPr/>
              </a:pPr>
              <a:endParaRPr lang="en-US" sz="2000" kern="0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sp>
          <p:nvSpPr>
            <p:cNvPr id="64" name="Freeform 273">
              <a:extLst>
                <a:ext uri="{FF2B5EF4-FFF2-40B4-BE49-F238E27FC236}">
                  <a16:creationId xmlns:a16="http://schemas.microsoft.com/office/drawing/2014/main" id="{F724C4BB-DCBB-2FE8-1D11-9C81D0D6C137}"/>
                </a:ext>
              </a:extLst>
            </p:cNvPr>
            <p:cNvSpPr>
              <a:spLocks/>
            </p:cNvSpPr>
            <p:nvPr/>
          </p:nvSpPr>
          <p:spPr bwMode="auto">
            <a:xfrm>
              <a:off x="8258175" y="5213206"/>
              <a:ext cx="708603" cy="497898"/>
            </a:xfrm>
            <a:custGeom>
              <a:avLst/>
              <a:gdLst>
                <a:gd name="T0" fmla="*/ 151 w 491"/>
                <a:gd name="T1" fmla="*/ 14 h 345"/>
                <a:gd name="T2" fmla="*/ 178 w 491"/>
                <a:gd name="T3" fmla="*/ 22 h 345"/>
                <a:gd name="T4" fmla="*/ 206 w 491"/>
                <a:gd name="T5" fmla="*/ 30 h 345"/>
                <a:gd name="T6" fmla="*/ 231 w 491"/>
                <a:gd name="T7" fmla="*/ 34 h 345"/>
                <a:gd name="T8" fmla="*/ 260 w 491"/>
                <a:gd name="T9" fmla="*/ 30 h 345"/>
                <a:gd name="T10" fmla="*/ 313 w 491"/>
                <a:gd name="T11" fmla="*/ 16 h 345"/>
                <a:gd name="T12" fmla="*/ 335 w 491"/>
                <a:gd name="T13" fmla="*/ 0 h 345"/>
                <a:gd name="T14" fmla="*/ 350 w 491"/>
                <a:gd name="T15" fmla="*/ 8 h 345"/>
                <a:gd name="T16" fmla="*/ 356 w 491"/>
                <a:gd name="T17" fmla="*/ 20 h 345"/>
                <a:gd name="T18" fmla="*/ 362 w 491"/>
                <a:gd name="T19" fmla="*/ 36 h 345"/>
                <a:gd name="T20" fmla="*/ 374 w 491"/>
                <a:gd name="T21" fmla="*/ 56 h 345"/>
                <a:gd name="T22" fmla="*/ 382 w 491"/>
                <a:gd name="T23" fmla="*/ 70 h 345"/>
                <a:gd name="T24" fmla="*/ 393 w 491"/>
                <a:gd name="T25" fmla="*/ 87 h 345"/>
                <a:gd name="T26" fmla="*/ 408 w 491"/>
                <a:gd name="T27" fmla="*/ 105 h 345"/>
                <a:gd name="T28" fmla="*/ 414 w 491"/>
                <a:gd name="T29" fmla="*/ 136 h 345"/>
                <a:gd name="T30" fmla="*/ 411 w 491"/>
                <a:gd name="T31" fmla="*/ 153 h 345"/>
                <a:gd name="T32" fmla="*/ 408 w 491"/>
                <a:gd name="T33" fmla="*/ 171 h 345"/>
                <a:gd name="T34" fmla="*/ 411 w 491"/>
                <a:gd name="T35" fmla="*/ 202 h 345"/>
                <a:gd name="T36" fmla="*/ 419 w 491"/>
                <a:gd name="T37" fmla="*/ 222 h 345"/>
                <a:gd name="T38" fmla="*/ 443 w 491"/>
                <a:gd name="T39" fmla="*/ 227 h 345"/>
                <a:gd name="T40" fmla="*/ 460 w 491"/>
                <a:gd name="T41" fmla="*/ 221 h 345"/>
                <a:gd name="T42" fmla="*/ 474 w 491"/>
                <a:gd name="T43" fmla="*/ 216 h 345"/>
                <a:gd name="T44" fmla="*/ 491 w 491"/>
                <a:gd name="T45" fmla="*/ 236 h 345"/>
                <a:gd name="T46" fmla="*/ 482 w 491"/>
                <a:gd name="T47" fmla="*/ 261 h 345"/>
                <a:gd name="T48" fmla="*/ 462 w 491"/>
                <a:gd name="T49" fmla="*/ 262 h 345"/>
                <a:gd name="T50" fmla="*/ 456 w 491"/>
                <a:gd name="T51" fmla="*/ 248 h 345"/>
                <a:gd name="T52" fmla="*/ 453 w 491"/>
                <a:gd name="T53" fmla="*/ 262 h 345"/>
                <a:gd name="T54" fmla="*/ 443 w 491"/>
                <a:gd name="T55" fmla="*/ 271 h 345"/>
                <a:gd name="T56" fmla="*/ 454 w 491"/>
                <a:gd name="T57" fmla="*/ 271 h 345"/>
                <a:gd name="T58" fmla="*/ 442 w 491"/>
                <a:gd name="T59" fmla="*/ 278 h 345"/>
                <a:gd name="T60" fmla="*/ 446 w 491"/>
                <a:gd name="T61" fmla="*/ 281 h 345"/>
                <a:gd name="T62" fmla="*/ 437 w 491"/>
                <a:gd name="T63" fmla="*/ 296 h 345"/>
                <a:gd name="T64" fmla="*/ 436 w 491"/>
                <a:gd name="T65" fmla="*/ 325 h 345"/>
                <a:gd name="T66" fmla="*/ 396 w 491"/>
                <a:gd name="T67" fmla="*/ 322 h 345"/>
                <a:gd name="T68" fmla="*/ 363 w 491"/>
                <a:gd name="T69" fmla="*/ 312 h 345"/>
                <a:gd name="T70" fmla="*/ 316 w 491"/>
                <a:gd name="T71" fmla="*/ 318 h 345"/>
                <a:gd name="T72" fmla="*/ 285 w 491"/>
                <a:gd name="T73" fmla="*/ 341 h 345"/>
                <a:gd name="T74" fmla="*/ 260 w 491"/>
                <a:gd name="T75" fmla="*/ 342 h 345"/>
                <a:gd name="T76" fmla="*/ 181 w 491"/>
                <a:gd name="T77" fmla="*/ 331 h 345"/>
                <a:gd name="T78" fmla="*/ 135 w 491"/>
                <a:gd name="T79" fmla="*/ 331 h 345"/>
                <a:gd name="T80" fmla="*/ 138 w 491"/>
                <a:gd name="T81" fmla="*/ 312 h 345"/>
                <a:gd name="T82" fmla="*/ 117 w 491"/>
                <a:gd name="T83" fmla="*/ 285 h 345"/>
                <a:gd name="T84" fmla="*/ 128 w 491"/>
                <a:gd name="T85" fmla="*/ 275 h 345"/>
                <a:gd name="T86" fmla="*/ 98 w 491"/>
                <a:gd name="T87" fmla="*/ 284 h 345"/>
                <a:gd name="T88" fmla="*/ 75 w 491"/>
                <a:gd name="T89" fmla="*/ 271 h 345"/>
                <a:gd name="T90" fmla="*/ 58 w 491"/>
                <a:gd name="T91" fmla="*/ 258 h 345"/>
                <a:gd name="T92" fmla="*/ 58 w 491"/>
                <a:gd name="T93" fmla="*/ 248 h 345"/>
                <a:gd name="T94" fmla="*/ 60 w 491"/>
                <a:gd name="T95" fmla="*/ 233 h 345"/>
                <a:gd name="T96" fmla="*/ 32 w 491"/>
                <a:gd name="T97" fmla="*/ 218 h 345"/>
                <a:gd name="T98" fmla="*/ 27 w 491"/>
                <a:gd name="T99" fmla="*/ 194 h 345"/>
                <a:gd name="T100" fmla="*/ 15 w 491"/>
                <a:gd name="T101" fmla="*/ 181 h 345"/>
                <a:gd name="T102" fmla="*/ 17 w 491"/>
                <a:gd name="T103" fmla="*/ 164 h 345"/>
                <a:gd name="T104" fmla="*/ 29 w 491"/>
                <a:gd name="T105" fmla="*/ 154 h 345"/>
                <a:gd name="T106" fmla="*/ 46 w 491"/>
                <a:gd name="T107" fmla="*/ 153 h 345"/>
                <a:gd name="T108" fmla="*/ 55 w 491"/>
                <a:gd name="T109" fmla="*/ 130 h 345"/>
                <a:gd name="T110" fmla="*/ 64 w 491"/>
                <a:gd name="T111" fmla="*/ 117 h 345"/>
                <a:gd name="T112" fmla="*/ 72 w 491"/>
                <a:gd name="T113" fmla="*/ 97 h 345"/>
                <a:gd name="T114" fmla="*/ 83 w 491"/>
                <a:gd name="T115" fmla="*/ 76 h 345"/>
                <a:gd name="T116" fmla="*/ 100 w 491"/>
                <a:gd name="T117" fmla="*/ 53 h 345"/>
                <a:gd name="T118" fmla="*/ 115 w 491"/>
                <a:gd name="T119" fmla="*/ 37 h 345"/>
                <a:gd name="T120" fmla="*/ 135 w 491"/>
                <a:gd name="T121" fmla="*/ 30 h 3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91" h="345">
                  <a:moveTo>
                    <a:pt x="137" y="25"/>
                  </a:moveTo>
                  <a:lnTo>
                    <a:pt x="138" y="25"/>
                  </a:lnTo>
                  <a:lnTo>
                    <a:pt x="140" y="23"/>
                  </a:lnTo>
                  <a:lnTo>
                    <a:pt x="138" y="22"/>
                  </a:lnTo>
                  <a:lnTo>
                    <a:pt x="140" y="20"/>
                  </a:lnTo>
                  <a:lnTo>
                    <a:pt x="141" y="22"/>
                  </a:lnTo>
                  <a:lnTo>
                    <a:pt x="143" y="22"/>
                  </a:lnTo>
                  <a:lnTo>
                    <a:pt x="143" y="23"/>
                  </a:lnTo>
                  <a:lnTo>
                    <a:pt x="144" y="22"/>
                  </a:lnTo>
                  <a:lnTo>
                    <a:pt x="146" y="20"/>
                  </a:lnTo>
                  <a:lnTo>
                    <a:pt x="148" y="19"/>
                  </a:lnTo>
                  <a:lnTo>
                    <a:pt x="148" y="16"/>
                  </a:lnTo>
                  <a:lnTo>
                    <a:pt x="149" y="14"/>
                  </a:lnTo>
                  <a:lnTo>
                    <a:pt x="151" y="14"/>
                  </a:lnTo>
                  <a:lnTo>
                    <a:pt x="152" y="14"/>
                  </a:lnTo>
                  <a:lnTo>
                    <a:pt x="155" y="16"/>
                  </a:lnTo>
                  <a:lnTo>
                    <a:pt x="158" y="19"/>
                  </a:lnTo>
                  <a:lnTo>
                    <a:pt x="160" y="20"/>
                  </a:lnTo>
                  <a:lnTo>
                    <a:pt x="162" y="22"/>
                  </a:lnTo>
                  <a:lnTo>
                    <a:pt x="163" y="22"/>
                  </a:lnTo>
                  <a:lnTo>
                    <a:pt x="168" y="23"/>
                  </a:lnTo>
                  <a:lnTo>
                    <a:pt x="169" y="23"/>
                  </a:lnTo>
                  <a:lnTo>
                    <a:pt x="169" y="22"/>
                  </a:lnTo>
                  <a:lnTo>
                    <a:pt x="171" y="22"/>
                  </a:lnTo>
                  <a:lnTo>
                    <a:pt x="172" y="20"/>
                  </a:lnTo>
                  <a:lnTo>
                    <a:pt x="174" y="22"/>
                  </a:lnTo>
                  <a:lnTo>
                    <a:pt x="177" y="22"/>
                  </a:lnTo>
                  <a:lnTo>
                    <a:pt x="178" y="22"/>
                  </a:lnTo>
                  <a:lnTo>
                    <a:pt x="180" y="22"/>
                  </a:lnTo>
                  <a:lnTo>
                    <a:pt x="183" y="22"/>
                  </a:lnTo>
                  <a:lnTo>
                    <a:pt x="185" y="23"/>
                  </a:lnTo>
                  <a:lnTo>
                    <a:pt x="188" y="25"/>
                  </a:lnTo>
                  <a:lnTo>
                    <a:pt x="188" y="26"/>
                  </a:lnTo>
                  <a:lnTo>
                    <a:pt x="189" y="26"/>
                  </a:lnTo>
                  <a:lnTo>
                    <a:pt x="194" y="25"/>
                  </a:lnTo>
                  <a:lnTo>
                    <a:pt x="195" y="25"/>
                  </a:lnTo>
                  <a:lnTo>
                    <a:pt x="197" y="25"/>
                  </a:lnTo>
                  <a:lnTo>
                    <a:pt x="199" y="25"/>
                  </a:lnTo>
                  <a:lnTo>
                    <a:pt x="200" y="26"/>
                  </a:lnTo>
                  <a:lnTo>
                    <a:pt x="202" y="28"/>
                  </a:lnTo>
                  <a:lnTo>
                    <a:pt x="203" y="28"/>
                  </a:lnTo>
                  <a:lnTo>
                    <a:pt x="206" y="30"/>
                  </a:lnTo>
                  <a:lnTo>
                    <a:pt x="208" y="30"/>
                  </a:lnTo>
                  <a:lnTo>
                    <a:pt x="211" y="28"/>
                  </a:lnTo>
                  <a:lnTo>
                    <a:pt x="214" y="28"/>
                  </a:lnTo>
                  <a:lnTo>
                    <a:pt x="215" y="25"/>
                  </a:lnTo>
                  <a:lnTo>
                    <a:pt x="217" y="25"/>
                  </a:lnTo>
                  <a:lnTo>
                    <a:pt x="220" y="26"/>
                  </a:lnTo>
                  <a:lnTo>
                    <a:pt x="223" y="25"/>
                  </a:lnTo>
                  <a:lnTo>
                    <a:pt x="225" y="26"/>
                  </a:lnTo>
                  <a:lnTo>
                    <a:pt x="226" y="28"/>
                  </a:lnTo>
                  <a:lnTo>
                    <a:pt x="228" y="28"/>
                  </a:lnTo>
                  <a:lnTo>
                    <a:pt x="229" y="30"/>
                  </a:lnTo>
                  <a:lnTo>
                    <a:pt x="229" y="31"/>
                  </a:lnTo>
                  <a:lnTo>
                    <a:pt x="229" y="33"/>
                  </a:lnTo>
                  <a:lnTo>
                    <a:pt x="231" y="34"/>
                  </a:lnTo>
                  <a:lnTo>
                    <a:pt x="232" y="34"/>
                  </a:lnTo>
                  <a:lnTo>
                    <a:pt x="237" y="36"/>
                  </a:lnTo>
                  <a:lnTo>
                    <a:pt x="237" y="37"/>
                  </a:lnTo>
                  <a:lnTo>
                    <a:pt x="239" y="39"/>
                  </a:lnTo>
                  <a:lnTo>
                    <a:pt x="240" y="42"/>
                  </a:lnTo>
                  <a:lnTo>
                    <a:pt x="240" y="44"/>
                  </a:lnTo>
                  <a:lnTo>
                    <a:pt x="242" y="44"/>
                  </a:lnTo>
                  <a:lnTo>
                    <a:pt x="243" y="44"/>
                  </a:lnTo>
                  <a:lnTo>
                    <a:pt x="245" y="44"/>
                  </a:lnTo>
                  <a:lnTo>
                    <a:pt x="248" y="44"/>
                  </a:lnTo>
                  <a:lnTo>
                    <a:pt x="251" y="42"/>
                  </a:lnTo>
                  <a:lnTo>
                    <a:pt x="254" y="39"/>
                  </a:lnTo>
                  <a:lnTo>
                    <a:pt x="258" y="31"/>
                  </a:lnTo>
                  <a:lnTo>
                    <a:pt x="260" y="30"/>
                  </a:lnTo>
                  <a:lnTo>
                    <a:pt x="286" y="26"/>
                  </a:lnTo>
                  <a:lnTo>
                    <a:pt x="289" y="25"/>
                  </a:lnTo>
                  <a:lnTo>
                    <a:pt x="292" y="25"/>
                  </a:lnTo>
                  <a:lnTo>
                    <a:pt x="294" y="23"/>
                  </a:lnTo>
                  <a:lnTo>
                    <a:pt x="295" y="23"/>
                  </a:lnTo>
                  <a:lnTo>
                    <a:pt x="297" y="23"/>
                  </a:lnTo>
                  <a:lnTo>
                    <a:pt x="300" y="23"/>
                  </a:lnTo>
                  <a:lnTo>
                    <a:pt x="305" y="23"/>
                  </a:lnTo>
                  <a:lnTo>
                    <a:pt x="306" y="23"/>
                  </a:lnTo>
                  <a:lnTo>
                    <a:pt x="308" y="22"/>
                  </a:lnTo>
                  <a:lnTo>
                    <a:pt x="308" y="20"/>
                  </a:lnTo>
                  <a:lnTo>
                    <a:pt x="309" y="19"/>
                  </a:lnTo>
                  <a:lnTo>
                    <a:pt x="311" y="17"/>
                  </a:lnTo>
                  <a:lnTo>
                    <a:pt x="313" y="16"/>
                  </a:lnTo>
                  <a:lnTo>
                    <a:pt x="313" y="14"/>
                  </a:lnTo>
                  <a:lnTo>
                    <a:pt x="314" y="11"/>
                  </a:lnTo>
                  <a:lnTo>
                    <a:pt x="314" y="10"/>
                  </a:lnTo>
                  <a:lnTo>
                    <a:pt x="314" y="8"/>
                  </a:lnTo>
                  <a:lnTo>
                    <a:pt x="316" y="5"/>
                  </a:lnTo>
                  <a:lnTo>
                    <a:pt x="317" y="5"/>
                  </a:lnTo>
                  <a:lnTo>
                    <a:pt x="319" y="4"/>
                  </a:lnTo>
                  <a:lnTo>
                    <a:pt x="320" y="4"/>
                  </a:lnTo>
                  <a:lnTo>
                    <a:pt x="322" y="4"/>
                  </a:lnTo>
                  <a:lnTo>
                    <a:pt x="323" y="4"/>
                  </a:lnTo>
                  <a:lnTo>
                    <a:pt x="329" y="2"/>
                  </a:lnTo>
                  <a:lnTo>
                    <a:pt x="331" y="2"/>
                  </a:lnTo>
                  <a:lnTo>
                    <a:pt x="334" y="0"/>
                  </a:lnTo>
                  <a:lnTo>
                    <a:pt x="335" y="0"/>
                  </a:lnTo>
                  <a:lnTo>
                    <a:pt x="337" y="2"/>
                  </a:lnTo>
                  <a:lnTo>
                    <a:pt x="337" y="0"/>
                  </a:lnTo>
                  <a:lnTo>
                    <a:pt x="337" y="2"/>
                  </a:lnTo>
                  <a:lnTo>
                    <a:pt x="339" y="2"/>
                  </a:lnTo>
                  <a:lnTo>
                    <a:pt x="340" y="2"/>
                  </a:lnTo>
                  <a:lnTo>
                    <a:pt x="342" y="2"/>
                  </a:lnTo>
                  <a:lnTo>
                    <a:pt x="343" y="4"/>
                  </a:lnTo>
                  <a:lnTo>
                    <a:pt x="346" y="5"/>
                  </a:lnTo>
                  <a:lnTo>
                    <a:pt x="346" y="7"/>
                  </a:lnTo>
                  <a:lnTo>
                    <a:pt x="348" y="7"/>
                  </a:lnTo>
                  <a:lnTo>
                    <a:pt x="348" y="5"/>
                  </a:lnTo>
                  <a:lnTo>
                    <a:pt x="348" y="7"/>
                  </a:lnTo>
                  <a:lnTo>
                    <a:pt x="350" y="7"/>
                  </a:lnTo>
                  <a:lnTo>
                    <a:pt x="350" y="8"/>
                  </a:lnTo>
                  <a:lnTo>
                    <a:pt x="351" y="8"/>
                  </a:lnTo>
                  <a:lnTo>
                    <a:pt x="351" y="10"/>
                  </a:lnTo>
                  <a:lnTo>
                    <a:pt x="350" y="10"/>
                  </a:lnTo>
                  <a:lnTo>
                    <a:pt x="351" y="11"/>
                  </a:lnTo>
                  <a:lnTo>
                    <a:pt x="353" y="11"/>
                  </a:lnTo>
                  <a:lnTo>
                    <a:pt x="354" y="11"/>
                  </a:lnTo>
                  <a:lnTo>
                    <a:pt x="354" y="13"/>
                  </a:lnTo>
                  <a:lnTo>
                    <a:pt x="353" y="13"/>
                  </a:lnTo>
                  <a:lnTo>
                    <a:pt x="353" y="14"/>
                  </a:lnTo>
                  <a:lnTo>
                    <a:pt x="353" y="16"/>
                  </a:lnTo>
                  <a:lnTo>
                    <a:pt x="354" y="17"/>
                  </a:lnTo>
                  <a:lnTo>
                    <a:pt x="356" y="17"/>
                  </a:lnTo>
                  <a:lnTo>
                    <a:pt x="357" y="19"/>
                  </a:lnTo>
                  <a:lnTo>
                    <a:pt x="356" y="20"/>
                  </a:lnTo>
                  <a:lnTo>
                    <a:pt x="357" y="20"/>
                  </a:lnTo>
                  <a:lnTo>
                    <a:pt x="359" y="22"/>
                  </a:lnTo>
                  <a:lnTo>
                    <a:pt x="360" y="23"/>
                  </a:lnTo>
                  <a:lnTo>
                    <a:pt x="359" y="25"/>
                  </a:lnTo>
                  <a:lnTo>
                    <a:pt x="360" y="25"/>
                  </a:lnTo>
                  <a:lnTo>
                    <a:pt x="360" y="26"/>
                  </a:lnTo>
                  <a:lnTo>
                    <a:pt x="359" y="28"/>
                  </a:lnTo>
                  <a:lnTo>
                    <a:pt x="360" y="28"/>
                  </a:lnTo>
                  <a:lnTo>
                    <a:pt x="362" y="28"/>
                  </a:lnTo>
                  <a:lnTo>
                    <a:pt x="362" y="30"/>
                  </a:lnTo>
                  <a:lnTo>
                    <a:pt x="362" y="33"/>
                  </a:lnTo>
                  <a:lnTo>
                    <a:pt x="363" y="34"/>
                  </a:lnTo>
                  <a:lnTo>
                    <a:pt x="365" y="34"/>
                  </a:lnTo>
                  <a:lnTo>
                    <a:pt x="362" y="36"/>
                  </a:lnTo>
                  <a:lnTo>
                    <a:pt x="363" y="36"/>
                  </a:lnTo>
                  <a:lnTo>
                    <a:pt x="363" y="37"/>
                  </a:lnTo>
                  <a:lnTo>
                    <a:pt x="365" y="39"/>
                  </a:lnTo>
                  <a:lnTo>
                    <a:pt x="365" y="41"/>
                  </a:lnTo>
                  <a:lnTo>
                    <a:pt x="366" y="41"/>
                  </a:lnTo>
                  <a:lnTo>
                    <a:pt x="366" y="42"/>
                  </a:lnTo>
                  <a:lnTo>
                    <a:pt x="366" y="44"/>
                  </a:lnTo>
                  <a:lnTo>
                    <a:pt x="365" y="44"/>
                  </a:lnTo>
                  <a:lnTo>
                    <a:pt x="366" y="45"/>
                  </a:lnTo>
                  <a:lnTo>
                    <a:pt x="366" y="47"/>
                  </a:lnTo>
                  <a:lnTo>
                    <a:pt x="371" y="51"/>
                  </a:lnTo>
                  <a:lnTo>
                    <a:pt x="371" y="53"/>
                  </a:lnTo>
                  <a:lnTo>
                    <a:pt x="374" y="54"/>
                  </a:lnTo>
                  <a:lnTo>
                    <a:pt x="374" y="56"/>
                  </a:lnTo>
                  <a:lnTo>
                    <a:pt x="374" y="57"/>
                  </a:lnTo>
                  <a:lnTo>
                    <a:pt x="376" y="57"/>
                  </a:lnTo>
                  <a:lnTo>
                    <a:pt x="376" y="59"/>
                  </a:lnTo>
                  <a:lnTo>
                    <a:pt x="376" y="60"/>
                  </a:lnTo>
                  <a:lnTo>
                    <a:pt x="377" y="62"/>
                  </a:lnTo>
                  <a:lnTo>
                    <a:pt x="379" y="62"/>
                  </a:lnTo>
                  <a:lnTo>
                    <a:pt x="380" y="62"/>
                  </a:lnTo>
                  <a:lnTo>
                    <a:pt x="382" y="63"/>
                  </a:lnTo>
                  <a:lnTo>
                    <a:pt x="380" y="63"/>
                  </a:lnTo>
                  <a:lnTo>
                    <a:pt x="380" y="65"/>
                  </a:lnTo>
                  <a:lnTo>
                    <a:pt x="380" y="67"/>
                  </a:lnTo>
                  <a:lnTo>
                    <a:pt x="382" y="67"/>
                  </a:lnTo>
                  <a:lnTo>
                    <a:pt x="380" y="70"/>
                  </a:lnTo>
                  <a:lnTo>
                    <a:pt x="382" y="70"/>
                  </a:lnTo>
                  <a:lnTo>
                    <a:pt x="382" y="71"/>
                  </a:lnTo>
                  <a:lnTo>
                    <a:pt x="383" y="74"/>
                  </a:lnTo>
                  <a:lnTo>
                    <a:pt x="385" y="74"/>
                  </a:lnTo>
                  <a:lnTo>
                    <a:pt x="385" y="76"/>
                  </a:lnTo>
                  <a:lnTo>
                    <a:pt x="387" y="76"/>
                  </a:lnTo>
                  <a:lnTo>
                    <a:pt x="388" y="76"/>
                  </a:lnTo>
                  <a:lnTo>
                    <a:pt x="388" y="77"/>
                  </a:lnTo>
                  <a:lnTo>
                    <a:pt x="390" y="77"/>
                  </a:lnTo>
                  <a:lnTo>
                    <a:pt x="391" y="79"/>
                  </a:lnTo>
                  <a:lnTo>
                    <a:pt x="390" y="80"/>
                  </a:lnTo>
                  <a:lnTo>
                    <a:pt x="391" y="80"/>
                  </a:lnTo>
                  <a:lnTo>
                    <a:pt x="393" y="82"/>
                  </a:lnTo>
                  <a:lnTo>
                    <a:pt x="393" y="85"/>
                  </a:lnTo>
                  <a:lnTo>
                    <a:pt x="393" y="87"/>
                  </a:lnTo>
                  <a:lnTo>
                    <a:pt x="396" y="88"/>
                  </a:lnTo>
                  <a:lnTo>
                    <a:pt x="396" y="90"/>
                  </a:lnTo>
                  <a:lnTo>
                    <a:pt x="397" y="93"/>
                  </a:lnTo>
                  <a:lnTo>
                    <a:pt x="399" y="93"/>
                  </a:lnTo>
                  <a:lnTo>
                    <a:pt x="400" y="94"/>
                  </a:lnTo>
                  <a:lnTo>
                    <a:pt x="402" y="94"/>
                  </a:lnTo>
                  <a:lnTo>
                    <a:pt x="402" y="96"/>
                  </a:lnTo>
                  <a:lnTo>
                    <a:pt x="403" y="96"/>
                  </a:lnTo>
                  <a:lnTo>
                    <a:pt x="405" y="96"/>
                  </a:lnTo>
                  <a:lnTo>
                    <a:pt x="405" y="97"/>
                  </a:lnTo>
                  <a:lnTo>
                    <a:pt x="406" y="99"/>
                  </a:lnTo>
                  <a:lnTo>
                    <a:pt x="408" y="100"/>
                  </a:lnTo>
                  <a:lnTo>
                    <a:pt x="408" y="104"/>
                  </a:lnTo>
                  <a:lnTo>
                    <a:pt x="408" y="105"/>
                  </a:lnTo>
                  <a:lnTo>
                    <a:pt x="409" y="107"/>
                  </a:lnTo>
                  <a:lnTo>
                    <a:pt x="409" y="108"/>
                  </a:lnTo>
                  <a:lnTo>
                    <a:pt x="409" y="110"/>
                  </a:lnTo>
                  <a:lnTo>
                    <a:pt x="409" y="111"/>
                  </a:lnTo>
                  <a:lnTo>
                    <a:pt x="409" y="113"/>
                  </a:lnTo>
                  <a:lnTo>
                    <a:pt x="413" y="117"/>
                  </a:lnTo>
                  <a:lnTo>
                    <a:pt x="416" y="123"/>
                  </a:lnTo>
                  <a:lnTo>
                    <a:pt x="416" y="127"/>
                  </a:lnTo>
                  <a:lnTo>
                    <a:pt x="416" y="128"/>
                  </a:lnTo>
                  <a:lnTo>
                    <a:pt x="416" y="130"/>
                  </a:lnTo>
                  <a:lnTo>
                    <a:pt x="414" y="131"/>
                  </a:lnTo>
                  <a:lnTo>
                    <a:pt x="416" y="133"/>
                  </a:lnTo>
                  <a:lnTo>
                    <a:pt x="414" y="133"/>
                  </a:lnTo>
                  <a:lnTo>
                    <a:pt x="414" y="136"/>
                  </a:lnTo>
                  <a:lnTo>
                    <a:pt x="416" y="137"/>
                  </a:lnTo>
                  <a:lnTo>
                    <a:pt x="416" y="139"/>
                  </a:lnTo>
                  <a:lnTo>
                    <a:pt x="416" y="141"/>
                  </a:lnTo>
                  <a:lnTo>
                    <a:pt x="416" y="142"/>
                  </a:lnTo>
                  <a:lnTo>
                    <a:pt x="414" y="142"/>
                  </a:lnTo>
                  <a:lnTo>
                    <a:pt x="416" y="144"/>
                  </a:lnTo>
                  <a:lnTo>
                    <a:pt x="414" y="144"/>
                  </a:lnTo>
                  <a:lnTo>
                    <a:pt x="414" y="145"/>
                  </a:lnTo>
                  <a:lnTo>
                    <a:pt x="414" y="147"/>
                  </a:lnTo>
                  <a:lnTo>
                    <a:pt x="413" y="148"/>
                  </a:lnTo>
                  <a:lnTo>
                    <a:pt x="413" y="150"/>
                  </a:lnTo>
                  <a:lnTo>
                    <a:pt x="413" y="151"/>
                  </a:lnTo>
                  <a:lnTo>
                    <a:pt x="413" y="153"/>
                  </a:lnTo>
                  <a:lnTo>
                    <a:pt x="411" y="153"/>
                  </a:lnTo>
                  <a:lnTo>
                    <a:pt x="409" y="154"/>
                  </a:lnTo>
                  <a:lnTo>
                    <a:pt x="409" y="156"/>
                  </a:lnTo>
                  <a:lnTo>
                    <a:pt x="408" y="156"/>
                  </a:lnTo>
                  <a:lnTo>
                    <a:pt x="409" y="157"/>
                  </a:lnTo>
                  <a:lnTo>
                    <a:pt x="409" y="159"/>
                  </a:lnTo>
                  <a:lnTo>
                    <a:pt x="411" y="159"/>
                  </a:lnTo>
                  <a:lnTo>
                    <a:pt x="411" y="160"/>
                  </a:lnTo>
                  <a:lnTo>
                    <a:pt x="409" y="162"/>
                  </a:lnTo>
                  <a:lnTo>
                    <a:pt x="409" y="164"/>
                  </a:lnTo>
                  <a:lnTo>
                    <a:pt x="409" y="167"/>
                  </a:lnTo>
                  <a:lnTo>
                    <a:pt x="408" y="167"/>
                  </a:lnTo>
                  <a:lnTo>
                    <a:pt x="408" y="168"/>
                  </a:lnTo>
                  <a:lnTo>
                    <a:pt x="408" y="170"/>
                  </a:lnTo>
                  <a:lnTo>
                    <a:pt x="408" y="171"/>
                  </a:lnTo>
                  <a:lnTo>
                    <a:pt x="408" y="173"/>
                  </a:lnTo>
                  <a:lnTo>
                    <a:pt x="408" y="174"/>
                  </a:lnTo>
                  <a:lnTo>
                    <a:pt x="409" y="178"/>
                  </a:lnTo>
                  <a:lnTo>
                    <a:pt x="409" y="179"/>
                  </a:lnTo>
                  <a:lnTo>
                    <a:pt x="409" y="181"/>
                  </a:lnTo>
                  <a:lnTo>
                    <a:pt x="409" y="182"/>
                  </a:lnTo>
                  <a:lnTo>
                    <a:pt x="409" y="184"/>
                  </a:lnTo>
                  <a:lnTo>
                    <a:pt x="409" y="185"/>
                  </a:lnTo>
                  <a:lnTo>
                    <a:pt x="409" y="187"/>
                  </a:lnTo>
                  <a:lnTo>
                    <a:pt x="409" y="190"/>
                  </a:lnTo>
                  <a:lnTo>
                    <a:pt x="411" y="191"/>
                  </a:lnTo>
                  <a:lnTo>
                    <a:pt x="411" y="199"/>
                  </a:lnTo>
                  <a:lnTo>
                    <a:pt x="411" y="201"/>
                  </a:lnTo>
                  <a:lnTo>
                    <a:pt x="411" y="202"/>
                  </a:lnTo>
                  <a:lnTo>
                    <a:pt x="409" y="202"/>
                  </a:lnTo>
                  <a:lnTo>
                    <a:pt x="408" y="202"/>
                  </a:lnTo>
                  <a:lnTo>
                    <a:pt x="406" y="204"/>
                  </a:lnTo>
                  <a:lnTo>
                    <a:pt x="409" y="205"/>
                  </a:lnTo>
                  <a:lnTo>
                    <a:pt x="411" y="207"/>
                  </a:lnTo>
                  <a:lnTo>
                    <a:pt x="411" y="208"/>
                  </a:lnTo>
                  <a:lnTo>
                    <a:pt x="411" y="211"/>
                  </a:lnTo>
                  <a:lnTo>
                    <a:pt x="413" y="213"/>
                  </a:lnTo>
                  <a:lnTo>
                    <a:pt x="414" y="215"/>
                  </a:lnTo>
                  <a:lnTo>
                    <a:pt x="416" y="215"/>
                  </a:lnTo>
                  <a:lnTo>
                    <a:pt x="417" y="216"/>
                  </a:lnTo>
                  <a:lnTo>
                    <a:pt x="417" y="218"/>
                  </a:lnTo>
                  <a:lnTo>
                    <a:pt x="417" y="219"/>
                  </a:lnTo>
                  <a:lnTo>
                    <a:pt x="419" y="222"/>
                  </a:lnTo>
                  <a:lnTo>
                    <a:pt x="420" y="224"/>
                  </a:lnTo>
                  <a:lnTo>
                    <a:pt x="422" y="225"/>
                  </a:lnTo>
                  <a:lnTo>
                    <a:pt x="423" y="227"/>
                  </a:lnTo>
                  <a:lnTo>
                    <a:pt x="428" y="227"/>
                  </a:lnTo>
                  <a:lnTo>
                    <a:pt x="433" y="230"/>
                  </a:lnTo>
                  <a:lnTo>
                    <a:pt x="440" y="231"/>
                  </a:lnTo>
                  <a:lnTo>
                    <a:pt x="442" y="231"/>
                  </a:lnTo>
                  <a:lnTo>
                    <a:pt x="443" y="231"/>
                  </a:lnTo>
                  <a:lnTo>
                    <a:pt x="445" y="231"/>
                  </a:lnTo>
                  <a:lnTo>
                    <a:pt x="445" y="230"/>
                  </a:lnTo>
                  <a:lnTo>
                    <a:pt x="443" y="230"/>
                  </a:lnTo>
                  <a:lnTo>
                    <a:pt x="443" y="228"/>
                  </a:lnTo>
                  <a:lnTo>
                    <a:pt x="442" y="228"/>
                  </a:lnTo>
                  <a:lnTo>
                    <a:pt x="443" y="227"/>
                  </a:lnTo>
                  <a:lnTo>
                    <a:pt x="443" y="225"/>
                  </a:lnTo>
                  <a:lnTo>
                    <a:pt x="443" y="224"/>
                  </a:lnTo>
                  <a:lnTo>
                    <a:pt x="445" y="224"/>
                  </a:lnTo>
                  <a:lnTo>
                    <a:pt x="446" y="224"/>
                  </a:lnTo>
                  <a:lnTo>
                    <a:pt x="448" y="225"/>
                  </a:lnTo>
                  <a:lnTo>
                    <a:pt x="450" y="225"/>
                  </a:lnTo>
                  <a:lnTo>
                    <a:pt x="451" y="227"/>
                  </a:lnTo>
                  <a:lnTo>
                    <a:pt x="453" y="227"/>
                  </a:lnTo>
                  <a:lnTo>
                    <a:pt x="453" y="225"/>
                  </a:lnTo>
                  <a:lnTo>
                    <a:pt x="453" y="224"/>
                  </a:lnTo>
                  <a:lnTo>
                    <a:pt x="454" y="224"/>
                  </a:lnTo>
                  <a:lnTo>
                    <a:pt x="456" y="224"/>
                  </a:lnTo>
                  <a:lnTo>
                    <a:pt x="459" y="222"/>
                  </a:lnTo>
                  <a:lnTo>
                    <a:pt x="460" y="221"/>
                  </a:lnTo>
                  <a:lnTo>
                    <a:pt x="462" y="221"/>
                  </a:lnTo>
                  <a:lnTo>
                    <a:pt x="462" y="219"/>
                  </a:lnTo>
                  <a:lnTo>
                    <a:pt x="464" y="219"/>
                  </a:lnTo>
                  <a:lnTo>
                    <a:pt x="465" y="219"/>
                  </a:lnTo>
                  <a:lnTo>
                    <a:pt x="465" y="218"/>
                  </a:lnTo>
                  <a:lnTo>
                    <a:pt x="467" y="218"/>
                  </a:lnTo>
                  <a:lnTo>
                    <a:pt x="467" y="216"/>
                  </a:lnTo>
                  <a:lnTo>
                    <a:pt x="468" y="216"/>
                  </a:lnTo>
                  <a:lnTo>
                    <a:pt x="468" y="218"/>
                  </a:lnTo>
                  <a:lnTo>
                    <a:pt x="470" y="218"/>
                  </a:lnTo>
                  <a:lnTo>
                    <a:pt x="470" y="216"/>
                  </a:lnTo>
                  <a:lnTo>
                    <a:pt x="471" y="216"/>
                  </a:lnTo>
                  <a:lnTo>
                    <a:pt x="473" y="216"/>
                  </a:lnTo>
                  <a:lnTo>
                    <a:pt x="474" y="216"/>
                  </a:lnTo>
                  <a:lnTo>
                    <a:pt x="477" y="216"/>
                  </a:lnTo>
                  <a:lnTo>
                    <a:pt x="485" y="219"/>
                  </a:lnTo>
                  <a:lnTo>
                    <a:pt x="486" y="221"/>
                  </a:lnTo>
                  <a:lnTo>
                    <a:pt x="488" y="222"/>
                  </a:lnTo>
                  <a:lnTo>
                    <a:pt x="490" y="222"/>
                  </a:lnTo>
                  <a:lnTo>
                    <a:pt x="490" y="225"/>
                  </a:lnTo>
                  <a:lnTo>
                    <a:pt x="490" y="228"/>
                  </a:lnTo>
                  <a:lnTo>
                    <a:pt x="490" y="230"/>
                  </a:lnTo>
                  <a:lnTo>
                    <a:pt x="490" y="231"/>
                  </a:lnTo>
                  <a:lnTo>
                    <a:pt x="488" y="231"/>
                  </a:lnTo>
                  <a:lnTo>
                    <a:pt x="488" y="233"/>
                  </a:lnTo>
                  <a:lnTo>
                    <a:pt x="488" y="234"/>
                  </a:lnTo>
                  <a:lnTo>
                    <a:pt x="490" y="236"/>
                  </a:lnTo>
                  <a:lnTo>
                    <a:pt x="491" y="236"/>
                  </a:lnTo>
                  <a:lnTo>
                    <a:pt x="490" y="238"/>
                  </a:lnTo>
                  <a:lnTo>
                    <a:pt x="490" y="239"/>
                  </a:lnTo>
                  <a:lnTo>
                    <a:pt x="490" y="245"/>
                  </a:lnTo>
                  <a:lnTo>
                    <a:pt x="490" y="247"/>
                  </a:lnTo>
                  <a:lnTo>
                    <a:pt x="488" y="250"/>
                  </a:lnTo>
                  <a:lnTo>
                    <a:pt x="488" y="252"/>
                  </a:lnTo>
                  <a:lnTo>
                    <a:pt x="488" y="253"/>
                  </a:lnTo>
                  <a:lnTo>
                    <a:pt x="488" y="255"/>
                  </a:lnTo>
                  <a:lnTo>
                    <a:pt x="486" y="258"/>
                  </a:lnTo>
                  <a:lnTo>
                    <a:pt x="486" y="259"/>
                  </a:lnTo>
                  <a:lnTo>
                    <a:pt x="485" y="259"/>
                  </a:lnTo>
                  <a:lnTo>
                    <a:pt x="485" y="261"/>
                  </a:lnTo>
                  <a:lnTo>
                    <a:pt x="483" y="261"/>
                  </a:lnTo>
                  <a:lnTo>
                    <a:pt x="482" y="261"/>
                  </a:lnTo>
                  <a:lnTo>
                    <a:pt x="471" y="262"/>
                  </a:lnTo>
                  <a:lnTo>
                    <a:pt x="465" y="264"/>
                  </a:lnTo>
                  <a:lnTo>
                    <a:pt x="464" y="264"/>
                  </a:lnTo>
                  <a:lnTo>
                    <a:pt x="457" y="267"/>
                  </a:lnTo>
                  <a:lnTo>
                    <a:pt x="456" y="268"/>
                  </a:lnTo>
                  <a:lnTo>
                    <a:pt x="456" y="271"/>
                  </a:lnTo>
                  <a:lnTo>
                    <a:pt x="454" y="270"/>
                  </a:lnTo>
                  <a:lnTo>
                    <a:pt x="454" y="268"/>
                  </a:lnTo>
                  <a:lnTo>
                    <a:pt x="454" y="267"/>
                  </a:lnTo>
                  <a:lnTo>
                    <a:pt x="456" y="265"/>
                  </a:lnTo>
                  <a:lnTo>
                    <a:pt x="459" y="265"/>
                  </a:lnTo>
                  <a:lnTo>
                    <a:pt x="460" y="264"/>
                  </a:lnTo>
                  <a:lnTo>
                    <a:pt x="462" y="264"/>
                  </a:lnTo>
                  <a:lnTo>
                    <a:pt x="462" y="262"/>
                  </a:lnTo>
                  <a:lnTo>
                    <a:pt x="462" y="261"/>
                  </a:lnTo>
                  <a:lnTo>
                    <a:pt x="462" y="259"/>
                  </a:lnTo>
                  <a:lnTo>
                    <a:pt x="460" y="258"/>
                  </a:lnTo>
                  <a:lnTo>
                    <a:pt x="460" y="259"/>
                  </a:lnTo>
                  <a:lnTo>
                    <a:pt x="459" y="261"/>
                  </a:lnTo>
                  <a:lnTo>
                    <a:pt x="457" y="259"/>
                  </a:lnTo>
                  <a:lnTo>
                    <a:pt x="457" y="258"/>
                  </a:lnTo>
                  <a:lnTo>
                    <a:pt x="457" y="253"/>
                  </a:lnTo>
                  <a:lnTo>
                    <a:pt x="457" y="252"/>
                  </a:lnTo>
                  <a:lnTo>
                    <a:pt x="460" y="252"/>
                  </a:lnTo>
                  <a:lnTo>
                    <a:pt x="460" y="250"/>
                  </a:lnTo>
                  <a:lnTo>
                    <a:pt x="459" y="248"/>
                  </a:lnTo>
                  <a:lnTo>
                    <a:pt x="457" y="248"/>
                  </a:lnTo>
                  <a:lnTo>
                    <a:pt x="456" y="248"/>
                  </a:lnTo>
                  <a:lnTo>
                    <a:pt x="454" y="247"/>
                  </a:lnTo>
                  <a:lnTo>
                    <a:pt x="454" y="248"/>
                  </a:lnTo>
                  <a:lnTo>
                    <a:pt x="453" y="248"/>
                  </a:lnTo>
                  <a:lnTo>
                    <a:pt x="453" y="250"/>
                  </a:lnTo>
                  <a:lnTo>
                    <a:pt x="451" y="250"/>
                  </a:lnTo>
                  <a:lnTo>
                    <a:pt x="450" y="252"/>
                  </a:lnTo>
                  <a:lnTo>
                    <a:pt x="448" y="252"/>
                  </a:lnTo>
                  <a:lnTo>
                    <a:pt x="448" y="253"/>
                  </a:lnTo>
                  <a:lnTo>
                    <a:pt x="448" y="255"/>
                  </a:lnTo>
                  <a:lnTo>
                    <a:pt x="448" y="256"/>
                  </a:lnTo>
                  <a:lnTo>
                    <a:pt x="448" y="258"/>
                  </a:lnTo>
                  <a:lnTo>
                    <a:pt x="450" y="258"/>
                  </a:lnTo>
                  <a:lnTo>
                    <a:pt x="453" y="261"/>
                  </a:lnTo>
                  <a:lnTo>
                    <a:pt x="453" y="262"/>
                  </a:lnTo>
                  <a:lnTo>
                    <a:pt x="451" y="262"/>
                  </a:lnTo>
                  <a:lnTo>
                    <a:pt x="453" y="262"/>
                  </a:lnTo>
                  <a:lnTo>
                    <a:pt x="451" y="264"/>
                  </a:lnTo>
                  <a:lnTo>
                    <a:pt x="451" y="265"/>
                  </a:lnTo>
                  <a:lnTo>
                    <a:pt x="453" y="265"/>
                  </a:lnTo>
                  <a:lnTo>
                    <a:pt x="451" y="265"/>
                  </a:lnTo>
                  <a:lnTo>
                    <a:pt x="448" y="265"/>
                  </a:lnTo>
                  <a:lnTo>
                    <a:pt x="448" y="267"/>
                  </a:lnTo>
                  <a:lnTo>
                    <a:pt x="445" y="268"/>
                  </a:lnTo>
                  <a:lnTo>
                    <a:pt x="443" y="270"/>
                  </a:lnTo>
                  <a:lnTo>
                    <a:pt x="445" y="271"/>
                  </a:lnTo>
                  <a:lnTo>
                    <a:pt x="445" y="270"/>
                  </a:lnTo>
                  <a:lnTo>
                    <a:pt x="445" y="271"/>
                  </a:lnTo>
                  <a:lnTo>
                    <a:pt x="443" y="271"/>
                  </a:lnTo>
                  <a:lnTo>
                    <a:pt x="443" y="273"/>
                  </a:lnTo>
                  <a:lnTo>
                    <a:pt x="445" y="275"/>
                  </a:lnTo>
                  <a:lnTo>
                    <a:pt x="446" y="273"/>
                  </a:lnTo>
                  <a:lnTo>
                    <a:pt x="448" y="273"/>
                  </a:lnTo>
                  <a:lnTo>
                    <a:pt x="450" y="271"/>
                  </a:lnTo>
                  <a:lnTo>
                    <a:pt x="451" y="270"/>
                  </a:lnTo>
                  <a:lnTo>
                    <a:pt x="450" y="268"/>
                  </a:lnTo>
                  <a:lnTo>
                    <a:pt x="453" y="270"/>
                  </a:lnTo>
                  <a:lnTo>
                    <a:pt x="454" y="270"/>
                  </a:lnTo>
                  <a:lnTo>
                    <a:pt x="454" y="271"/>
                  </a:lnTo>
                  <a:lnTo>
                    <a:pt x="454" y="273"/>
                  </a:lnTo>
                  <a:lnTo>
                    <a:pt x="453" y="275"/>
                  </a:lnTo>
                  <a:lnTo>
                    <a:pt x="453" y="273"/>
                  </a:lnTo>
                  <a:lnTo>
                    <a:pt x="454" y="271"/>
                  </a:lnTo>
                  <a:lnTo>
                    <a:pt x="453" y="270"/>
                  </a:lnTo>
                  <a:lnTo>
                    <a:pt x="453" y="271"/>
                  </a:lnTo>
                  <a:lnTo>
                    <a:pt x="451" y="271"/>
                  </a:lnTo>
                  <a:lnTo>
                    <a:pt x="450" y="273"/>
                  </a:lnTo>
                  <a:lnTo>
                    <a:pt x="448" y="275"/>
                  </a:lnTo>
                  <a:lnTo>
                    <a:pt x="446" y="276"/>
                  </a:lnTo>
                  <a:lnTo>
                    <a:pt x="443" y="276"/>
                  </a:lnTo>
                  <a:lnTo>
                    <a:pt x="443" y="278"/>
                  </a:lnTo>
                  <a:lnTo>
                    <a:pt x="445" y="276"/>
                  </a:lnTo>
                  <a:lnTo>
                    <a:pt x="445" y="275"/>
                  </a:lnTo>
                  <a:lnTo>
                    <a:pt x="443" y="275"/>
                  </a:lnTo>
                  <a:lnTo>
                    <a:pt x="442" y="276"/>
                  </a:lnTo>
                  <a:lnTo>
                    <a:pt x="443" y="276"/>
                  </a:lnTo>
                  <a:lnTo>
                    <a:pt x="442" y="278"/>
                  </a:lnTo>
                  <a:lnTo>
                    <a:pt x="443" y="278"/>
                  </a:lnTo>
                  <a:lnTo>
                    <a:pt x="442" y="279"/>
                  </a:lnTo>
                  <a:lnTo>
                    <a:pt x="442" y="281"/>
                  </a:lnTo>
                  <a:lnTo>
                    <a:pt x="442" y="279"/>
                  </a:lnTo>
                  <a:lnTo>
                    <a:pt x="443" y="281"/>
                  </a:lnTo>
                  <a:lnTo>
                    <a:pt x="443" y="282"/>
                  </a:lnTo>
                  <a:lnTo>
                    <a:pt x="442" y="284"/>
                  </a:lnTo>
                  <a:lnTo>
                    <a:pt x="442" y="285"/>
                  </a:lnTo>
                  <a:lnTo>
                    <a:pt x="442" y="287"/>
                  </a:lnTo>
                  <a:lnTo>
                    <a:pt x="443" y="287"/>
                  </a:lnTo>
                  <a:lnTo>
                    <a:pt x="443" y="285"/>
                  </a:lnTo>
                  <a:lnTo>
                    <a:pt x="443" y="284"/>
                  </a:lnTo>
                  <a:lnTo>
                    <a:pt x="445" y="282"/>
                  </a:lnTo>
                  <a:lnTo>
                    <a:pt x="446" y="281"/>
                  </a:lnTo>
                  <a:lnTo>
                    <a:pt x="448" y="279"/>
                  </a:lnTo>
                  <a:lnTo>
                    <a:pt x="450" y="279"/>
                  </a:lnTo>
                  <a:lnTo>
                    <a:pt x="450" y="278"/>
                  </a:lnTo>
                  <a:lnTo>
                    <a:pt x="451" y="278"/>
                  </a:lnTo>
                  <a:lnTo>
                    <a:pt x="451" y="276"/>
                  </a:lnTo>
                  <a:lnTo>
                    <a:pt x="451" y="278"/>
                  </a:lnTo>
                  <a:lnTo>
                    <a:pt x="451" y="279"/>
                  </a:lnTo>
                  <a:lnTo>
                    <a:pt x="446" y="285"/>
                  </a:lnTo>
                  <a:lnTo>
                    <a:pt x="445" y="287"/>
                  </a:lnTo>
                  <a:lnTo>
                    <a:pt x="440" y="293"/>
                  </a:lnTo>
                  <a:lnTo>
                    <a:pt x="439" y="294"/>
                  </a:lnTo>
                  <a:lnTo>
                    <a:pt x="439" y="296"/>
                  </a:lnTo>
                  <a:lnTo>
                    <a:pt x="439" y="294"/>
                  </a:lnTo>
                  <a:lnTo>
                    <a:pt x="437" y="296"/>
                  </a:lnTo>
                  <a:lnTo>
                    <a:pt x="436" y="297"/>
                  </a:lnTo>
                  <a:lnTo>
                    <a:pt x="436" y="299"/>
                  </a:lnTo>
                  <a:lnTo>
                    <a:pt x="436" y="302"/>
                  </a:lnTo>
                  <a:lnTo>
                    <a:pt x="437" y="304"/>
                  </a:lnTo>
                  <a:lnTo>
                    <a:pt x="437" y="307"/>
                  </a:lnTo>
                  <a:lnTo>
                    <a:pt x="437" y="308"/>
                  </a:lnTo>
                  <a:lnTo>
                    <a:pt x="436" y="308"/>
                  </a:lnTo>
                  <a:lnTo>
                    <a:pt x="436" y="310"/>
                  </a:lnTo>
                  <a:lnTo>
                    <a:pt x="436" y="312"/>
                  </a:lnTo>
                  <a:lnTo>
                    <a:pt x="437" y="318"/>
                  </a:lnTo>
                  <a:lnTo>
                    <a:pt x="437" y="321"/>
                  </a:lnTo>
                  <a:lnTo>
                    <a:pt x="437" y="322"/>
                  </a:lnTo>
                  <a:lnTo>
                    <a:pt x="437" y="324"/>
                  </a:lnTo>
                  <a:lnTo>
                    <a:pt x="436" y="325"/>
                  </a:lnTo>
                  <a:lnTo>
                    <a:pt x="436" y="327"/>
                  </a:lnTo>
                  <a:lnTo>
                    <a:pt x="436" y="330"/>
                  </a:lnTo>
                  <a:lnTo>
                    <a:pt x="434" y="330"/>
                  </a:lnTo>
                  <a:lnTo>
                    <a:pt x="434" y="334"/>
                  </a:lnTo>
                  <a:lnTo>
                    <a:pt x="434" y="336"/>
                  </a:lnTo>
                  <a:lnTo>
                    <a:pt x="433" y="338"/>
                  </a:lnTo>
                  <a:lnTo>
                    <a:pt x="433" y="339"/>
                  </a:lnTo>
                  <a:lnTo>
                    <a:pt x="425" y="341"/>
                  </a:lnTo>
                  <a:lnTo>
                    <a:pt x="414" y="338"/>
                  </a:lnTo>
                  <a:lnTo>
                    <a:pt x="403" y="333"/>
                  </a:lnTo>
                  <a:lnTo>
                    <a:pt x="402" y="331"/>
                  </a:lnTo>
                  <a:lnTo>
                    <a:pt x="400" y="324"/>
                  </a:lnTo>
                  <a:lnTo>
                    <a:pt x="399" y="321"/>
                  </a:lnTo>
                  <a:lnTo>
                    <a:pt x="396" y="322"/>
                  </a:lnTo>
                  <a:lnTo>
                    <a:pt x="393" y="324"/>
                  </a:lnTo>
                  <a:lnTo>
                    <a:pt x="388" y="325"/>
                  </a:lnTo>
                  <a:lnTo>
                    <a:pt x="387" y="322"/>
                  </a:lnTo>
                  <a:lnTo>
                    <a:pt x="387" y="321"/>
                  </a:lnTo>
                  <a:lnTo>
                    <a:pt x="385" y="319"/>
                  </a:lnTo>
                  <a:lnTo>
                    <a:pt x="383" y="319"/>
                  </a:lnTo>
                  <a:lnTo>
                    <a:pt x="380" y="319"/>
                  </a:lnTo>
                  <a:lnTo>
                    <a:pt x="371" y="319"/>
                  </a:lnTo>
                  <a:lnTo>
                    <a:pt x="369" y="318"/>
                  </a:lnTo>
                  <a:lnTo>
                    <a:pt x="366" y="316"/>
                  </a:lnTo>
                  <a:lnTo>
                    <a:pt x="365" y="315"/>
                  </a:lnTo>
                  <a:lnTo>
                    <a:pt x="365" y="313"/>
                  </a:lnTo>
                  <a:lnTo>
                    <a:pt x="365" y="312"/>
                  </a:lnTo>
                  <a:lnTo>
                    <a:pt x="363" y="312"/>
                  </a:lnTo>
                  <a:lnTo>
                    <a:pt x="362" y="312"/>
                  </a:lnTo>
                  <a:lnTo>
                    <a:pt x="356" y="310"/>
                  </a:lnTo>
                  <a:lnTo>
                    <a:pt x="353" y="308"/>
                  </a:lnTo>
                  <a:lnTo>
                    <a:pt x="351" y="308"/>
                  </a:lnTo>
                  <a:lnTo>
                    <a:pt x="345" y="310"/>
                  </a:lnTo>
                  <a:lnTo>
                    <a:pt x="340" y="313"/>
                  </a:lnTo>
                  <a:lnTo>
                    <a:pt x="339" y="313"/>
                  </a:lnTo>
                  <a:lnTo>
                    <a:pt x="335" y="313"/>
                  </a:lnTo>
                  <a:lnTo>
                    <a:pt x="334" y="315"/>
                  </a:lnTo>
                  <a:lnTo>
                    <a:pt x="332" y="315"/>
                  </a:lnTo>
                  <a:lnTo>
                    <a:pt x="331" y="315"/>
                  </a:lnTo>
                  <a:lnTo>
                    <a:pt x="320" y="316"/>
                  </a:lnTo>
                  <a:lnTo>
                    <a:pt x="317" y="318"/>
                  </a:lnTo>
                  <a:lnTo>
                    <a:pt x="316" y="318"/>
                  </a:lnTo>
                  <a:lnTo>
                    <a:pt x="311" y="319"/>
                  </a:lnTo>
                  <a:lnTo>
                    <a:pt x="306" y="321"/>
                  </a:lnTo>
                  <a:lnTo>
                    <a:pt x="305" y="321"/>
                  </a:lnTo>
                  <a:lnTo>
                    <a:pt x="303" y="324"/>
                  </a:lnTo>
                  <a:lnTo>
                    <a:pt x="302" y="324"/>
                  </a:lnTo>
                  <a:lnTo>
                    <a:pt x="302" y="325"/>
                  </a:lnTo>
                  <a:lnTo>
                    <a:pt x="295" y="330"/>
                  </a:lnTo>
                  <a:lnTo>
                    <a:pt x="295" y="331"/>
                  </a:lnTo>
                  <a:lnTo>
                    <a:pt x="292" y="334"/>
                  </a:lnTo>
                  <a:lnTo>
                    <a:pt x="291" y="336"/>
                  </a:lnTo>
                  <a:lnTo>
                    <a:pt x="289" y="338"/>
                  </a:lnTo>
                  <a:lnTo>
                    <a:pt x="288" y="341"/>
                  </a:lnTo>
                  <a:lnTo>
                    <a:pt x="286" y="341"/>
                  </a:lnTo>
                  <a:lnTo>
                    <a:pt x="285" y="341"/>
                  </a:lnTo>
                  <a:lnTo>
                    <a:pt x="282" y="341"/>
                  </a:lnTo>
                  <a:lnTo>
                    <a:pt x="282" y="342"/>
                  </a:lnTo>
                  <a:lnTo>
                    <a:pt x="280" y="342"/>
                  </a:lnTo>
                  <a:lnTo>
                    <a:pt x="279" y="344"/>
                  </a:lnTo>
                  <a:lnTo>
                    <a:pt x="277" y="344"/>
                  </a:lnTo>
                  <a:lnTo>
                    <a:pt x="276" y="345"/>
                  </a:lnTo>
                  <a:lnTo>
                    <a:pt x="273" y="345"/>
                  </a:lnTo>
                  <a:lnTo>
                    <a:pt x="271" y="345"/>
                  </a:lnTo>
                  <a:lnTo>
                    <a:pt x="269" y="345"/>
                  </a:lnTo>
                  <a:lnTo>
                    <a:pt x="268" y="345"/>
                  </a:lnTo>
                  <a:lnTo>
                    <a:pt x="266" y="345"/>
                  </a:lnTo>
                  <a:lnTo>
                    <a:pt x="263" y="345"/>
                  </a:lnTo>
                  <a:lnTo>
                    <a:pt x="262" y="344"/>
                  </a:lnTo>
                  <a:lnTo>
                    <a:pt x="260" y="342"/>
                  </a:lnTo>
                  <a:lnTo>
                    <a:pt x="258" y="342"/>
                  </a:lnTo>
                  <a:lnTo>
                    <a:pt x="251" y="341"/>
                  </a:lnTo>
                  <a:lnTo>
                    <a:pt x="245" y="339"/>
                  </a:lnTo>
                  <a:lnTo>
                    <a:pt x="234" y="339"/>
                  </a:lnTo>
                  <a:lnTo>
                    <a:pt x="232" y="339"/>
                  </a:lnTo>
                  <a:lnTo>
                    <a:pt x="229" y="339"/>
                  </a:lnTo>
                  <a:lnTo>
                    <a:pt x="221" y="334"/>
                  </a:lnTo>
                  <a:lnTo>
                    <a:pt x="220" y="334"/>
                  </a:lnTo>
                  <a:lnTo>
                    <a:pt x="217" y="336"/>
                  </a:lnTo>
                  <a:lnTo>
                    <a:pt x="214" y="338"/>
                  </a:lnTo>
                  <a:lnTo>
                    <a:pt x="212" y="338"/>
                  </a:lnTo>
                  <a:lnTo>
                    <a:pt x="203" y="339"/>
                  </a:lnTo>
                  <a:lnTo>
                    <a:pt x="185" y="334"/>
                  </a:lnTo>
                  <a:lnTo>
                    <a:pt x="181" y="331"/>
                  </a:lnTo>
                  <a:lnTo>
                    <a:pt x="180" y="331"/>
                  </a:lnTo>
                  <a:lnTo>
                    <a:pt x="177" y="333"/>
                  </a:lnTo>
                  <a:lnTo>
                    <a:pt x="175" y="333"/>
                  </a:lnTo>
                  <a:lnTo>
                    <a:pt x="174" y="333"/>
                  </a:lnTo>
                  <a:lnTo>
                    <a:pt x="168" y="330"/>
                  </a:lnTo>
                  <a:lnTo>
                    <a:pt x="160" y="328"/>
                  </a:lnTo>
                  <a:lnTo>
                    <a:pt x="155" y="330"/>
                  </a:lnTo>
                  <a:lnTo>
                    <a:pt x="154" y="331"/>
                  </a:lnTo>
                  <a:lnTo>
                    <a:pt x="152" y="331"/>
                  </a:lnTo>
                  <a:lnTo>
                    <a:pt x="151" y="331"/>
                  </a:lnTo>
                  <a:lnTo>
                    <a:pt x="146" y="331"/>
                  </a:lnTo>
                  <a:lnTo>
                    <a:pt x="138" y="333"/>
                  </a:lnTo>
                  <a:lnTo>
                    <a:pt x="137" y="333"/>
                  </a:lnTo>
                  <a:lnTo>
                    <a:pt x="135" y="331"/>
                  </a:lnTo>
                  <a:lnTo>
                    <a:pt x="135" y="330"/>
                  </a:lnTo>
                  <a:lnTo>
                    <a:pt x="135" y="328"/>
                  </a:lnTo>
                  <a:lnTo>
                    <a:pt x="137" y="322"/>
                  </a:lnTo>
                  <a:lnTo>
                    <a:pt x="137" y="321"/>
                  </a:lnTo>
                  <a:lnTo>
                    <a:pt x="138" y="321"/>
                  </a:lnTo>
                  <a:lnTo>
                    <a:pt x="140" y="321"/>
                  </a:lnTo>
                  <a:lnTo>
                    <a:pt x="141" y="319"/>
                  </a:lnTo>
                  <a:lnTo>
                    <a:pt x="143" y="319"/>
                  </a:lnTo>
                  <a:lnTo>
                    <a:pt x="144" y="319"/>
                  </a:lnTo>
                  <a:lnTo>
                    <a:pt x="144" y="316"/>
                  </a:lnTo>
                  <a:lnTo>
                    <a:pt x="144" y="315"/>
                  </a:lnTo>
                  <a:lnTo>
                    <a:pt x="143" y="313"/>
                  </a:lnTo>
                  <a:lnTo>
                    <a:pt x="140" y="313"/>
                  </a:lnTo>
                  <a:lnTo>
                    <a:pt x="138" y="312"/>
                  </a:lnTo>
                  <a:lnTo>
                    <a:pt x="128" y="304"/>
                  </a:lnTo>
                  <a:lnTo>
                    <a:pt x="126" y="304"/>
                  </a:lnTo>
                  <a:lnTo>
                    <a:pt x="128" y="299"/>
                  </a:lnTo>
                  <a:lnTo>
                    <a:pt x="126" y="299"/>
                  </a:lnTo>
                  <a:lnTo>
                    <a:pt x="126" y="297"/>
                  </a:lnTo>
                  <a:lnTo>
                    <a:pt x="123" y="297"/>
                  </a:lnTo>
                  <a:lnTo>
                    <a:pt x="122" y="297"/>
                  </a:lnTo>
                  <a:lnTo>
                    <a:pt x="120" y="296"/>
                  </a:lnTo>
                  <a:lnTo>
                    <a:pt x="118" y="293"/>
                  </a:lnTo>
                  <a:lnTo>
                    <a:pt x="117" y="291"/>
                  </a:lnTo>
                  <a:lnTo>
                    <a:pt x="117" y="290"/>
                  </a:lnTo>
                  <a:lnTo>
                    <a:pt x="117" y="288"/>
                  </a:lnTo>
                  <a:lnTo>
                    <a:pt x="115" y="287"/>
                  </a:lnTo>
                  <a:lnTo>
                    <a:pt x="117" y="285"/>
                  </a:lnTo>
                  <a:lnTo>
                    <a:pt x="117" y="284"/>
                  </a:lnTo>
                  <a:lnTo>
                    <a:pt x="118" y="284"/>
                  </a:lnTo>
                  <a:lnTo>
                    <a:pt x="120" y="284"/>
                  </a:lnTo>
                  <a:lnTo>
                    <a:pt x="120" y="282"/>
                  </a:lnTo>
                  <a:lnTo>
                    <a:pt x="120" y="281"/>
                  </a:lnTo>
                  <a:lnTo>
                    <a:pt x="122" y="279"/>
                  </a:lnTo>
                  <a:lnTo>
                    <a:pt x="123" y="279"/>
                  </a:lnTo>
                  <a:lnTo>
                    <a:pt x="125" y="281"/>
                  </a:lnTo>
                  <a:lnTo>
                    <a:pt x="126" y="281"/>
                  </a:lnTo>
                  <a:lnTo>
                    <a:pt x="128" y="282"/>
                  </a:lnTo>
                  <a:lnTo>
                    <a:pt x="129" y="281"/>
                  </a:lnTo>
                  <a:lnTo>
                    <a:pt x="131" y="279"/>
                  </a:lnTo>
                  <a:lnTo>
                    <a:pt x="128" y="276"/>
                  </a:lnTo>
                  <a:lnTo>
                    <a:pt x="128" y="275"/>
                  </a:lnTo>
                  <a:lnTo>
                    <a:pt x="123" y="275"/>
                  </a:lnTo>
                  <a:lnTo>
                    <a:pt x="122" y="273"/>
                  </a:lnTo>
                  <a:lnTo>
                    <a:pt x="120" y="273"/>
                  </a:lnTo>
                  <a:lnTo>
                    <a:pt x="117" y="268"/>
                  </a:lnTo>
                  <a:lnTo>
                    <a:pt x="115" y="268"/>
                  </a:lnTo>
                  <a:lnTo>
                    <a:pt x="114" y="267"/>
                  </a:lnTo>
                  <a:lnTo>
                    <a:pt x="112" y="268"/>
                  </a:lnTo>
                  <a:lnTo>
                    <a:pt x="111" y="270"/>
                  </a:lnTo>
                  <a:lnTo>
                    <a:pt x="107" y="271"/>
                  </a:lnTo>
                  <a:lnTo>
                    <a:pt x="106" y="273"/>
                  </a:lnTo>
                  <a:lnTo>
                    <a:pt x="101" y="284"/>
                  </a:lnTo>
                  <a:lnTo>
                    <a:pt x="100" y="284"/>
                  </a:lnTo>
                  <a:lnTo>
                    <a:pt x="98" y="285"/>
                  </a:lnTo>
                  <a:lnTo>
                    <a:pt x="98" y="284"/>
                  </a:lnTo>
                  <a:lnTo>
                    <a:pt x="97" y="284"/>
                  </a:lnTo>
                  <a:lnTo>
                    <a:pt x="95" y="284"/>
                  </a:lnTo>
                  <a:lnTo>
                    <a:pt x="95" y="281"/>
                  </a:lnTo>
                  <a:lnTo>
                    <a:pt x="94" y="281"/>
                  </a:lnTo>
                  <a:lnTo>
                    <a:pt x="94" y="279"/>
                  </a:lnTo>
                  <a:lnTo>
                    <a:pt x="94" y="278"/>
                  </a:lnTo>
                  <a:lnTo>
                    <a:pt x="92" y="278"/>
                  </a:lnTo>
                  <a:lnTo>
                    <a:pt x="91" y="273"/>
                  </a:lnTo>
                  <a:lnTo>
                    <a:pt x="89" y="273"/>
                  </a:lnTo>
                  <a:lnTo>
                    <a:pt x="85" y="270"/>
                  </a:lnTo>
                  <a:lnTo>
                    <a:pt x="83" y="270"/>
                  </a:lnTo>
                  <a:lnTo>
                    <a:pt x="81" y="271"/>
                  </a:lnTo>
                  <a:lnTo>
                    <a:pt x="78" y="271"/>
                  </a:lnTo>
                  <a:lnTo>
                    <a:pt x="75" y="271"/>
                  </a:lnTo>
                  <a:lnTo>
                    <a:pt x="74" y="271"/>
                  </a:lnTo>
                  <a:lnTo>
                    <a:pt x="71" y="268"/>
                  </a:lnTo>
                  <a:lnTo>
                    <a:pt x="71" y="267"/>
                  </a:lnTo>
                  <a:lnTo>
                    <a:pt x="71" y="265"/>
                  </a:lnTo>
                  <a:lnTo>
                    <a:pt x="69" y="264"/>
                  </a:lnTo>
                  <a:lnTo>
                    <a:pt x="67" y="264"/>
                  </a:lnTo>
                  <a:lnTo>
                    <a:pt x="64" y="264"/>
                  </a:lnTo>
                  <a:lnTo>
                    <a:pt x="60" y="264"/>
                  </a:lnTo>
                  <a:lnTo>
                    <a:pt x="58" y="262"/>
                  </a:lnTo>
                  <a:lnTo>
                    <a:pt x="58" y="261"/>
                  </a:lnTo>
                  <a:lnTo>
                    <a:pt x="57" y="261"/>
                  </a:lnTo>
                  <a:lnTo>
                    <a:pt x="57" y="259"/>
                  </a:lnTo>
                  <a:lnTo>
                    <a:pt x="58" y="259"/>
                  </a:lnTo>
                  <a:lnTo>
                    <a:pt x="58" y="258"/>
                  </a:lnTo>
                  <a:lnTo>
                    <a:pt x="60" y="258"/>
                  </a:lnTo>
                  <a:lnTo>
                    <a:pt x="63" y="258"/>
                  </a:lnTo>
                  <a:lnTo>
                    <a:pt x="64" y="258"/>
                  </a:lnTo>
                  <a:lnTo>
                    <a:pt x="66" y="256"/>
                  </a:lnTo>
                  <a:lnTo>
                    <a:pt x="67" y="256"/>
                  </a:lnTo>
                  <a:lnTo>
                    <a:pt x="67" y="255"/>
                  </a:lnTo>
                  <a:lnTo>
                    <a:pt x="67" y="253"/>
                  </a:lnTo>
                  <a:lnTo>
                    <a:pt x="66" y="253"/>
                  </a:lnTo>
                  <a:lnTo>
                    <a:pt x="64" y="252"/>
                  </a:lnTo>
                  <a:lnTo>
                    <a:pt x="63" y="252"/>
                  </a:lnTo>
                  <a:lnTo>
                    <a:pt x="60" y="252"/>
                  </a:lnTo>
                  <a:lnTo>
                    <a:pt x="60" y="250"/>
                  </a:lnTo>
                  <a:lnTo>
                    <a:pt x="60" y="248"/>
                  </a:lnTo>
                  <a:lnTo>
                    <a:pt x="58" y="248"/>
                  </a:lnTo>
                  <a:lnTo>
                    <a:pt x="57" y="248"/>
                  </a:lnTo>
                  <a:lnTo>
                    <a:pt x="58" y="247"/>
                  </a:lnTo>
                  <a:lnTo>
                    <a:pt x="60" y="247"/>
                  </a:lnTo>
                  <a:lnTo>
                    <a:pt x="61" y="245"/>
                  </a:lnTo>
                  <a:lnTo>
                    <a:pt x="61" y="244"/>
                  </a:lnTo>
                  <a:lnTo>
                    <a:pt x="63" y="242"/>
                  </a:lnTo>
                  <a:lnTo>
                    <a:pt x="63" y="241"/>
                  </a:lnTo>
                  <a:lnTo>
                    <a:pt x="63" y="239"/>
                  </a:lnTo>
                  <a:lnTo>
                    <a:pt x="64" y="239"/>
                  </a:lnTo>
                  <a:lnTo>
                    <a:pt x="64" y="238"/>
                  </a:lnTo>
                  <a:lnTo>
                    <a:pt x="64" y="236"/>
                  </a:lnTo>
                  <a:lnTo>
                    <a:pt x="63" y="234"/>
                  </a:lnTo>
                  <a:lnTo>
                    <a:pt x="61" y="234"/>
                  </a:lnTo>
                  <a:lnTo>
                    <a:pt x="60" y="233"/>
                  </a:lnTo>
                  <a:lnTo>
                    <a:pt x="55" y="231"/>
                  </a:lnTo>
                  <a:lnTo>
                    <a:pt x="52" y="231"/>
                  </a:lnTo>
                  <a:lnTo>
                    <a:pt x="51" y="230"/>
                  </a:lnTo>
                  <a:lnTo>
                    <a:pt x="49" y="228"/>
                  </a:lnTo>
                  <a:lnTo>
                    <a:pt x="48" y="227"/>
                  </a:lnTo>
                  <a:lnTo>
                    <a:pt x="46" y="225"/>
                  </a:lnTo>
                  <a:lnTo>
                    <a:pt x="44" y="227"/>
                  </a:lnTo>
                  <a:lnTo>
                    <a:pt x="43" y="227"/>
                  </a:lnTo>
                  <a:lnTo>
                    <a:pt x="43" y="225"/>
                  </a:lnTo>
                  <a:lnTo>
                    <a:pt x="40" y="224"/>
                  </a:lnTo>
                  <a:lnTo>
                    <a:pt x="38" y="224"/>
                  </a:lnTo>
                  <a:lnTo>
                    <a:pt x="37" y="222"/>
                  </a:lnTo>
                  <a:lnTo>
                    <a:pt x="35" y="221"/>
                  </a:lnTo>
                  <a:lnTo>
                    <a:pt x="32" y="218"/>
                  </a:lnTo>
                  <a:lnTo>
                    <a:pt x="30" y="215"/>
                  </a:lnTo>
                  <a:lnTo>
                    <a:pt x="29" y="215"/>
                  </a:lnTo>
                  <a:lnTo>
                    <a:pt x="29" y="213"/>
                  </a:lnTo>
                  <a:lnTo>
                    <a:pt x="27" y="213"/>
                  </a:lnTo>
                  <a:lnTo>
                    <a:pt x="27" y="211"/>
                  </a:lnTo>
                  <a:lnTo>
                    <a:pt x="29" y="210"/>
                  </a:lnTo>
                  <a:lnTo>
                    <a:pt x="29" y="208"/>
                  </a:lnTo>
                  <a:lnTo>
                    <a:pt x="27" y="207"/>
                  </a:lnTo>
                  <a:lnTo>
                    <a:pt x="26" y="205"/>
                  </a:lnTo>
                  <a:lnTo>
                    <a:pt x="26" y="204"/>
                  </a:lnTo>
                  <a:lnTo>
                    <a:pt x="27" y="202"/>
                  </a:lnTo>
                  <a:lnTo>
                    <a:pt x="27" y="201"/>
                  </a:lnTo>
                  <a:lnTo>
                    <a:pt x="27" y="199"/>
                  </a:lnTo>
                  <a:lnTo>
                    <a:pt x="27" y="194"/>
                  </a:lnTo>
                  <a:lnTo>
                    <a:pt x="27" y="193"/>
                  </a:lnTo>
                  <a:lnTo>
                    <a:pt x="27" y="191"/>
                  </a:lnTo>
                  <a:lnTo>
                    <a:pt x="26" y="191"/>
                  </a:lnTo>
                  <a:lnTo>
                    <a:pt x="26" y="193"/>
                  </a:lnTo>
                  <a:lnTo>
                    <a:pt x="24" y="193"/>
                  </a:lnTo>
                  <a:lnTo>
                    <a:pt x="24" y="194"/>
                  </a:lnTo>
                  <a:lnTo>
                    <a:pt x="23" y="193"/>
                  </a:lnTo>
                  <a:lnTo>
                    <a:pt x="23" y="191"/>
                  </a:lnTo>
                  <a:lnTo>
                    <a:pt x="21" y="190"/>
                  </a:lnTo>
                  <a:lnTo>
                    <a:pt x="21" y="188"/>
                  </a:lnTo>
                  <a:lnTo>
                    <a:pt x="20" y="187"/>
                  </a:lnTo>
                  <a:lnTo>
                    <a:pt x="18" y="185"/>
                  </a:lnTo>
                  <a:lnTo>
                    <a:pt x="17" y="182"/>
                  </a:lnTo>
                  <a:lnTo>
                    <a:pt x="15" y="181"/>
                  </a:lnTo>
                  <a:lnTo>
                    <a:pt x="14" y="181"/>
                  </a:lnTo>
                  <a:lnTo>
                    <a:pt x="12" y="181"/>
                  </a:lnTo>
                  <a:lnTo>
                    <a:pt x="9" y="178"/>
                  </a:lnTo>
                  <a:lnTo>
                    <a:pt x="6" y="176"/>
                  </a:lnTo>
                  <a:lnTo>
                    <a:pt x="4" y="174"/>
                  </a:lnTo>
                  <a:lnTo>
                    <a:pt x="4" y="171"/>
                  </a:lnTo>
                  <a:lnTo>
                    <a:pt x="3" y="170"/>
                  </a:lnTo>
                  <a:lnTo>
                    <a:pt x="0" y="165"/>
                  </a:lnTo>
                  <a:lnTo>
                    <a:pt x="1" y="164"/>
                  </a:lnTo>
                  <a:lnTo>
                    <a:pt x="11" y="162"/>
                  </a:lnTo>
                  <a:lnTo>
                    <a:pt x="12" y="160"/>
                  </a:lnTo>
                  <a:lnTo>
                    <a:pt x="14" y="160"/>
                  </a:lnTo>
                  <a:lnTo>
                    <a:pt x="15" y="162"/>
                  </a:lnTo>
                  <a:lnTo>
                    <a:pt x="17" y="164"/>
                  </a:lnTo>
                  <a:lnTo>
                    <a:pt x="18" y="164"/>
                  </a:lnTo>
                  <a:lnTo>
                    <a:pt x="21" y="164"/>
                  </a:lnTo>
                  <a:lnTo>
                    <a:pt x="23" y="164"/>
                  </a:lnTo>
                  <a:lnTo>
                    <a:pt x="23" y="162"/>
                  </a:lnTo>
                  <a:lnTo>
                    <a:pt x="24" y="162"/>
                  </a:lnTo>
                  <a:lnTo>
                    <a:pt x="24" y="160"/>
                  </a:lnTo>
                  <a:lnTo>
                    <a:pt x="24" y="159"/>
                  </a:lnTo>
                  <a:lnTo>
                    <a:pt x="24" y="160"/>
                  </a:lnTo>
                  <a:lnTo>
                    <a:pt x="26" y="160"/>
                  </a:lnTo>
                  <a:lnTo>
                    <a:pt x="26" y="159"/>
                  </a:lnTo>
                  <a:lnTo>
                    <a:pt x="26" y="157"/>
                  </a:lnTo>
                  <a:lnTo>
                    <a:pt x="26" y="156"/>
                  </a:lnTo>
                  <a:lnTo>
                    <a:pt x="27" y="154"/>
                  </a:lnTo>
                  <a:lnTo>
                    <a:pt x="29" y="154"/>
                  </a:lnTo>
                  <a:lnTo>
                    <a:pt x="29" y="153"/>
                  </a:lnTo>
                  <a:lnTo>
                    <a:pt x="30" y="153"/>
                  </a:lnTo>
                  <a:lnTo>
                    <a:pt x="30" y="154"/>
                  </a:lnTo>
                  <a:lnTo>
                    <a:pt x="32" y="154"/>
                  </a:lnTo>
                  <a:lnTo>
                    <a:pt x="34" y="154"/>
                  </a:lnTo>
                  <a:lnTo>
                    <a:pt x="35" y="154"/>
                  </a:lnTo>
                  <a:lnTo>
                    <a:pt x="37" y="156"/>
                  </a:lnTo>
                  <a:lnTo>
                    <a:pt x="38" y="156"/>
                  </a:lnTo>
                  <a:lnTo>
                    <a:pt x="38" y="154"/>
                  </a:lnTo>
                  <a:lnTo>
                    <a:pt x="40" y="154"/>
                  </a:lnTo>
                  <a:lnTo>
                    <a:pt x="40" y="156"/>
                  </a:lnTo>
                  <a:lnTo>
                    <a:pt x="41" y="156"/>
                  </a:lnTo>
                  <a:lnTo>
                    <a:pt x="44" y="153"/>
                  </a:lnTo>
                  <a:lnTo>
                    <a:pt x="46" y="153"/>
                  </a:lnTo>
                  <a:lnTo>
                    <a:pt x="48" y="151"/>
                  </a:lnTo>
                  <a:lnTo>
                    <a:pt x="48" y="150"/>
                  </a:lnTo>
                  <a:lnTo>
                    <a:pt x="48" y="147"/>
                  </a:lnTo>
                  <a:lnTo>
                    <a:pt x="49" y="145"/>
                  </a:lnTo>
                  <a:lnTo>
                    <a:pt x="49" y="144"/>
                  </a:lnTo>
                  <a:lnTo>
                    <a:pt x="51" y="144"/>
                  </a:lnTo>
                  <a:lnTo>
                    <a:pt x="52" y="144"/>
                  </a:lnTo>
                  <a:lnTo>
                    <a:pt x="54" y="142"/>
                  </a:lnTo>
                  <a:lnTo>
                    <a:pt x="54" y="141"/>
                  </a:lnTo>
                  <a:lnTo>
                    <a:pt x="52" y="137"/>
                  </a:lnTo>
                  <a:lnTo>
                    <a:pt x="52" y="136"/>
                  </a:lnTo>
                  <a:lnTo>
                    <a:pt x="54" y="134"/>
                  </a:lnTo>
                  <a:lnTo>
                    <a:pt x="54" y="133"/>
                  </a:lnTo>
                  <a:lnTo>
                    <a:pt x="55" y="130"/>
                  </a:lnTo>
                  <a:lnTo>
                    <a:pt x="55" y="128"/>
                  </a:lnTo>
                  <a:lnTo>
                    <a:pt x="57" y="127"/>
                  </a:lnTo>
                  <a:lnTo>
                    <a:pt x="58" y="127"/>
                  </a:lnTo>
                  <a:lnTo>
                    <a:pt x="60" y="127"/>
                  </a:lnTo>
                  <a:lnTo>
                    <a:pt x="61" y="125"/>
                  </a:lnTo>
                  <a:lnTo>
                    <a:pt x="61" y="123"/>
                  </a:lnTo>
                  <a:lnTo>
                    <a:pt x="63" y="123"/>
                  </a:lnTo>
                  <a:lnTo>
                    <a:pt x="64" y="122"/>
                  </a:lnTo>
                  <a:lnTo>
                    <a:pt x="66" y="120"/>
                  </a:lnTo>
                  <a:lnTo>
                    <a:pt x="66" y="119"/>
                  </a:lnTo>
                  <a:lnTo>
                    <a:pt x="64" y="119"/>
                  </a:lnTo>
                  <a:lnTo>
                    <a:pt x="64" y="117"/>
                  </a:lnTo>
                  <a:lnTo>
                    <a:pt x="63" y="117"/>
                  </a:lnTo>
                  <a:lnTo>
                    <a:pt x="64" y="117"/>
                  </a:lnTo>
                  <a:lnTo>
                    <a:pt x="64" y="116"/>
                  </a:lnTo>
                  <a:lnTo>
                    <a:pt x="66" y="113"/>
                  </a:lnTo>
                  <a:lnTo>
                    <a:pt x="66" y="111"/>
                  </a:lnTo>
                  <a:lnTo>
                    <a:pt x="67" y="111"/>
                  </a:lnTo>
                  <a:lnTo>
                    <a:pt x="69" y="110"/>
                  </a:lnTo>
                  <a:lnTo>
                    <a:pt x="71" y="108"/>
                  </a:lnTo>
                  <a:lnTo>
                    <a:pt x="69" y="107"/>
                  </a:lnTo>
                  <a:lnTo>
                    <a:pt x="69" y="105"/>
                  </a:lnTo>
                  <a:lnTo>
                    <a:pt x="71" y="105"/>
                  </a:lnTo>
                  <a:lnTo>
                    <a:pt x="72" y="104"/>
                  </a:lnTo>
                  <a:lnTo>
                    <a:pt x="72" y="102"/>
                  </a:lnTo>
                  <a:lnTo>
                    <a:pt x="74" y="99"/>
                  </a:lnTo>
                  <a:lnTo>
                    <a:pt x="74" y="97"/>
                  </a:lnTo>
                  <a:lnTo>
                    <a:pt x="72" y="97"/>
                  </a:lnTo>
                  <a:lnTo>
                    <a:pt x="72" y="96"/>
                  </a:lnTo>
                  <a:lnTo>
                    <a:pt x="74" y="94"/>
                  </a:lnTo>
                  <a:lnTo>
                    <a:pt x="75" y="93"/>
                  </a:lnTo>
                  <a:lnTo>
                    <a:pt x="78" y="91"/>
                  </a:lnTo>
                  <a:lnTo>
                    <a:pt x="78" y="90"/>
                  </a:lnTo>
                  <a:lnTo>
                    <a:pt x="80" y="90"/>
                  </a:lnTo>
                  <a:lnTo>
                    <a:pt x="80" y="88"/>
                  </a:lnTo>
                  <a:lnTo>
                    <a:pt x="80" y="87"/>
                  </a:lnTo>
                  <a:lnTo>
                    <a:pt x="81" y="85"/>
                  </a:lnTo>
                  <a:lnTo>
                    <a:pt x="81" y="84"/>
                  </a:lnTo>
                  <a:lnTo>
                    <a:pt x="81" y="82"/>
                  </a:lnTo>
                  <a:lnTo>
                    <a:pt x="83" y="80"/>
                  </a:lnTo>
                  <a:lnTo>
                    <a:pt x="83" y="79"/>
                  </a:lnTo>
                  <a:lnTo>
                    <a:pt x="83" y="76"/>
                  </a:lnTo>
                  <a:lnTo>
                    <a:pt x="85" y="76"/>
                  </a:lnTo>
                  <a:lnTo>
                    <a:pt x="86" y="73"/>
                  </a:lnTo>
                  <a:lnTo>
                    <a:pt x="88" y="71"/>
                  </a:lnTo>
                  <a:lnTo>
                    <a:pt x="91" y="70"/>
                  </a:lnTo>
                  <a:lnTo>
                    <a:pt x="91" y="68"/>
                  </a:lnTo>
                  <a:lnTo>
                    <a:pt x="91" y="65"/>
                  </a:lnTo>
                  <a:lnTo>
                    <a:pt x="91" y="63"/>
                  </a:lnTo>
                  <a:lnTo>
                    <a:pt x="91" y="60"/>
                  </a:lnTo>
                  <a:lnTo>
                    <a:pt x="92" y="59"/>
                  </a:lnTo>
                  <a:lnTo>
                    <a:pt x="94" y="57"/>
                  </a:lnTo>
                  <a:lnTo>
                    <a:pt x="97" y="54"/>
                  </a:lnTo>
                  <a:lnTo>
                    <a:pt x="98" y="54"/>
                  </a:lnTo>
                  <a:lnTo>
                    <a:pt x="100" y="54"/>
                  </a:lnTo>
                  <a:lnTo>
                    <a:pt x="100" y="53"/>
                  </a:lnTo>
                  <a:lnTo>
                    <a:pt x="100" y="51"/>
                  </a:lnTo>
                  <a:lnTo>
                    <a:pt x="101" y="50"/>
                  </a:lnTo>
                  <a:lnTo>
                    <a:pt x="101" y="48"/>
                  </a:lnTo>
                  <a:lnTo>
                    <a:pt x="101" y="47"/>
                  </a:lnTo>
                  <a:lnTo>
                    <a:pt x="103" y="47"/>
                  </a:lnTo>
                  <a:lnTo>
                    <a:pt x="103" y="45"/>
                  </a:lnTo>
                  <a:lnTo>
                    <a:pt x="104" y="44"/>
                  </a:lnTo>
                  <a:lnTo>
                    <a:pt x="106" y="44"/>
                  </a:lnTo>
                  <a:lnTo>
                    <a:pt x="106" y="42"/>
                  </a:lnTo>
                  <a:lnTo>
                    <a:pt x="107" y="42"/>
                  </a:lnTo>
                  <a:lnTo>
                    <a:pt x="111" y="42"/>
                  </a:lnTo>
                  <a:lnTo>
                    <a:pt x="112" y="42"/>
                  </a:lnTo>
                  <a:lnTo>
                    <a:pt x="114" y="39"/>
                  </a:lnTo>
                  <a:lnTo>
                    <a:pt x="115" y="37"/>
                  </a:lnTo>
                  <a:lnTo>
                    <a:pt x="118" y="41"/>
                  </a:lnTo>
                  <a:lnTo>
                    <a:pt x="120" y="41"/>
                  </a:lnTo>
                  <a:lnTo>
                    <a:pt x="123" y="41"/>
                  </a:lnTo>
                  <a:lnTo>
                    <a:pt x="125" y="39"/>
                  </a:lnTo>
                  <a:lnTo>
                    <a:pt x="126" y="37"/>
                  </a:lnTo>
                  <a:lnTo>
                    <a:pt x="128" y="36"/>
                  </a:lnTo>
                  <a:lnTo>
                    <a:pt x="129" y="36"/>
                  </a:lnTo>
                  <a:lnTo>
                    <a:pt x="129" y="34"/>
                  </a:lnTo>
                  <a:lnTo>
                    <a:pt x="131" y="34"/>
                  </a:lnTo>
                  <a:lnTo>
                    <a:pt x="131" y="33"/>
                  </a:lnTo>
                  <a:lnTo>
                    <a:pt x="131" y="31"/>
                  </a:lnTo>
                  <a:lnTo>
                    <a:pt x="132" y="31"/>
                  </a:lnTo>
                  <a:lnTo>
                    <a:pt x="134" y="30"/>
                  </a:lnTo>
                  <a:lnTo>
                    <a:pt x="135" y="30"/>
                  </a:lnTo>
                  <a:lnTo>
                    <a:pt x="135" y="26"/>
                  </a:lnTo>
                  <a:lnTo>
                    <a:pt x="137" y="25"/>
                  </a:lnTo>
                  <a:close/>
                </a:path>
              </a:pathLst>
            </a:custGeom>
            <a:solidFill>
              <a:srgbClr val="494949"/>
            </a:solidFill>
            <a:ln w="3175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177792" indent="-177792" defTabSz="711165">
                <a:defRPr/>
              </a:pPr>
              <a:endParaRPr lang="en-US" sz="2000" kern="0">
                <a:solidFill>
                  <a:srgbClr val="FFFFFF"/>
                </a:solidFill>
                <a:latin typeface="Arial" panose="020B0604020202020204"/>
              </a:endParaRPr>
            </a:p>
          </p:txBody>
        </p:sp>
        <p:sp>
          <p:nvSpPr>
            <p:cNvPr id="65" name="Freeform 274">
              <a:extLst>
                <a:ext uri="{FF2B5EF4-FFF2-40B4-BE49-F238E27FC236}">
                  <a16:creationId xmlns:a16="http://schemas.microsoft.com/office/drawing/2014/main" id="{2F15855F-B622-FEF5-1E32-F5C7886F8630}"/>
                </a:ext>
              </a:extLst>
            </p:cNvPr>
            <p:cNvSpPr>
              <a:spLocks/>
            </p:cNvSpPr>
            <p:nvPr/>
          </p:nvSpPr>
          <p:spPr bwMode="auto">
            <a:xfrm>
              <a:off x="7946448" y="5180013"/>
              <a:ext cx="509444" cy="311727"/>
            </a:xfrm>
            <a:custGeom>
              <a:avLst/>
              <a:gdLst>
                <a:gd name="T0" fmla="*/ 345 w 353"/>
                <a:gd name="T1" fmla="*/ 59 h 216"/>
                <a:gd name="T2" fmla="*/ 327 w 353"/>
                <a:gd name="T3" fmla="*/ 65 h 216"/>
                <a:gd name="T4" fmla="*/ 316 w 353"/>
                <a:gd name="T5" fmla="*/ 74 h 216"/>
                <a:gd name="T6" fmla="*/ 307 w 353"/>
                <a:gd name="T7" fmla="*/ 91 h 216"/>
                <a:gd name="T8" fmla="*/ 297 w 353"/>
                <a:gd name="T9" fmla="*/ 108 h 216"/>
                <a:gd name="T10" fmla="*/ 290 w 353"/>
                <a:gd name="T11" fmla="*/ 120 h 216"/>
                <a:gd name="T12" fmla="*/ 282 w 353"/>
                <a:gd name="T13" fmla="*/ 134 h 216"/>
                <a:gd name="T14" fmla="*/ 279 w 353"/>
                <a:gd name="T15" fmla="*/ 146 h 216"/>
                <a:gd name="T16" fmla="*/ 268 w 353"/>
                <a:gd name="T17" fmla="*/ 159 h 216"/>
                <a:gd name="T18" fmla="*/ 264 w 353"/>
                <a:gd name="T19" fmla="*/ 174 h 216"/>
                <a:gd name="T20" fmla="*/ 250 w 353"/>
                <a:gd name="T21" fmla="*/ 177 h 216"/>
                <a:gd name="T22" fmla="*/ 242 w 353"/>
                <a:gd name="T23" fmla="*/ 183 h 216"/>
                <a:gd name="T24" fmla="*/ 231 w 353"/>
                <a:gd name="T25" fmla="*/ 185 h 216"/>
                <a:gd name="T26" fmla="*/ 208 w 353"/>
                <a:gd name="T27" fmla="*/ 185 h 216"/>
                <a:gd name="T28" fmla="*/ 185 w 353"/>
                <a:gd name="T29" fmla="*/ 183 h 216"/>
                <a:gd name="T30" fmla="*/ 171 w 353"/>
                <a:gd name="T31" fmla="*/ 193 h 216"/>
                <a:gd name="T32" fmla="*/ 157 w 353"/>
                <a:gd name="T33" fmla="*/ 197 h 216"/>
                <a:gd name="T34" fmla="*/ 151 w 353"/>
                <a:gd name="T35" fmla="*/ 202 h 216"/>
                <a:gd name="T36" fmla="*/ 137 w 353"/>
                <a:gd name="T37" fmla="*/ 205 h 216"/>
                <a:gd name="T38" fmla="*/ 123 w 353"/>
                <a:gd name="T39" fmla="*/ 213 h 216"/>
                <a:gd name="T40" fmla="*/ 113 w 353"/>
                <a:gd name="T41" fmla="*/ 214 h 216"/>
                <a:gd name="T42" fmla="*/ 92 w 353"/>
                <a:gd name="T43" fmla="*/ 214 h 216"/>
                <a:gd name="T44" fmla="*/ 74 w 353"/>
                <a:gd name="T45" fmla="*/ 201 h 216"/>
                <a:gd name="T46" fmla="*/ 62 w 353"/>
                <a:gd name="T47" fmla="*/ 197 h 216"/>
                <a:gd name="T48" fmla="*/ 49 w 353"/>
                <a:gd name="T49" fmla="*/ 185 h 216"/>
                <a:gd name="T50" fmla="*/ 40 w 353"/>
                <a:gd name="T51" fmla="*/ 170 h 216"/>
                <a:gd name="T52" fmla="*/ 31 w 353"/>
                <a:gd name="T53" fmla="*/ 164 h 216"/>
                <a:gd name="T54" fmla="*/ 17 w 353"/>
                <a:gd name="T55" fmla="*/ 151 h 216"/>
                <a:gd name="T56" fmla="*/ 14 w 353"/>
                <a:gd name="T57" fmla="*/ 143 h 216"/>
                <a:gd name="T58" fmla="*/ 11 w 353"/>
                <a:gd name="T59" fmla="*/ 133 h 216"/>
                <a:gd name="T60" fmla="*/ 6 w 353"/>
                <a:gd name="T61" fmla="*/ 127 h 216"/>
                <a:gd name="T62" fmla="*/ 17 w 353"/>
                <a:gd name="T63" fmla="*/ 122 h 216"/>
                <a:gd name="T64" fmla="*/ 20 w 353"/>
                <a:gd name="T65" fmla="*/ 116 h 216"/>
                <a:gd name="T66" fmla="*/ 17 w 353"/>
                <a:gd name="T67" fmla="*/ 107 h 216"/>
                <a:gd name="T68" fmla="*/ 17 w 353"/>
                <a:gd name="T69" fmla="*/ 94 h 216"/>
                <a:gd name="T70" fmla="*/ 31 w 353"/>
                <a:gd name="T71" fmla="*/ 82 h 216"/>
                <a:gd name="T72" fmla="*/ 22 w 353"/>
                <a:gd name="T73" fmla="*/ 73 h 216"/>
                <a:gd name="T74" fmla="*/ 23 w 353"/>
                <a:gd name="T75" fmla="*/ 65 h 216"/>
                <a:gd name="T76" fmla="*/ 40 w 353"/>
                <a:gd name="T77" fmla="*/ 68 h 216"/>
                <a:gd name="T78" fmla="*/ 49 w 353"/>
                <a:gd name="T79" fmla="*/ 59 h 216"/>
                <a:gd name="T80" fmla="*/ 52 w 353"/>
                <a:gd name="T81" fmla="*/ 49 h 216"/>
                <a:gd name="T82" fmla="*/ 73 w 353"/>
                <a:gd name="T83" fmla="*/ 53 h 216"/>
                <a:gd name="T84" fmla="*/ 86 w 353"/>
                <a:gd name="T85" fmla="*/ 62 h 216"/>
                <a:gd name="T86" fmla="*/ 134 w 353"/>
                <a:gd name="T87" fmla="*/ 62 h 216"/>
                <a:gd name="T88" fmla="*/ 139 w 353"/>
                <a:gd name="T89" fmla="*/ 48 h 216"/>
                <a:gd name="T90" fmla="*/ 153 w 353"/>
                <a:gd name="T91" fmla="*/ 39 h 216"/>
                <a:gd name="T92" fmla="*/ 179 w 353"/>
                <a:gd name="T93" fmla="*/ 28 h 216"/>
                <a:gd name="T94" fmla="*/ 194 w 353"/>
                <a:gd name="T95" fmla="*/ 33 h 216"/>
                <a:gd name="T96" fmla="*/ 209 w 353"/>
                <a:gd name="T97" fmla="*/ 28 h 216"/>
                <a:gd name="T98" fmla="*/ 222 w 353"/>
                <a:gd name="T99" fmla="*/ 20 h 216"/>
                <a:gd name="T100" fmla="*/ 233 w 353"/>
                <a:gd name="T101" fmla="*/ 2 h 216"/>
                <a:gd name="T102" fmla="*/ 259 w 353"/>
                <a:gd name="T103" fmla="*/ 5 h 216"/>
                <a:gd name="T104" fmla="*/ 274 w 353"/>
                <a:gd name="T105" fmla="*/ 2 h 216"/>
                <a:gd name="T106" fmla="*/ 288 w 353"/>
                <a:gd name="T107" fmla="*/ 11 h 216"/>
                <a:gd name="T108" fmla="*/ 307 w 353"/>
                <a:gd name="T109" fmla="*/ 16 h 216"/>
                <a:gd name="T110" fmla="*/ 320 w 353"/>
                <a:gd name="T111" fmla="*/ 16 h 216"/>
                <a:gd name="T112" fmla="*/ 328 w 353"/>
                <a:gd name="T113" fmla="*/ 27 h 216"/>
                <a:gd name="T114" fmla="*/ 344 w 353"/>
                <a:gd name="T115" fmla="*/ 36 h 216"/>
                <a:gd name="T116" fmla="*/ 351 w 353"/>
                <a:gd name="T117" fmla="*/ 46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53" h="216">
                  <a:moveTo>
                    <a:pt x="353" y="48"/>
                  </a:moveTo>
                  <a:lnTo>
                    <a:pt x="351" y="49"/>
                  </a:lnTo>
                  <a:lnTo>
                    <a:pt x="351" y="53"/>
                  </a:lnTo>
                  <a:lnTo>
                    <a:pt x="350" y="53"/>
                  </a:lnTo>
                  <a:lnTo>
                    <a:pt x="348" y="54"/>
                  </a:lnTo>
                  <a:lnTo>
                    <a:pt x="347" y="54"/>
                  </a:lnTo>
                  <a:lnTo>
                    <a:pt x="347" y="56"/>
                  </a:lnTo>
                  <a:lnTo>
                    <a:pt x="347" y="57"/>
                  </a:lnTo>
                  <a:lnTo>
                    <a:pt x="345" y="57"/>
                  </a:lnTo>
                  <a:lnTo>
                    <a:pt x="345" y="59"/>
                  </a:lnTo>
                  <a:lnTo>
                    <a:pt x="344" y="59"/>
                  </a:lnTo>
                  <a:lnTo>
                    <a:pt x="342" y="60"/>
                  </a:lnTo>
                  <a:lnTo>
                    <a:pt x="341" y="62"/>
                  </a:lnTo>
                  <a:lnTo>
                    <a:pt x="339" y="64"/>
                  </a:lnTo>
                  <a:lnTo>
                    <a:pt x="336" y="64"/>
                  </a:lnTo>
                  <a:lnTo>
                    <a:pt x="334" y="64"/>
                  </a:lnTo>
                  <a:lnTo>
                    <a:pt x="331" y="60"/>
                  </a:lnTo>
                  <a:lnTo>
                    <a:pt x="330" y="62"/>
                  </a:lnTo>
                  <a:lnTo>
                    <a:pt x="328" y="65"/>
                  </a:lnTo>
                  <a:lnTo>
                    <a:pt x="327" y="65"/>
                  </a:lnTo>
                  <a:lnTo>
                    <a:pt x="323" y="65"/>
                  </a:lnTo>
                  <a:lnTo>
                    <a:pt x="322" y="65"/>
                  </a:lnTo>
                  <a:lnTo>
                    <a:pt x="322" y="67"/>
                  </a:lnTo>
                  <a:lnTo>
                    <a:pt x="320" y="67"/>
                  </a:lnTo>
                  <a:lnTo>
                    <a:pt x="319" y="68"/>
                  </a:lnTo>
                  <a:lnTo>
                    <a:pt x="319" y="70"/>
                  </a:lnTo>
                  <a:lnTo>
                    <a:pt x="317" y="70"/>
                  </a:lnTo>
                  <a:lnTo>
                    <a:pt x="317" y="71"/>
                  </a:lnTo>
                  <a:lnTo>
                    <a:pt x="317" y="73"/>
                  </a:lnTo>
                  <a:lnTo>
                    <a:pt x="316" y="74"/>
                  </a:lnTo>
                  <a:lnTo>
                    <a:pt x="316" y="76"/>
                  </a:lnTo>
                  <a:lnTo>
                    <a:pt x="316" y="77"/>
                  </a:lnTo>
                  <a:lnTo>
                    <a:pt x="314" y="77"/>
                  </a:lnTo>
                  <a:lnTo>
                    <a:pt x="313" y="77"/>
                  </a:lnTo>
                  <a:lnTo>
                    <a:pt x="310" y="80"/>
                  </a:lnTo>
                  <a:lnTo>
                    <a:pt x="308" y="82"/>
                  </a:lnTo>
                  <a:lnTo>
                    <a:pt x="307" y="83"/>
                  </a:lnTo>
                  <a:lnTo>
                    <a:pt x="307" y="86"/>
                  </a:lnTo>
                  <a:lnTo>
                    <a:pt x="307" y="88"/>
                  </a:lnTo>
                  <a:lnTo>
                    <a:pt x="307" y="91"/>
                  </a:lnTo>
                  <a:lnTo>
                    <a:pt x="307" y="93"/>
                  </a:lnTo>
                  <a:lnTo>
                    <a:pt x="304" y="94"/>
                  </a:lnTo>
                  <a:lnTo>
                    <a:pt x="302" y="96"/>
                  </a:lnTo>
                  <a:lnTo>
                    <a:pt x="301" y="99"/>
                  </a:lnTo>
                  <a:lnTo>
                    <a:pt x="299" y="99"/>
                  </a:lnTo>
                  <a:lnTo>
                    <a:pt x="299" y="102"/>
                  </a:lnTo>
                  <a:lnTo>
                    <a:pt x="299" y="103"/>
                  </a:lnTo>
                  <a:lnTo>
                    <a:pt x="297" y="105"/>
                  </a:lnTo>
                  <a:lnTo>
                    <a:pt x="297" y="107"/>
                  </a:lnTo>
                  <a:lnTo>
                    <a:pt x="297" y="108"/>
                  </a:lnTo>
                  <a:lnTo>
                    <a:pt x="296" y="110"/>
                  </a:lnTo>
                  <a:lnTo>
                    <a:pt x="296" y="111"/>
                  </a:lnTo>
                  <a:lnTo>
                    <a:pt x="296" y="113"/>
                  </a:lnTo>
                  <a:lnTo>
                    <a:pt x="294" y="113"/>
                  </a:lnTo>
                  <a:lnTo>
                    <a:pt x="294" y="114"/>
                  </a:lnTo>
                  <a:lnTo>
                    <a:pt x="291" y="116"/>
                  </a:lnTo>
                  <a:lnTo>
                    <a:pt x="290" y="117"/>
                  </a:lnTo>
                  <a:lnTo>
                    <a:pt x="288" y="119"/>
                  </a:lnTo>
                  <a:lnTo>
                    <a:pt x="288" y="120"/>
                  </a:lnTo>
                  <a:lnTo>
                    <a:pt x="290" y="120"/>
                  </a:lnTo>
                  <a:lnTo>
                    <a:pt x="290" y="122"/>
                  </a:lnTo>
                  <a:lnTo>
                    <a:pt x="288" y="125"/>
                  </a:lnTo>
                  <a:lnTo>
                    <a:pt x="288" y="127"/>
                  </a:lnTo>
                  <a:lnTo>
                    <a:pt x="287" y="128"/>
                  </a:lnTo>
                  <a:lnTo>
                    <a:pt x="285" y="128"/>
                  </a:lnTo>
                  <a:lnTo>
                    <a:pt x="285" y="130"/>
                  </a:lnTo>
                  <a:lnTo>
                    <a:pt x="287" y="131"/>
                  </a:lnTo>
                  <a:lnTo>
                    <a:pt x="285" y="133"/>
                  </a:lnTo>
                  <a:lnTo>
                    <a:pt x="283" y="134"/>
                  </a:lnTo>
                  <a:lnTo>
                    <a:pt x="282" y="134"/>
                  </a:lnTo>
                  <a:lnTo>
                    <a:pt x="282" y="136"/>
                  </a:lnTo>
                  <a:lnTo>
                    <a:pt x="280" y="139"/>
                  </a:lnTo>
                  <a:lnTo>
                    <a:pt x="280" y="140"/>
                  </a:lnTo>
                  <a:lnTo>
                    <a:pt x="279" y="140"/>
                  </a:lnTo>
                  <a:lnTo>
                    <a:pt x="280" y="140"/>
                  </a:lnTo>
                  <a:lnTo>
                    <a:pt x="280" y="142"/>
                  </a:lnTo>
                  <a:lnTo>
                    <a:pt x="282" y="142"/>
                  </a:lnTo>
                  <a:lnTo>
                    <a:pt x="282" y="143"/>
                  </a:lnTo>
                  <a:lnTo>
                    <a:pt x="280" y="145"/>
                  </a:lnTo>
                  <a:lnTo>
                    <a:pt x="279" y="146"/>
                  </a:lnTo>
                  <a:lnTo>
                    <a:pt x="277" y="146"/>
                  </a:lnTo>
                  <a:lnTo>
                    <a:pt x="277" y="148"/>
                  </a:lnTo>
                  <a:lnTo>
                    <a:pt x="276" y="150"/>
                  </a:lnTo>
                  <a:lnTo>
                    <a:pt x="274" y="150"/>
                  </a:lnTo>
                  <a:lnTo>
                    <a:pt x="273" y="150"/>
                  </a:lnTo>
                  <a:lnTo>
                    <a:pt x="271" y="151"/>
                  </a:lnTo>
                  <a:lnTo>
                    <a:pt x="271" y="153"/>
                  </a:lnTo>
                  <a:lnTo>
                    <a:pt x="270" y="156"/>
                  </a:lnTo>
                  <a:lnTo>
                    <a:pt x="270" y="157"/>
                  </a:lnTo>
                  <a:lnTo>
                    <a:pt x="268" y="159"/>
                  </a:lnTo>
                  <a:lnTo>
                    <a:pt x="268" y="160"/>
                  </a:lnTo>
                  <a:lnTo>
                    <a:pt x="270" y="164"/>
                  </a:lnTo>
                  <a:lnTo>
                    <a:pt x="270" y="165"/>
                  </a:lnTo>
                  <a:lnTo>
                    <a:pt x="268" y="167"/>
                  </a:lnTo>
                  <a:lnTo>
                    <a:pt x="267" y="167"/>
                  </a:lnTo>
                  <a:lnTo>
                    <a:pt x="265" y="167"/>
                  </a:lnTo>
                  <a:lnTo>
                    <a:pt x="265" y="168"/>
                  </a:lnTo>
                  <a:lnTo>
                    <a:pt x="264" y="170"/>
                  </a:lnTo>
                  <a:lnTo>
                    <a:pt x="264" y="173"/>
                  </a:lnTo>
                  <a:lnTo>
                    <a:pt x="264" y="174"/>
                  </a:lnTo>
                  <a:lnTo>
                    <a:pt x="262" y="176"/>
                  </a:lnTo>
                  <a:lnTo>
                    <a:pt x="260" y="176"/>
                  </a:lnTo>
                  <a:lnTo>
                    <a:pt x="257" y="179"/>
                  </a:lnTo>
                  <a:lnTo>
                    <a:pt x="256" y="179"/>
                  </a:lnTo>
                  <a:lnTo>
                    <a:pt x="256" y="177"/>
                  </a:lnTo>
                  <a:lnTo>
                    <a:pt x="254" y="177"/>
                  </a:lnTo>
                  <a:lnTo>
                    <a:pt x="254" y="179"/>
                  </a:lnTo>
                  <a:lnTo>
                    <a:pt x="253" y="179"/>
                  </a:lnTo>
                  <a:lnTo>
                    <a:pt x="251" y="177"/>
                  </a:lnTo>
                  <a:lnTo>
                    <a:pt x="250" y="177"/>
                  </a:lnTo>
                  <a:lnTo>
                    <a:pt x="248" y="177"/>
                  </a:lnTo>
                  <a:lnTo>
                    <a:pt x="246" y="177"/>
                  </a:lnTo>
                  <a:lnTo>
                    <a:pt x="246" y="176"/>
                  </a:lnTo>
                  <a:lnTo>
                    <a:pt x="245" y="176"/>
                  </a:lnTo>
                  <a:lnTo>
                    <a:pt x="245" y="177"/>
                  </a:lnTo>
                  <a:lnTo>
                    <a:pt x="243" y="177"/>
                  </a:lnTo>
                  <a:lnTo>
                    <a:pt x="242" y="179"/>
                  </a:lnTo>
                  <a:lnTo>
                    <a:pt x="242" y="180"/>
                  </a:lnTo>
                  <a:lnTo>
                    <a:pt x="242" y="182"/>
                  </a:lnTo>
                  <a:lnTo>
                    <a:pt x="242" y="183"/>
                  </a:lnTo>
                  <a:lnTo>
                    <a:pt x="240" y="183"/>
                  </a:lnTo>
                  <a:lnTo>
                    <a:pt x="240" y="182"/>
                  </a:lnTo>
                  <a:lnTo>
                    <a:pt x="240" y="183"/>
                  </a:lnTo>
                  <a:lnTo>
                    <a:pt x="240" y="185"/>
                  </a:lnTo>
                  <a:lnTo>
                    <a:pt x="239" y="185"/>
                  </a:lnTo>
                  <a:lnTo>
                    <a:pt x="239" y="187"/>
                  </a:lnTo>
                  <a:lnTo>
                    <a:pt x="237" y="187"/>
                  </a:lnTo>
                  <a:lnTo>
                    <a:pt x="234" y="187"/>
                  </a:lnTo>
                  <a:lnTo>
                    <a:pt x="233" y="187"/>
                  </a:lnTo>
                  <a:lnTo>
                    <a:pt x="231" y="185"/>
                  </a:lnTo>
                  <a:lnTo>
                    <a:pt x="230" y="183"/>
                  </a:lnTo>
                  <a:lnTo>
                    <a:pt x="228" y="183"/>
                  </a:lnTo>
                  <a:lnTo>
                    <a:pt x="227" y="185"/>
                  </a:lnTo>
                  <a:lnTo>
                    <a:pt x="217" y="187"/>
                  </a:lnTo>
                  <a:lnTo>
                    <a:pt x="216" y="188"/>
                  </a:lnTo>
                  <a:lnTo>
                    <a:pt x="213" y="187"/>
                  </a:lnTo>
                  <a:lnTo>
                    <a:pt x="211" y="187"/>
                  </a:lnTo>
                  <a:lnTo>
                    <a:pt x="209" y="187"/>
                  </a:lnTo>
                  <a:lnTo>
                    <a:pt x="209" y="185"/>
                  </a:lnTo>
                  <a:lnTo>
                    <a:pt x="208" y="185"/>
                  </a:lnTo>
                  <a:lnTo>
                    <a:pt x="206" y="187"/>
                  </a:lnTo>
                  <a:lnTo>
                    <a:pt x="205" y="187"/>
                  </a:lnTo>
                  <a:lnTo>
                    <a:pt x="203" y="185"/>
                  </a:lnTo>
                  <a:lnTo>
                    <a:pt x="199" y="185"/>
                  </a:lnTo>
                  <a:lnTo>
                    <a:pt x="197" y="185"/>
                  </a:lnTo>
                  <a:lnTo>
                    <a:pt x="193" y="187"/>
                  </a:lnTo>
                  <a:lnTo>
                    <a:pt x="191" y="187"/>
                  </a:lnTo>
                  <a:lnTo>
                    <a:pt x="188" y="185"/>
                  </a:lnTo>
                  <a:lnTo>
                    <a:pt x="187" y="183"/>
                  </a:lnTo>
                  <a:lnTo>
                    <a:pt x="185" y="183"/>
                  </a:lnTo>
                  <a:lnTo>
                    <a:pt x="182" y="185"/>
                  </a:lnTo>
                  <a:lnTo>
                    <a:pt x="180" y="185"/>
                  </a:lnTo>
                  <a:lnTo>
                    <a:pt x="179" y="185"/>
                  </a:lnTo>
                  <a:lnTo>
                    <a:pt x="177" y="187"/>
                  </a:lnTo>
                  <a:lnTo>
                    <a:pt x="177" y="188"/>
                  </a:lnTo>
                  <a:lnTo>
                    <a:pt x="176" y="190"/>
                  </a:lnTo>
                  <a:lnTo>
                    <a:pt x="176" y="191"/>
                  </a:lnTo>
                  <a:lnTo>
                    <a:pt x="174" y="191"/>
                  </a:lnTo>
                  <a:lnTo>
                    <a:pt x="173" y="193"/>
                  </a:lnTo>
                  <a:lnTo>
                    <a:pt x="171" y="193"/>
                  </a:lnTo>
                  <a:lnTo>
                    <a:pt x="171" y="194"/>
                  </a:lnTo>
                  <a:lnTo>
                    <a:pt x="169" y="194"/>
                  </a:lnTo>
                  <a:lnTo>
                    <a:pt x="168" y="194"/>
                  </a:lnTo>
                  <a:lnTo>
                    <a:pt x="166" y="194"/>
                  </a:lnTo>
                  <a:lnTo>
                    <a:pt x="166" y="196"/>
                  </a:lnTo>
                  <a:lnTo>
                    <a:pt x="165" y="197"/>
                  </a:lnTo>
                  <a:lnTo>
                    <a:pt x="165" y="199"/>
                  </a:lnTo>
                  <a:lnTo>
                    <a:pt x="163" y="199"/>
                  </a:lnTo>
                  <a:lnTo>
                    <a:pt x="159" y="197"/>
                  </a:lnTo>
                  <a:lnTo>
                    <a:pt x="157" y="197"/>
                  </a:lnTo>
                  <a:lnTo>
                    <a:pt x="157" y="196"/>
                  </a:lnTo>
                  <a:lnTo>
                    <a:pt x="156" y="196"/>
                  </a:lnTo>
                  <a:lnTo>
                    <a:pt x="154" y="196"/>
                  </a:lnTo>
                  <a:lnTo>
                    <a:pt x="154" y="197"/>
                  </a:lnTo>
                  <a:lnTo>
                    <a:pt x="154" y="199"/>
                  </a:lnTo>
                  <a:lnTo>
                    <a:pt x="153" y="201"/>
                  </a:lnTo>
                  <a:lnTo>
                    <a:pt x="151" y="199"/>
                  </a:lnTo>
                  <a:lnTo>
                    <a:pt x="150" y="201"/>
                  </a:lnTo>
                  <a:lnTo>
                    <a:pt x="150" y="202"/>
                  </a:lnTo>
                  <a:lnTo>
                    <a:pt x="151" y="202"/>
                  </a:lnTo>
                  <a:lnTo>
                    <a:pt x="150" y="202"/>
                  </a:lnTo>
                  <a:lnTo>
                    <a:pt x="146" y="202"/>
                  </a:lnTo>
                  <a:lnTo>
                    <a:pt x="145" y="202"/>
                  </a:lnTo>
                  <a:lnTo>
                    <a:pt x="145" y="204"/>
                  </a:lnTo>
                  <a:lnTo>
                    <a:pt x="143" y="204"/>
                  </a:lnTo>
                  <a:lnTo>
                    <a:pt x="142" y="204"/>
                  </a:lnTo>
                  <a:lnTo>
                    <a:pt x="140" y="204"/>
                  </a:lnTo>
                  <a:lnTo>
                    <a:pt x="140" y="205"/>
                  </a:lnTo>
                  <a:lnTo>
                    <a:pt x="139" y="205"/>
                  </a:lnTo>
                  <a:lnTo>
                    <a:pt x="137" y="205"/>
                  </a:lnTo>
                  <a:lnTo>
                    <a:pt x="134" y="204"/>
                  </a:lnTo>
                  <a:lnTo>
                    <a:pt x="132" y="204"/>
                  </a:lnTo>
                  <a:lnTo>
                    <a:pt x="132" y="205"/>
                  </a:lnTo>
                  <a:lnTo>
                    <a:pt x="131" y="207"/>
                  </a:lnTo>
                  <a:lnTo>
                    <a:pt x="131" y="208"/>
                  </a:lnTo>
                  <a:lnTo>
                    <a:pt x="129" y="210"/>
                  </a:lnTo>
                  <a:lnTo>
                    <a:pt x="129" y="211"/>
                  </a:lnTo>
                  <a:lnTo>
                    <a:pt x="126" y="213"/>
                  </a:lnTo>
                  <a:lnTo>
                    <a:pt x="125" y="213"/>
                  </a:lnTo>
                  <a:lnTo>
                    <a:pt x="123" y="213"/>
                  </a:lnTo>
                  <a:lnTo>
                    <a:pt x="122" y="216"/>
                  </a:lnTo>
                  <a:lnTo>
                    <a:pt x="120" y="216"/>
                  </a:lnTo>
                  <a:lnTo>
                    <a:pt x="119" y="216"/>
                  </a:lnTo>
                  <a:lnTo>
                    <a:pt x="119" y="214"/>
                  </a:lnTo>
                  <a:lnTo>
                    <a:pt x="117" y="214"/>
                  </a:lnTo>
                  <a:lnTo>
                    <a:pt x="117" y="216"/>
                  </a:lnTo>
                  <a:lnTo>
                    <a:pt x="116" y="216"/>
                  </a:lnTo>
                  <a:lnTo>
                    <a:pt x="114" y="216"/>
                  </a:lnTo>
                  <a:lnTo>
                    <a:pt x="114" y="214"/>
                  </a:lnTo>
                  <a:lnTo>
                    <a:pt x="113" y="214"/>
                  </a:lnTo>
                  <a:lnTo>
                    <a:pt x="111" y="213"/>
                  </a:lnTo>
                  <a:lnTo>
                    <a:pt x="110" y="213"/>
                  </a:lnTo>
                  <a:lnTo>
                    <a:pt x="106" y="213"/>
                  </a:lnTo>
                  <a:lnTo>
                    <a:pt x="105" y="213"/>
                  </a:lnTo>
                  <a:lnTo>
                    <a:pt x="105" y="214"/>
                  </a:lnTo>
                  <a:lnTo>
                    <a:pt x="103" y="214"/>
                  </a:lnTo>
                  <a:lnTo>
                    <a:pt x="99" y="213"/>
                  </a:lnTo>
                  <a:lnTo>
                    <a:pt x="94" y="213"/>
                  </a:lnTo>
                  <a:lnTo>
                    <a:pt x="92" y="213"/>
                  </a:lnTo>
                  <a:lnTo>
                    <a:pt x="92" y="214"/>
                  </a:lnTo>
                  <a:lnTo>
                    <a:pt x="91" y="211"/>
                  </a:lnTo>
                  <a:lnTo>
                    <a:pt x="89" y="211"/>
                  </a:lnTo>
                  <a:lnTo>
                    <a:pt x="83" y="208"/>
                  </a:lnTo>
                  <a:lnTo>
                    <a:pt x="82" y="208"/>
                  </a:lnTo>
                  <a:lnTo>
                    <a:pt x="82" y="207"/>
                  </a:lnTo>
                  <a:lnTo>
                    <a:pt x="80" y="205"/>
                  </a:lnTo>
                  <a:lnTo>
                    <a:pt x="80" y="204"/>
                  </a:lnTo>
                  <a:lnTo>
                    <a:pt x="79" y="202"/>
                  </a:lnTo>
                  <a:lnTo>
                    <a:pt x="76" y="201"/>
                  </a:lnTo>
                  <a:lnTo>
                    <a:pt x="74" y="201"/>
                  </a:lnTo>
                  <a:lnTo>
                    <a:pt x="69" y="201"/>
                  </a:lnTo>
                  <a:lnTo>
                    <a:pt x="68" y="201"/>
                  </a:lnTo>
                  <a:lnTo>
                    <a:pt x="68" y="199"/>
                  </a:lnTo>
                  <a:lnTo>
                    <a:pt x="66" y="201"/>
                  </a:lnTo>
                  <a:lnTo>
                    <a:pt x="65" y="201"/>
                  </a:lnTo>
                  <a:lnTo>
                    <a:pt x="65" y="199"/>
                  </a:lnTo>
                  <a:lnTo>
                    <a:pt x="65" y="197"/>
                  </a:lnTo>
                  <a:lnTo>
                    <a:pt x="65" y="199"/>
                  </a:lnTo>
                  <a:lnTo>
                    <a:pt x="63" y="199"/>
                  </a:lnTo>
                  <a:lnTo>
                    <a:pt x="62" y="197"/>
                  </a:lnTo>
                  <a:lnTo>
                    <a:pt x="63" y="197"/>
                  </a:lnTo>
                  <a:lnTo>
                    <a:pt x="63" y="196"/>
                  </a:lnTo>
                  <a:lnTo>
                    <a:pt x="62" y="196"/>
                  </a:lnTo>
                  <a:lnTo>
                    <a:pt x="62" y="194"/>
                  </a:lnTo>
                  <a:lnTo>
                    <a:pt x="60" y="191"/>
                  </a:lnTo>
                  <a:lnTo>
                    <a:pt x="59" y="188"/>
                  </a:lnTo>
                  <a:lnTo>
                    <a:pt x="57" y="188"/>
                  </a:lnTo>
                  <a:lnTo>
                    <a:pt x="54" y="188"/>
                  </a:lnTo>
                  <a:lnTo>
                    <a:pt x="52" y="187"/>
                  </a:lnTo>
                  <a:lnTo>
                    <a:pt x="49" y="185"/>
                  </a:lnTo>
                  <a:lnTo>
                    <a:pt x="49" y="183"/>
                  </a:lnTo>
                  <a:lnTo>
                    <a:pt x="46" y="180"/>
                  </a:lnTo>
                  <a:lnTo>
                    <a:pt x="45" y="180"/>
                  </a:lnTo>
                  <a:lnTo>
                    <a:pt x="45" y="177"/>
                  </a:lnTo>
                  <a:lnTo>
                    <a:pt x="42" y="176"/>
                  </a:lnTo>
                  <a:lnTo>
                    <a:pt x="42" y="174"/>
                  </a:lnTo>
                  <a:lnTo>
                    <a:pt x="42" y="173"/>
                  </a:lnTo>
                  <a:lnTo>
                    <a:pt x="40" y="173"/>
                  </a:lnTo>
                  <a:lnTo>
                    <a:pt x="40" y="171"/>
                  </a:lnTo>
                  <a:lnTo>
                    <a:pt x="40" y="170"/>
                  </a:lnTo>
                  <a:lnTo>
                    <a:pt x="40" y="168"/>
                  </a:lnTo>
                  <a:lnTo>
                    <a:pt x="39" y="168"/>
                  </a:lnTo>
                  <a:lnTo>
                    <a:pt x="37" y="168"/>
                  </a:lnTo>
                  <a:lnTo>
                    <a:pt x="36" y="167"/>
                  </a:lnTo>
                  <a:lnTo>
                    <a:pt x="36" y="168"/>
                  </a:lnTo>
                  <a:lnTo>
                    <a:pt x="34" y="168"/>
                  </a:lnTo>
                  <a:lnTo>
                    <a:pt x="34" y="167"/>
                  </a:lnTo>
                  <a:lnTo>
                    <a:pt x="32" y="167"/>
                  </a:lnTo>
                  <a:lnTo>
                    <a:pt x="31" y="165"/>
                  </a:lnTo>
                  <a:lnTo>
                    <a:pt x="31" y="164"/>
                  </a:lnTo>
                  <a:lnTo>
                    <a:pt x="29" y="162"/>
                  </a:lnTo>
                  <a:lnTo>
                    <a:pt x="28" y="160"/>
                  </a:lnTo>
                  <a:lnTo>
                    <a:pt x="26" y="160"/>
                  </a:lnTo>
                  <a:lnTo>
                    <a:pt x="26" y="162"/>
                  </a:lnTo>
                  <a:lnTo>
                    <a:pt x="25" y="162"/>
                  </a:lnTo>
                  <a:lnTo>
                    <a:pt x="25" y="160"/>
                  </a:lnTo>
                  <a:lnTo>
                    <a:pt x="22" y="159"/>
                  </a:lnTo>
                  <a:lnTo>
                    <a:pt x="22" y="156"/>
                  </a:lnTo>
                  <a:lnTo>
                    <a:pt x="20" y="154"/>
                  </a:lnTo>
                  <a:lnTo>
                    <a:pt x="17" y="151"/>
                  </a:lnTo>
                  <a:lnTo>
                    <a:pt x="15" y="150"/>
                  </a:lnTo>
                  <a:lnTo>
                    <a:pt x="14" y="150"/>
                  </a:lnTo>
                  <a:lnTo>
                    <a:pt x="14" y="148"/>
                  </a:lnTo>
                  <a:lnTo>
                    <a:pt x="15" y="148"/>
                  </a:lnTo>
                  <a:lnTo>
                    <a:pt x="15" y="146"/>
                  </a:lnTo>
                  <a:lnTo>
                    <a:pt x="17" y="146"/>
                  </a:lnTo>
                  <a:lnTo>
                    <a:pt x="17" y="145"/>
                  </a:lnTo>
                  <a:lnTo>
                    <a:pt x="15" y="145"/>
                  </a:lnTo>
                  <a:lnTo>
                    <a:pt x="14" y="145"/>
                  </a:lnTo>
                  <a:lnTo>
                    <a:pt x="14" y="143"/>
                  </a:lnTo>
                  <a:lnTo>
                    <a:pt x="12" y="143"/>
                  </a:lnTo>
                  <a:lnTo>
                    <a:pt x="12" y="142"/>
                  </a:lnTo>
                  <a:lnTo>
                    <a:pt x="11" y="140"/>
                  </a:lnTo>
                  <a:lnTo>
                    <a:pt x="11" y="139"/>
                  </a:lnTo>
                  <a:lnTo>
                    <a:pt x="11" y="137"/>
                  </a:lnTo>
                  <a:lnTo>
                    <a:pt x="11" y="136"/>
                  </a:lnTo>
                  <a:lnTo>
                    <a:pt x="12" y="136"/>
                  </a:lnTo>
                  <a:lnTo>
                    <a:pt x="12" y="134"/>
                  </a:lnTo>
                  <a:lnTo>
                    <a:pt x="11" y="134"/>
                  </a:lnTo>
                  <a:lnTo>
                    <a:pt x="11" y="133"/>
                  </a:lnTo>
                  <a:lnTo>
                    <a:pt x="9" y="133"/>
                  </a:lnTo>
                  <a:lnTo>
                    <a:pt x="9" y="131"/>
                  </a:lnTo>
                  <a:lnTo>
                    <a:pt x="5" y="133"/>
                  </a:lnTo>
                  <a:lnTo>
                    <a:pt x="2" y="133"/>
                  </a:lnTo>
                  <a:lnTo>
                    <a:pt x="0" y="131"/>
                  </a:lnTo>
                  <a:lnTo>
                    <a:pt x="2" y="131"/>
                  </a:lnTo>
                  <a:lnTo>
                    <a:pt x="3" y="128"/>
                  </a:lnTo>
                  <a:lnTo>
                    <a:pt x="5" y="128"/>
                  </a:lnTo>
                  <a:lnTo>
                    <a:pt x="5" y="127"/>
                  </a:lnTo>
                  <a:lnTo>
                    <a:pt x="6" y="127"/>
                  </a:lnTo>
                  <a:lnTo>
                    <a:pt x="8" y="125"/>
                  </a:lnTo>
                  <a:lnTo>
                    <a:pt x="8" y="123"/>
                  </a:lnTo>
                  <a:lnTo>
                    <a:pt x="9" y="123"/>
                  </a:lnTo>
                  <a:lnTo>
                    <a:pt x="9" y="122"/>
                  </a:lnTo>
                  <a:lnTo>
                    <a:pt x="9" y="120"/>
                  </a:lnTo>
                  <a:lnTo>
                    <a:pt x="11" y="120"/>
                  </a:lnTo>
                  <a:lnTo>
                    <a:pt x="12" y="122"/>
                  </a:lnTo>
                  <a:lnTo>
                    <a:pt x="14" y="120"/>
                  </a:lnTo>
                  <a:lnTo>
                    <a:pt x="15" y="122"/>
                  </a:lnTo>
                  <a:lnTo>
                    <a:pt x="17" y="122"/>
                  </a:lnTo>
                  <a:lnTo>
                    <a:pt x="18" y="122"/>
                  </a:lnTo>
                  <a:lnTo>
                    <a:pt x="20" y="122"/>
                  </a:lnTo>
                  <a:lnTo>
                    <a:pt x="20" y="120"/>
                  </a:lnTo>
                  <a:lnTo>
                    <a:pt x="18" y="120"/>
                  </a:lnTo>
                  <a:lnTo>
                    <a:pt x="17" y="119"/>
                  </a:lnTo>
                  <a:lnTo>
                    <a:pt x="18" y="119"/>
                  </a:lnTo>
                  <a:lnTo>
                    <a:pt x="20" y="117"/>
                  </a:lnTo>
                  <a:lnTo>
                    <a:pt x="22" y="117"/>
                  </a:lnTo>
                  <a:lnTo>
                    <a:pt x="20" y="117"/>
                  </a:lnTo>
                  <a:lnTo>
                    <a:pt x="20" y="116"/>
                  </a:lnTo>
                  <a:lnTo>
                    <a:pt x="18" y="116"/>
                  </a:lnTo>
                  <a:lnTo>
                    <a:pt x="18" y="114"/>
                  </a:lnTo>
                  <a:lnTo>
                    <a:pt x="20" y="113"/>
                  </a:lnTo>
                  <a:lnTo>
                    <a:pt x="22" y="111"/>
                  </a:lnTo>
                  <a:lnTo>
                    <a:pt x="22" y="110"/>
                  </a:lnTo>
                  <a:lnTo>
                    <a:pt x="20" y="110"/>
                  </a:lnTo>
                  <a:lnTo>
                    <a:pt x="18" y="111"/>
                  </a:lnTo>
                  <a:lnTo>
                    <a:pt x="17" y="110"/>
                  </a:lnTo>
                  <a:lnTo>
                    <a:pt x="18" y="108"/>
                  </a:lnTo>
                  <a:lnTo>
                    <a:pt x="17" y="107"/>
                  </a:lnTo>
                  <a:lnTo>
                    <a:pt x="17" y="108"/>
                  </a:lnTo>
                  <a:lnTo>
                    <a:pt x="17" y="107"/>
                  </a:lnTo>
                  <a:lnTo>
                    <a:pt x="17" y="103"/>
                  </a:lnTo>
                  <a:lnTo>
                    <a:pt x="18" y="102"/>
                  </a:lnTo>
                  <a:lnTo>
                    <a:pt x="20" y="102"/>
                  </a:lnTo>
                  <a:lnTo>
                    <a:pt x="20" y="100"/>
                  </a:lnTo>
                  <a:lnTo>
                    <a:pt x="20" y="99"/>
                  </a:lnTo>
                  <a:lnTo>
                    <a:pt x="18" y="96"/>
                  </a:lnTo>
                  <a:lnTo>
                    <a:pt x="17" y="96"/>
                  </a:lnTo>
                  <a:lnTo>
                    <a:pt x="17" y="94"/>
                  </a:lnTo>
                  <a:lnTo>
                    <a:pt x="18" y="94"/>
                  </a:lnTo>
                  <a:lnTo>
                    <a:pt x="17" y="91"/>
                  </a:lnTo>
                  <a:lnTo>
                    <a:pt x="18" y="90"/>
                  </a:lnTo>
                  <a:lnTo>
                    <a:pt x="20" y="90"/>
                  </a:lnTo>
                  <a:lnTo>
                    <a:pt x="20" y="91"/>
                  </a:lnTo>
                  <a:lnTo>
                    <a:pt x="26" y="88"/>
                  </a:lnTo>
                  <a:lnTo>
                    <a:pt x="28" y="86"/>
                  </a:lnTo>
                  <a:lnTo>
                    <a:pt x="28" y="83"/>
                  </a:lnTo>
                  <a:lnTo>
                    <a:pt x="29" y="83"/>
                  </a:lnTo>
                  <a:lnTo>
                    <a:pt x="31" y="82"/>
                  </a:lnTo>
                  <a:lnTo>
                    <a:pt x="31" y="80"/>
                  </a:lnTo>
                  <a:lnTo>
                    <a:pt x="31" y="79"/>
                  </a:lnTo>
                  <a:lnTo>
                    <a:pt x="29" y="79"/>
                  </a:lnTo>
                  <a:lnTo>
                    <a:pt x="29" y="77"/>
                  </a:lnTo>
                  <a:lnTo>
                    <a:pt x="29" y="76"/>
                  </a:lnTo>
                  <a:lnTo>
                    <a:pt x="29" y="74"/>
                  </a:lnTo>
                  <a:lnTo>
                    <a:pt x="28" y="74"/>
                  </a:lnTo>
                  <a:lnTo>
                    <a:pt x="26" y="73"/>
                  </a:lnTo>
                  <a:lnTo>
                    <a:pt x="25" y="74"/>
                  </a:lnTo>
                  <a:lnTo>
                    <a:pt x="22" y="73"/>
                  </a:lnTo>
                  <a:lnTo>
                    <a:pt x="20" y="73"/>
                  </a:lnTo>
                  <a:lnTo>
                    <a:pt x="17" y="71"/>
                  </a:lnTo>
                  <a:lnTo>
                    <a:pt x="17" y="70"/>
                  </a:lnTo>
                  <a:lnTo>
                    <a:pt x="17" y="68"/>
                  </a:lnTo>
                  <a:lnTo>
                    <a:pt x="18" y="68"/>
                  </a:lnTo>
                  <a:lnTo>
                    <a:pt x="18" y="70"/>
                  </a:lnTo>
                  <a:lnTo>
                    <a:pt x="20" y="68"/>
                  </a:lnTo>
                  <a:lnTo>
                    <a:pt x="22" y="67"/>
                  </a:lnTo>
                  <a:lnTo>
                    <a:pt x="23" y="67"/>
                  </a:lnTo>
                  <a:lnTo>
                    <a:pt x="23" y="65"/>
                  </a:lnTo>
                  <a:lnTo>
                    <a:pt x="25" y="64"/>
                  </a:lnTo>
                  <a:lnTo>
                    <a:pt x="26" y="64"/>
                  </a:lnTo>
                  <a:lnTo>
                    <a:pt x="31" y="65"/>
                  </a:lnTo>
                  <a:lnTo>
                    <a:pt x="32" y="67"/>
                  </a:lnTo>
                  <a:lnTo>
                    <a:pt x="32" y="68"/>
                  </a:lnTo>
                  <a:lnTo>
                    <a:pt x="34" y="70"/>
                  </a:lnTo>
                  <a:lnTo>
                    <a:pt x="37" y="70"/>
                  </a:lnTo>
                  <a:lnTo>
                    <a:pt x="39" y="67"/>
                  </a:lnTo>
                  <a:lnTo>
                    <a:pt x="40" y="67"/>
                  </a:lnTo>
                  <a:lnTo>
                    <a:pt x="40" y="68"/>
                  </a:lnTo>
                  <a:lnTo>
                    <a:pt x="42" y="70"/>
                  </a:lnTo>
                  <a:lnTo>
                    <a:pt x="46" y="68"/>
                  </a:lnTo>
                  <a:lnTo>
                    <a:pt x="49" y="68"/>
                  </a:lnTo>
                  <a:lnTo>
                    <a:pt x="51" y="67"/>
                  </a:lnTo>
                  <a:lnTo>
                    <a:pt x="49" y="67"/>
                  </a:lnTo>
                  <a:lnTo>
                    <a:pt x="49" y="65"/>
                  </a:lnTo>
                  <a:lnTo>
                    <a:pt x="49" y="64"/>
                  </a:lnTo>
                  <a:lnTo>
                    <a:pt x="49" y="62"/>
                  </a:lnTo>
                  <a:lnTo>
                    <a:pt x="49" y="60"/>
                  </a:lnTo>
                  <a:lnTo>
                    <a:pt x="49" y="59"/>
                  </a:lnTo>
                  <a:lnTo>
                    <a:pt x="49" y="57"/>
                  </a:lnTo>
                  <a:lnTo>
                    <a:pt x="48" y="56"/>
                  </a:lnTo>
                  <a:lnTo>
                    <a:pt x="48" y="54"/>
                  </a:lnTo>
                  <a:lnTo>
                    <a:pt x="49" y="54"/>
                  </a:lnTo>
                  <a:lnTo>
                    <a:pt x="51" y="54"/>
                  </a:lnTo>
                  <a:lnTo>
                    <a:pt x="51" y="53"/>
                  </a:lnTo>
                  <a:lnTo>
                    <a:pt x="51" y="51"/>
                  </a:lnTo>
                  <a:lnTo>
                    <a:pt x="52" y="51"/>
                  </a:lnTo>
                  <a:lnTo>
                    <a:pt x="51" y="49"/>
                  </a:lnTo>
                  <a:lnTo>
                    <a:pt x="52" y="49"/>
                  </a:lnTo>
                  <a:lnTo>
                    <a:pt x="52" y="48"/>
                  </a:lnTo>
                  <a:lnTo>
                    <a:pt x="51" y="46"/>
                  </a:lnTo>
                  <a:lnTo>
                    <a:pt x="55" y="43"/>
                  </a:lnTo>
                  <a:lnTo>
                    <a:pt x="57" y="43"/>
                  </a:lnTo>
                  <a:lnTo>
                    <a:pt x="59" y="43"/>
                  </a:lnTo>
                  <a:lnTo>
                    <a:pt x="60" y="43"/>
                  </a:lnTo>
                  <a:lnTo>
                    <a:pt x="62" y="43"/>
                  </a:lnTo>
                  <a:lnTo>
                    <a:pt x="65" y="45"/>
                  </a:lnTo>
                  <a:lnTo>
                    <a:pt x="66" y="46"/>
                  </a:lnTo>
                  <a:lnTo>
                    <a:pt x="73" y="53"/>
                  </a:lnTo>
                  <a:lnTo>
                    <a:pt x="73" y="54"/>
                  </a:lnTo>
                  <a:lnTo>
                    <a:pt x="74" y="54"/>
                  </a:lnTo>
                  <a:lnTo>
                    <a:pt x="76" y="57"/>
                  </a:lnTo>
                  <a:lnTo>
                    <a:pt x="77" y="57"/>
                  </a:lnTo>
                  <a:lnTo>
                    <a:pt x="79" y="57"/>
                  </a:lnTo>
                  <a:lnTo>
                    <a:pt x="80" y="59"/>
                  </a:lnTo>
                  <a:lnTo>
                    <a:pt x="82" y="59"/>
                  </a:lnTo>
                  <a:lnTo>
                    <a:pt x="82" y="60"/>
                  </a:lnTo>
                  <a:lnTo>
                    <a:pt x="85" y="62"/>
                  </a:lnTo>
                  <a:lnTo>
                    <a:pt x="86" y="62"/>
                  </a:lnTo>
                  <a:lnTo>
                    <a:pt x="89" y="64"/>
                  </a:lnTo>
                  <a:lnTo>
                    <a:pt x="92" y="64"/>
                  </a:lnTo>
                  <a:lnTo>
                    <a:pt x="105" y="64"/>
                  </a:lnTo>
                  <a:lnTo>
                    <a:pt x="111" y="64"/>
                  </a:lnTo>
                  <a:lnTo>
                    <a:pt x="114" y="64"/>
                  </a:lnTo>
                  <a:lnTo>
                    <a:pt x="117" y="62"/>
                  </a:lnTo>
                  <a:lnTo>
                    <a:pt x="128" y="60"/>
                  </a:lnTo>
                  <a:lnTo>
                    <a:pt x="129" y="60"/>
                  </a:lnTo>
                  <a:lnTo>
                    <a:pt x="132" y="62"/>
                  </a:lnTo>
                  <a:lnTo>
                    <a:pt x="134" y="62"/>
                  </a:lnTo>
                  <a:lnTo>
                    <a:pt x="136" y="62"/>
                  </a:lnTo>
                  <a:lnTo>
                    <a:pt x="137" y="60"/>
                  </a:lnTo>
                  <a:lnTo>
                    <a:pt x="139" y="59"/>
                  </a:lnTo>
                  <a:lnTo>
                    <a:pt x="140" y="57"/>
                  </a:lnTo>
                  <a:lnTo>
                    <a:pt x="142" y="57"/>
                  </a:lnTo>
                  <a:lnTo>
                    <a:pt x="140" y="56"/>
                  </a:lnTo>
                  <a:lnTo>
                    <a:pt x="139" y="54"/>
                  </a:lnTo>
                  <a:lnTo>
                    <a:pt x="137" y="53"/>
                  </a:lnTo>
                  <a:lnTo>
                    <a:pt x="137" y="51"/>
                  </a:lnTo>
                  <a:lnTo>
                    <a:pt x="139" y="48"/>
                  </a:lnTo>
                  <a:lnTo>
                    <a:pt x="137" y="46"/>
                  </a:lnTo>
                  <a:lnTo>
                    <a:pt x="139" y="46"/>
                  </a:lnTo>
                  <a:lnTo>
                    <a:pt x="139" y="45"/>
                  </a:lnTo>
                  <a:lnTo>
                    <a:pt x="140" y="45"/>
                  </a:lnTo>
                  <a:lnTo>
                    <a:pt x="142" y="42"/>
                  </a:lnTo>
                  <a:lnTo>
                    <a:pt x="143" y="42"/>
                  </a:lnTo>
                  <a:lnTo>
                    <a:pt x="148" y="40"/>
                  </a:lnTo>
                  <a:lnTo>
                    <a:pt x="150" y="40"/>
                  </a:lnTo>
                  <a:lnTo>
                    <a:pt x="151" y="39"/>
                  </a:lnTo>
                  <a:lnTo>
                    <a:pt x="153" y="39"/>
                  </a:lnTo>
                  <a:lnTo>
                    <a:pt x="156" y="39"/>
                  </a:lnTo>
                  <a:lnTo>
                    <a:pt x="163" y="40"/>
                  </a:lnTo>
                  <a:lnTo>
                    <a:pt x="166" y="37"/>
                  </a:lnTo>
                  <a:lnTo>
                    <a:pt x="174" y="37"/>
                  </a:lnTo>
                  <a:lnTo>
                    <a:pt x="176" y="36"/>
                  </a:lnTo>
                  <a:lnTo>
                    <a:pt x="176" y="34"/>
                  </a:lnTo>
                  <a:lnTo>
                    <a:pt x="177" y="33"/>
                  </a:lnTo>
                  <a:lnTo>
                    <a:pt x="177" y="30"/>
                  </a:lnTo>
                  <a:lnTo>
                    <a:pt x="177" y="28"/>
                  </a:lnTo>
                  <a:lnTo>
                    <a:pt x="179" y="28"/>
                  </a:lnTo>
                  <a:lnTo>
                    <a:pt x="183" y="27"/>
                  </a:lnTo>
                  <a:lnTo>
                    <a:pt x="185" y="27"/>
                  </a:lnTo>
                  <a:lnTo>
                    <a:pt x="185" y="28"/>
                  </a:lnTo>
                  <a:lnTo>
                    <a:pt x="187" y="30"/>
                  </a:lnTo>
                  <a:lnTo>
                    <a:pt x="190" y="28"/>
                  </a:lnTo>
                  <a:lnTo>
                    <a:pt x="191" y="30"/>
                  </a:lnTo>
                  <a:lnTo>
                    <a:pt x="191" y="31"/>
                  </a:lnTo>
                  <a:lnTo>
                    <a:pt x="191" y="33"/>
                  </a:lnTo>
                  <a:lnTo>
                    <a:pt x="193" y="33"/>
                  </a:lnTo>
                  <a:lnTo>
                    <a:pt x="194" y="33"/>
                  </a:lnTo>
                  <a:lnTo>
                    <a:pt x="196" y="33"/>
                  </a:lnTo>
                  <a:lnTo>
                    <a:pt x="197" y="34"/>
                  </a:lnTo>
                  <a:lnTo>
                    <a:pt x="199" y="34"/>
                  </a:lnTo>
                  <a:lnTo>
                    <a:pt x="202" y="33"/>
                  </a:lnTo>
                  <a:lnTo>
                    <a:pt x="203" y="31"/>
                  </a:lnTo>
                  <a:lnTo>
                    <a:pt x="205" y="31"/>
                  </a:lnTo>
                  <a:lnTo>
                    <a:pt x="206" y="30"/>
                  </a:lnTo>
                  <a:lnTo>
                    <a:pt x="208" y="30"/>
                  </a:lnTo>
                  <a:lnTo>
                    <a:pt x="208" y="28"/>
                  </a:lnTo>
                  <a:lnTo>
                    <a:pt x="209" y="28"/>
                  </a:lnTo>
                  <a:lnTo>
                    <a:pt x="209" y="27"/>
                  </a:lnTo>
                  <a:lnTo>
                    <a:pt x="209" y="25"/>
                  </a:lnTo>
                  <a:lnTo>
                    <a:pt x="211" y="25"/>
                  </a:lnTo>
                  <a:lnTo>
                    <a:pt x="213" y="25"/>
                  </a:lnTo>
                  <a:lnTo>
                    <a:pt x="214" y="23"/>
                  </a:lnTo>
                  <a:lnTo>
                    <a:pt x="216" y="23"/>
                  </a:lnTo>
                  <a:lnTo>
                    <a:pt x="217" y="25"/>
                  </a:lnTo>
                  <a:lnTo>
                    <a:pt x="219" y="23"/>
                  </a:lnTo>
                  <a:lnTo>
                    <a:pt x="220" y="22"/>
                  </a:lnTo>
                  <a:lnTo>
                    <a:pt x="222" y="20"/>
                  </a:lnTo>
                  <a:lnTo>
                    <a:pt x="222" y="19"/>
                  </a:lnTo>
                  <a:lnTo>
                    <a:pt x="225" y="12"/>
                  </a:lnTo>
                  <a:lnTo>
                    <a:pt x="225" y="11"/>
                  </a:lnTo>
                  <a:lnTo>
                    <a:pt x="227" y="9"/>
                  </a:lnTo>
                  <a:lnTo>
                    <a:pt x="228" y="8"/>
                  </a:lnTo>
                  <a:lnTo>
                    <a:pt x="228" y="6"/>
                  </a:lnTo>
                  <a:lnTo>
                    <a:pt x="228" y="5"/>
                  </a:lnTo>
                  <a:lnTo>
                    <a:pt x="228" y="3"/>
                  </a:lnTo>
                  <a:lnTo>
                    <a:pt x="230" y="3"/>
                  </a:lnTo>
                  <a:lnTo>
                    <a:pt x="233" y="2"/>
                  </a:lnTo>
                  <a:lnTo>
                    <a:pt x="243" y="0"/>
                  </a:lnTo>
                  <a:lnTo>
                    <a:pt x="245" y="0"/>
                  </a:lnTo>
                  <a:lnTo>
                    <a:pt x="246" y="2"/>
                  </a:lnTo>
                  <a:lnTo>
                    <a:pt x="248" y="2"/>
                  </a:lnTo>
                  <a:lnTo>
                    <a:pt x="250" y="2"/>
                  </a:lnTo>
                  <a:lnTo>
                    <a:pt x="253" y="3"/>
                  </a:lnTo>
                  <a:lnTo>
                    <a:pt x="254" y="3"/>
                  </a:lnTo>
                  <a:lnTo>
                    <a:pt x="256" y="3"/>
                  </a:lnTo>
                  <a:lnTo>
                    <a:pt x="257" y="5"/>
                  </a:lnTo>
                  <a:lnTo>
                    <a:pt x="259" y="5"/>
                  </a:lnTo>
                  <a:lnTo>
                    <a:pt x="259" y="6"/>
                  </a:lnTo>
                  <a:lnTo>
                    <a:pt x="260" y="6"/>
                  </a:lnTo>
                  <a:lnTo>
                    <a:pt x="265" y="5"/>
                  </a:lnTo>
                  <a:lnTo>
                    <a:pt x="267" y="3"/>
                  </a:lnTo>
                  <a:lnTo>
                    <a:pt x="268" y="5"/>
                  </a:lnTo>
                  <a:lnTo>
                    <a:pt x="270" y="5"/>
                  </a:lnTo>
                  <a:lnTo>
                    <a:pt x="270" y="3"/>
                  </a:lnTo>
                  <a:lnTo>
                    <a:pt x="271" y="2"/>
                  </a:lnTo>
                  <a:lnTo>
                    <a:pt x="273" y="2"/>
                  </a:lnTo>
                  <a:lnTo>
                    <a:pt x="274" y="2"/>
                  </a:lnTo>
                  <a:lnTo>
                    <a:pt x="277" y="0"/>
                  </a:lnTo>
                  <a:lnTo>
                    <a:pt x="280" y="2"/>
                  </a:lnTo>
                  <a:lnTo>
                    <a:pt x="280" y="3"/>
                  </a:lnTo>
                  <a:lnTo>
                    <a:pt x="282" y="3"/>
                  </a:lnTo>
                  <a:lnTo>
                    <a:pt x="282" y="5"/>
                  </a:lnTo>
                  <a:lnTo>
                    <a:pt x="283" y="6"/>
                  </a:lnTo>
                  <a:lnTo>
                    <a:pt x="285" y="6"/>
                  </a:lnTo>
                  <a:lnTo>
                    <a:pt x="287" y="6"/>
                  </a:lnTo>
                  <a:lnTo>
                    <a:pt x="287" y="9"/>
                  </a:lnTo>
                  <a:lnTo>
                    <a:pt x="288" y="11"/>
                  </a:lnTo>
                  <a:lnTo>
                    <a:pt x="290" y="16"/>
                  </a:lnTo>
                  <a:lnTo>
                    <a:pt x="291" y="17"/>
                  </a:lnTo>
                  <a:lnTo>
                    <a:pt x="293" y="17"/>
                  </a:lnTo>
                  <a:lnTo>
                    <a:pt x="294" y="19"/>
                  </a:lnTo>
                  <a:lnTo>
                    <a:pt x="296" y="19"/>
                  </a:lnTo>
                  <a:lnTo>
                    <a:pt x="299" y="17"/>
                  </a:lnTo>
                  <a:lnTo>
                    <a:pt x="301" y="17"/>
                  </a:lnTo>
                  <a:lnTo>
                    <a:pt x="302" y="16"/>
                  </a:lnTo>
                  <a:lnTo>
                    <a:pt x="304" y="16"/>
                  </a:lnTo>
                  <a:lnTo>
                    <a:pt x="307" y="16"/>
                  </a:lnTo>
                  <a:lnTo>
                    <a:pt x="307" y="14"/>
                  </a:lnTo>
                  <a:lnTo>
                    <a:pt x="308" y="14"/>
                  </a:lnTo>
                  <a:lnTo>
                    <a:pt x="311" y="16"/>
                  </a:lnTo>
                  <a:lnTo>
                    <a:pt x="313" y="14"/>
                  </a:lnTo>
                  <a:lnTo>
                    <a:pt x="314" y="12"/>
                  </a:lnTo>
                  <a:lnTo>
                    <a:pt x="316" y="12"/>
                  </a:lnTo>
                  <a:lnTo>
                    <a:pt x="317" y="11"/>
                  </a:lnTo>
                  <a:lnTo>
                    <a:pt x="319" y="12"/>
                  </a:lnTo>
                  <a:lnTo>
                    <a:pt x="322" y="12"/>
                  </a:lnTo>
                  <a:lnTo>
                    <a:pt x="320" y="16"/>
                  </a:lnTo>
                  <a:lnTo>
                    <a:pt x="320" y="17"/>
                  </a:lnTo>
                  <a:lnTo>
                    <a:pt x="322" y="17"/>
                  </a:lnTo>
                  <a:lnTo>
                    <a:pt x="322" y="19"/>
                  </a:lnTo>
                  <a:lnTo>
                    <a:pt x="322" y="20"/>
                  </a:lnTo>
                  <a:lnTo>
                    <a:pt x="323" y="22"/>
                  </a:lnTo>
                  <a:lnTo>
                    <a:pt x="325" y="25"/>
                  </a:lnTo>
                  <a:lnTo>
                    <a:pt x="327" y="27"/>
                  </a:lnTo>
                  <a:lnTo>
                    <a:pt x="327" y="25"/>
                  </a:lnTo>
                  <a:lnTo>
                    <a:pt x="328" y="25"/>
                  </a:lnTo>
                  <a:lnTo>
                    <a:pt x="328" y="27"/>
                  </a:lnTo>
                  <a:lnTo>
                    <a:pt x="330" y="27"/>
                  </a:lnTo>
                  <a:lnTo>
                    <a:pt x="331" y="27"/>
                  </a:lnTo>
                  <a:lnTo>
                    <a:pt x="331" y="25"/>
                  </a:lnTo>
                  <a:lnTo>
                    <a:pt x="333" y="25"/>
                  </a:lnTo>
                  <a:lnTo>
                    <a:pt x="336" y="31"/>
                  </a:lnTo>
                  <a:lnTo>
                    <a:pt x="338" y="33"/>
                  </a:lnTo>
                  <a:lnTo>
                    <a:pt x="338" y="34"/>
                  </a:lnTo>
                  <a:lnTo>
                    <a:pt x="339" y="37"/>
                  </a:lnTo>
                  <a:lnTo>
                    <a:pt x="344" y="37"/>
                  </a:lnTo>
                  <a:lnTo>
                    <a:pt x="344" y="36"/>
                  </a:lnTo>
                  <a:lnTo>
                    <a:pt x="345" y="36"/>
                  </a:lnTo>
                  <a:lnTo>
                    <a:pt x="347" y="36"/>
                  </a:lnTo>
                  <a:lnTo>
                    <a:pt x="348" y="37"/>
                  </a:lnTo>
                  <a:lnTo>
                    <a:pt x="350" y="39"/>
                  </a:lnTo>
                  <a:lnTo>
                    <a:pt x="351" y="40"/>
                  </a:lnTo>
                  <a:lnTo>
                    <a:pt x="351" y="42"/>
                  </a:lnTo>
                  <a:lnTo>
                    <a:pt x="351" y="43"/>
                  </a:lnTo>
                  <a:lnTo>
                    <a:pt x="351" y="45"/>
                  </a:lnTo>
                  <a:lnTo>
                    <a:pt x="350" y="46"/>
                  </a:lnTo>
                  <a:lnTo>
                    <a:pt x="351" y="46"/>
                  </a:lnTo>
                  <a:lnTo>
                    <a:pt x="353" y="48"/>
                  </a:lnTo>
                  <a:close/>
                </a:path>
              </a:pathLst>
            </a:custGeom>
            <a:solidFill>
              <a:srgbClr val="494949"/>
            </a:solidFill>
            <a:ln w="3175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177792" indent="-177792" defTabSz="711165">
                <a:defRPr/>
              </a:pPr>
              <a:endParaRPr lang="en-US" sz="2000" kern="0">
                <a:solidFill>
                  <a:srgbClr val="FFFFFF"/>
                </a:solidFill>
                <a:latin typeface="Arial" panose="020B0604020202020204"/>
              </a:endParaRPr>
            </a:p>
          </p:txBody>
        </p:sp>
        <p:sp>
          <p:nvSpPr>
            <p:cNvPr id="66" name="Freeform 275">
              <a:extLst>
                <a:ext uri="{FF2B5EF4-FFF2-40B4-BE49-F238E27FC236}">
                  <a16:creationId xmlns:a16="http://schemas.microsoft.com/office/drawing/2014/main" id="{0A1C9B84-BE7B-13C0-5B30-5A9FD02968A8}"/>
                </a:ext>
              </a:extLst>
            </p:cNvPr>
            <p:cNvSpPr>
              <a:spLocks/>
            </p:cNvSpPr>
            <p:nvPr/>
          </p:nvSpPr>
          <p:spPr bwMode="auto">
            <a:xfrm>
              <a:off x="8002732" y="5063115"/>
              <a:ext cx="428625" cy="209262"/>
            </a:xfrm>
            <a:custGeom>
              <a:avLst/>
              <a:gdLst>
                <a:gd name="T0" fmla="*/ 292 w 297"/>
                <a:gd name="T1" fmla="*/ 49 h 145"/>
                <a:gd name="T2" fmla="*/ 288 w 297"/>
                <a:gd name="T3" fmla="*/ 60 h 145"/>
                <a:gd name="T4" fmla="*/ 284 w 297"/>
                <a:gd name="T5" fmla="*/ 67 h 145"/>
                <a:gd name="T6" fmla="*/ 280 w 297"/>
                <a:gd name="T7" fmla="*/ 75 h 145"/>
                <a:gd name="T8" fmla="*/ 275 w 297"/>
                <a:gd name="T9" fmla="*/ 93 h 145"/>
                <a:gd name="T10" fmla="*/ 263 w 297"/>
                <a:gd name="T11" fmla="*/ 97 h 145"/>
                <a:gd name="T12" fmla="*/ 251 w 297"/>
                <a:gd name="T13" fmla="*/ 97 h 145"/>
                <a:gd name="T14" fmla="*/ 243 w 297"/>
                <a:gd name="T15" fmla="*/ 84 h 145"/>
                <a:gd name="T16" fmla="*/ 231 w 297"/>
                <a:gd name="T17" fmla="*/ 84 h 145"/>
                <a:gd name="T18" fmla="*/ 220 w 297"/>
                <a:gd name="T19" fmla="*/ 86 h 145"/>
                <a:gd name="T20" fmla="*/ 207 w 297"/>
                <a:gd name="T21" fmla="*/ 83 h 145"/>
                <a:gd name="T22" fmla="*/ 189 w 297"/>
                <a:gd name="T23" fmla="*/ 87 h 145"/>
                <a:gd name="T24" fmla="*/ 181 w 297"/>
                <a:gd name="T25" fmla="*/ 103 h 145"/>
                <a:gd name="T26" fmla="*/ 170 w 297"/>
                <a:gd name="T27" fmla="*/ 106 h 145"/>
                <a:gd name="T28" fmla="*/ 164 w 297"/>
                <a:gd name="T29" fmla="*/ 112 h 145"/>
                <a:gd name="T30" fmla="*/ 152 w 297"/>
                <a:gd name="T31" fmla="*/ 114 h 145"/>
                <a:gd name="T32" fmla="*/ 144 w 297"/>
                <a:gd name="T33" fmla="*/ 108 h 145"/>
                <a:gd name="T34" fmla="*/ 135 w 297"/>
                <a:gd name="T35" fmla="*/ 118 h 145"/>
                <a:gd name="T36" fmla="*/ 109 w 297"/>
                <a:gd name="T37" fmla="*/ 121 h 145"/>
                <a:gd name="T38" fmla="*/ 100 w 297"/>
                <a:gd name="T39" fmla="*/ 129 h 145"/>
                <a:gd name="T40" fmla="*/ 100 w 297"/>
                <a:gd name="T41" fmla="*/ 140 h 145"/>
                <a:gd name="T42" fmla="*/ 78 w 297"/>
                <a:gd name="T43" fmla="*/ 143 h 145"/>
                <a:gd name="T44" fmla="*/ 46 w 297"/>
                <a:gd name="T45" fmla="*/ 143 h 145"/>
                <a:gd name="T46" fmla="*/ 35 w 297"/>
                <a:gd name="T47" fmla="*/ 135 h 145"/>
                <a:gd name="T48" fmla="*/ 20 w 297"/>
                <a:gd name="T49" fmla="*/ 124 h 145"/>
                <a:gd name="T50" fmla="*/ 12 w 297"/>
                <a:gd name="T51" fmla="*/ 120 h 145"/>
                <a:gd name="T52" fmla="*/ 7 w 297"/>
                <a:gd name="T53" fmla="*/ 112 h 145"/>
                <a:gd name="T54" fmla="*/ 3 w 297"/>
                <a:gd name="T55" fmla="*/ 101 h 145"/>
                <a:gd name="T56" fmla="*/ 1 w 297"/>
                <a:gd name="T57" fmla="*/ 90 h 145"/>
                <a:gd name="T58" fmla="*/ 6 w 297"/>
                <a:gd name="T59" fmla="*/ 77 h 145"/>
                <a:gd name="T60" fmla="*/ 13 w 297"/>
                <a:gd name="T61" fmla="*/ 61 h 145"/>
                <a:gd name="T62" fmla="*/ 29 w 297"/>
                <a:gd name="T63" fmla="*/ 60 h 145"/>
                <a:gd name="T64" fmla="*/ 49 w 297"/>
                <a:gd name="T65" fmla="*/ 53 h 145"/>
                <a:gd name="T66" fmla="*/ 55 w 297"/>
                <a:gd name="T67" fmla="*/ 47 h 145"/>
                <a:gd name="T68" fmla="*/ 66 w 297"/>
                <a:gd name="T69" fmla="*/ 41 h 145"/>
                <a:gd name="T70" fmla="*/ 69 w 297"/>
                <a:gd name="T71" fmla="*/ 26 h 145"/>
                <a:gd name="T72" fmla="*/ 83 w 297"/>
                <a:gd name="T73" fmla="*/ 15 h 145"/>
                <a:gd name="T74" fmla="*/ 93 w 297"/>
                <a:gd name="T75" fmla="*/ 7 h 145"/>
                <a:gd name="T76" fmla="*/ 109 w 297"/>
                <a:gd name="T77" fmla="*/ 7 h 145"/>
                <a:gd name="T78" fmla="*/ 112 w 297"/>
                <a:gd name="T79" fmla="*/ 16 h 145"/>
                <a:gd name="T80" fmla="*/ 121 w 297"/>
                <a:gd name="T81" fmla="*/ 12 h 145"/>
                <a:gd name="T82" fmla="*/ 129 w 297"/>
                <a:gd name="T83" fmla="*/ 6 h 145"/>
                <a:gd name="T84" fmla="*/ 140 w 297"/>
                <a:gd name="T85" fmla="*/ 7 h 145"/>
                <a:gd name="T86" fmla="*/ 144 w 297"/>
                <a:gd name="T87" fmla="*/ 15 h 145"/>
                <a:gd name="T88" fmla="*/ 154 w 297"/>
                <a:gd name="T89" fmla="*/ 23 h 145"/>
                <a:gd name="T90" fmla="*/ 152 w 297"/>
                <a:gd name="T91" fmla="*/ 32 h 145"/>
                <a:gd name="T92" fmla="*/ 161 w 297"/>
                <a:gd name="T93" fmla="*/ 29 h 145"/>
                <a:gd name="T94" fmla="*/ 169 w 297"/>
                <a:gd name="T95" fmla="*/ 26 h 145"/>
                <a:gd name="T96" fmla="*/ 178 w 297"/>
                <a:gd name="T97" fmla="*/ 19 h 145"/>
                <a:gd name="T98" fmla="*/ 186 w 297"/>
                <a:gd name="T99" fmla="*/ 15 h 145"/>
                <a:gd name="T100" fmla="*/ 200 w 297"/>
                <a:gd name="T101" fmla="*/ 15 h 145"/>
                <a:gd name="T102" fmla="*/ 212 w 297"/>
                <a:gd name="T103" fmla="*/ 24 h 145"/>
                <a:gd name="T104" fmla="*/ 218 w 297"/>
                <a:gd name="T105" fmla="*/ 16 h 145"/>
                <a:gd name="T106" fmla="*/ 226 w 297"/>
                <a:gd name="T107" fmla="*/ 15 h 145"/>
                <a:gd name="T108" fmla="*/ 240 w 297"/>
                <a:gd name="T109" fmla="*/ 15 h 145"/>
                <a:gd name="T110" fmla="*/ 252 w 297"/>
                <a:gd name="T111" fmla="*/ 15 h 145"/>
                <a:gd name="T112" fmla="*/ 260 w 297"/>
                <a:gd name="T113" fmla="*/ 18 h 145"/>
                <a:gd name="T114" fmla="*/ 271 w 297"/>
                <a:gd name="T115" fmla="*/ 32 h 145"/>
                <a:gd name="T116" fmla="*/ 281 w 297"/>
                <a:gd name="T117" fmla="*/ 37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97" h="145">
                  <a:moveTo>
                    <a:pt x="297" y="41"/>
                  </a:moveTo>
                  <a:lnTo>
                    <a:pt x="295" y="43"/>
                  </a:lnTo>
                  <a:lnTo>
                    <a:pt x="295" y="44"/>
                  </a:lnTo>
                  <a:lnTo>
                    <a:pt x="295" y="46"/>
                  </a:lnTo>
                  <a:lnTo>
                    <a:pt x="295" y="47"/>
                  </a:lnTo>
                  <a:lnTo>
                    <a:pt x="294" y="49"/>
                  </a:lnTo>
                  <a:lnTo>
                    <a:pt x="292" y="49"/>
                  </a:lnTo>
                  <a:lnTo>
                    <a:pt x="291" y="49"/>
                  </a:lnTo>
                  <a:lnTo>
                    <a:pt x="291" y="52"/>
                  </a:lnTo>
                  <a:lnTo>
                    <a:pt x="289" y="53"/>
                  </a:lnTo>
                  <a:lnTo>
                    <a:pt x="289" y="55"/>
                  </a:lnTo>
                  <a:lnTo>
                    <a:pt x="289" y="56"/>
                  </a:lnTo>
                  <a:lnTo>
                    <a:pt x="288" y="58"/>
                  </a:lnTo>
                  <a:lnTo>
                    <a:pt x="288" y="60"/>
                  </a:lnTo>
                  <a:lnTo>
                    <a:pt x="288" y="61"/>
                  </a:lnTo>
                  <a:lnTo>
                    <a:pt x="288" y="63"/>
                  </a:lnTo>
                  <a:lnTo>
                    <a:pt x="288" y="64"/>
                  </a:lnTo>
                  <a:lnTo>
                    <a:pt x="286" y="64"/>
                  </a:lnTo>
                  <a:lnTo>
                    <a:pt x="286" y="66"/>
                  </a:lnTo>
                  <a:lnTo>
                    <a:pt x="284" y="66"/>
                  </a:lnTo>
                  <a:lnTo>
                    <a:pt x="284" y="67"/>
                  </a:lnTo>
                  <a:lnTo>
                    <a:pt x="284" y="69"/>
                  </a:lnTo>
                  <a:lnTo>
                    <a:pt x="284" y="71"/>
                  </a:lnTo>
                  <a:lnTo>
                    <a:pt x="284" y="72"/>
                  </a:lnTo>
                  <a:lnTo>
                    <a:pt x="283" y="74"/>
                  </a:lnTo>
                  <a:lnTo>
                    <a:pt x="281" y="74"/>
                  </a:lnTo>
                  <a:lnTo>
                    <a:pt x="281" y="75"/>
                  </a:lnTo>
                  <a:lnTo>
                    <a:pt x="280" y="75"/>
                  </a:lnTo>
                  <a:lnTo>
                    <a:pt x="280" y="77"/>
                  </a:lnTo>
                  <a:lnTo>
                    <a:pt x="277" y="80"/>
                  </a:lnTo>
                  <a:lnTo>
                    <a:pt x="275" y="81"/>
                  </a:lnTo>
                  <a:lnTo>
                    <a:pt x="275" y="83"/>
                  </a:lnTo>
                  <a:lnTo>
                    <a:pt x="275" y="86"/>
                  </a:lnTo>
                  <a:lnTo>
                    <a:pt x="275" y="87"/>
                  </a:lnTo>
                  <a:lnTo>
                    <a:pt x="275" y="93"/>
                  </a:lnTo>
                  <a:lnTo>
                    <a:pt x="274" y="95"/>
                  </a:lnTo>
                  <a:lnTo>
                    <a:pt x="272" y="97"/>
                  </a:lnTo>
                  <a:lnTo>
                    <a:pt x="269" y="95"/>
                  </a:lnTo>
                  <a:lnTo>
                    <a:pt x="268" y="95"/>
                  </a:lnTo>
                  <a:lnTo>
                    <a:pt x="268" y="97"/>
                  </a:lnTo>
                  <a:lnTo>
                    <a:pt x="265" y="97"/>
                  </a:lnTo>
                  <a:lnTo>
                    <a:pt x="263" y="97"/>
                  </a:lnTo>
                  <a:lnTo>
                    <a:pt x="262" y="98"/>
                  </a:lnTo>
                  <a:lnTo>
                    <a:pt x="260" y="98"/>
                  </a:lnTo>
                  <a:lnTo>
                    <a:pt x="257" y="100"/>
                  </a:lnTo>
                  <a:lnTo>
                    <a:pt x="255" y="100"/>
                  </a:lnTo>
                  <a:lnTo>
                    <a:pt x="254" y="98"/>
                  </a:lnTo>
                  <a:lnTo>
                    <a:pt x="252" y="98"/>
                  </a:lnTo>
                  <a:lnTo>
                    <a:pt x="251" y="97"/>
                  </a:lnTo>
                  <a:lnTo>
                    <a:pt x="249" y="92"/>
                  </a:lnTo>
                  <a:lnTo>
                    <a:pt x="248" y="90"/>
                  </a:lnTo>
                  <a:lnTo>
                    <a:pt x="248" y="87"/>
                  </a:lnTo>
                  <a:lnTo>
                    <a:pt x="246" y="87"/>
                  </a:lnTo>
                  <a:lnTo>
                    <a:pt x="244" y="87"/>
                  </a:lnTo>
                  <a:lnTo>
                    <a:pt x="243" y="86"/>
                  </a:lnTo>
                  <a:lnTo>
                    <a:pt x="243" y="84"/>
                  </a:lnTo>
                  <a:lnTo>
                    <a:pt x="241" y="84"/>
                  </a:lnTo>
                  <a:lnTo>
                    <a:pt x="241" y="83"/>
                  </a:lnTo>
                  <a:lnTo>
                    <a:pt x="238" y="81"/>
                  </a:lnTo>
                  <a:lnTo>
                    <a:pt x="235" y="83"/>
                  </a:lnTo>
                  <a:lnTo>
                    <a:pt x="234" y="83"/>
                  </a:lnTo>
                  <a:lnTo>
                    <a:pt x="232" y="83"/>
                  </a:lnTo>
                  <a:lnTo>
                    <a:pt x="231" y="84"/>
                  </a:lnTo>
                  <a:lnTo>
                    <a:pt x="231" y="86"/>
                  </a:lnTo>
                  <a:lnTo>
                    <a:pt x="229" y="86"/>
                  </a:lnTo>
                  <a:lnTo>
                    <a:pt x="228" y="84"/>
                  </a:lnTo>
                  <a:lnTo>
                    <a:pt x="226" y="86"/>
                  </a:lnTo>
                  <a:lnTo>
                    <a:pt x="221" y="87"/>
                  </a:lnTo>
                  <a:lnTo>
                    <a:pt x="220" y="87"/>
                  </a:lnTo>
                  <a:lnTo>
                    <a:pt x="220" y="86"/>
                  </a:lnTo>
                  <a:lnTo>
                    <a:pt x="218" y="86"/>
                  </a:lnTo>
                  <a:lnTo>
                    <a:pt x="217" y="84"/>
                  </a:lnTo>
                  <a:lnTo>
                    <a:pt x="215" y="84"/>
                  </a:lnTo>
                  <a:lnTo>
                    <a:pt x="214" y="84"/>
                  </a:lnTo>
                  <a:lnTo>
                    <a:pt x="211" y="83"/>
                  </a:lnTo>
                  <a:lnTo>
                    <a:pt x="209" y="83"/>
                  </a:lnTo>
                  <a:lnTo>
                    <a:pt x="207" y="83"/>
                  </a:lnTo>
                  <a:lnTo>
                    <a:pt x="206" y="81"/>
                  </a:lnTo>
                  <a:lnTo>
                    <a:pt x="204" y="81"/>
                  </a:lnTo>
                  <a:lnTo>
                    <a:pt x="194" y="83"/>
                  </a:lnTo>
                  <a:lnTo>
                    <a:pt x="191" y="84"/>
                  </a:lnTo>
                  <a:lnTo>
                    <a:pt x="189" y="84"/>
                  </a:lnTo>
                  <a:lnTo>
                    <a:pt x="189" y="86"/>
                  </a:lnTo>
                  <a:lnTo>
                    <a:pt x="189" y="87"/>
                  </a:lnTo>
                  <a:lnTo>
                    <a:pt x="189" y="89"/>
                  </a:lnTo>
                  <a:lnTo>
                    <a:pt x="188" y="90"/>
                  </a:lnTo>
                  <a:lnTo>
                    <a:pt x="186" y="92"/>
                  </a:lnTo>
                  <a:lnTo>
                    <a:pt x="186" y="93"/>
                  </a:lnTo>
                  <a:lnTo>
                    <a:pt x="183" y="100"/>
                  </a:lnTo>
                  <a:lnTo>
                    <a:pt x="183" y="101"/>
                  </a:lnTo>
                  <a:lnTo>
                    <a:pt x="181" y="103"/>
                  </a:lnTo>
                  <a:lnTo>
                    <a:pt x="180" y="104"/>
                  </a:lnTo>
                  <a:lnTo>
                    <a:pt x="178" y="106"/>
                  </a:lnTo>
                  <a:lnTo>
                    <a:pt x="177" y="104"/>
                  </a:lnTo>
                  <a:lnTo>
                    <a:pt x="175" y="104"/>
                  </a:lnTo>
                  <a:lnTo>
                    <a:pt x="174" y="106"/>
                  </a:lnTo>
                  <a:lnTo>
                    <a:pt x="172" y="106"/>
                  </a:lnTo>
                  <a:lnTo>
                    <a:pt x="170" y="106"/>
                  </a:lnTo>
                  <a:lnTo>
                    <a:pt x="170" y="108"/>
                  </a:lnTo>
                  <a:lnTo>
                    <a:pt x="170" y="109"/>
                  </a:lnTo>
                  <a:lnTo>
                    <a:pt x="169" y="109"/>
                  </a:lnTo>
                  <a:lnTo>
                    <a:pt x="169" y="111"/>
                  </a:lnTo>
                  <a:lnTo>
                    <a:pt x="167" y="111"/>
                  </a:lnTo>
                  <a:lnTo>
                    <a:pt x="166" y="112"/>
                  </a:lnTo>
                  <a:lnTo>
                    <a:pt x="164" y="112"/>
                  </a:lnTo>
                  <a:lnTo>
                    <a:pt x="163" y="114"/>
                  </a:lnTo>
                  <a:lnTo>
                    <a:pt x="160" y="115"/>
                  </a:lnTo>
                  <a:lnTo>
                    <a:pt x="158" y="115"/>
                  </a:lnTo>
                  <a:lnTo>
                    <a:pt x="157" y="114"/>
                  </a:lnTo>
                  <a:lnTo>
                    <a:pt x="155" y="114"/>
                  </a:lnTo>
                  <a:lnTo>
                    <a:pt x="154" y="114"/>
                  </a:lnTo>
                  <a:lnTo>
                    <a:pt x="152" y="114"/>
                  </a:lnTo>
                  <a:lnTo>
                    <a:pt x="152" y="112"/>
                  </a:lnTo>
                  <a:lnTo>
                    <a:pt x="152" y="111"/>
                  </a:lnTo>
                  <a:lnTo>
                    <a:pt x="151" y="109"/>
                  </a:lnTo>
                  <a:lnTo>
                    <a:pt x="148" y="111"/>
                  </a:lnTo>
                  <a:lnTo>
                    <a:pt x="146" y="109"/>
                  </a:lnTo>
                  <a:lnTo>
                    <a:pt x="146" y="108"/>
                  </a:lnTo>
                  <a:lnTo>
                    <a:pt x="144" y="108"/>
                  </a:lnTo>
                  <a:lnTo>
                    <a:pt x="140" y="109"/>
                  </a:lnTo>
                  <a:lnTo>
                    <a:pt x="138" y="109"/>
                  </a:lnTo>
                  <a:lnTo>
                    <a:pt x="138" y="111"/>
                  </a:lnTo>
                  <a:lnTo>
                    <a:pt x="138" y="114"/>
                  </a:lnTo>
                  <a:lnTo>
                    <a:pt x="137" y="115"/>
                  </a:lnTo>
                  <a:lnTo>
                    <a:pt x="137" y="117"/>
                  </a:lnTo>
                  <a:lnTo>
                    <a:pt x="135" y="118"/>
                  </a:lnTo>
                  <a:lnTo>
                    <a:pt x="127" y="118"/>
                  </a:lnTo>
                  <a:lnTo>
                    <a:pt x="124" y="121"/>
                  </a:lnTo>
                  <a:lnTo>
                    <a:pt x="117" y="120"/>
                  </a:lnTo>
                  <a:lnTo>
                    <a:pt x="114" y="120"/>
                  </a:lnTo>
                  <a:lnTo>
                    <a:pt x="112" y="120"/>
                  </a:lnTo>
                  <a:lnTo>
                    <a:pt x="111" y="121"/>
                  </a:lnTo>
                  <a:lnTo>
                    <a:pt x="109" y="121"/>
                  </a:lnTo>
                  <a:lnTo>
                    <a:pt x="104" y="123"/>
                  </a:lnTo>
                  <a:lnTo>
                    <a:pt x="103" y="123"/>
                  </a:lnTo>
                  <a:lnTo>
                    <a:pt x="101" y="126"/>
                  </a:lnTo>
                  <a:lnTo>
                    <a:pt x="100" y="126"/>
                  </a:lnTo>
                  <a:lnTo>
                    <a:pt x="100" y="127"/>
                  </a:lnTo>
                  <a:lnTo>
                    <a:pt x="98" y="127"/>
                  </a:lnTo>
                  <a:lnTo>
                    <a:pt x="100" y="129"/>
                  </a:lnTo>
                  <a:lnTo>
                    <a:pt x="98" y="132"/>
                  </a:lnTo>
                  <a:lnTo>
                    <a:pt x="98" y="134"/>
                  </a:lnTo>
                  <a:lnTo>
                    <a:pt x="100" y="135"/>
                  </a:lnTo>
                  <a:lnTo>
                    <a:pt x="101" y="137"/>
                  </a:lnTo>
                  <a:lnTo>
                    <a:pt x="103" y="138"/>
                  </a:lnTo>
                  <a:lnTo>
                    <a:pt x="101" y="138"/>
                  </a:lnTo>
                  <a:lnTo>
                    <a:pt x="100" y="140"/>
                  </a:lnTo>
                  <a:lnTo>
                    <a:pt x="98" y="141"/>
                  </a:lnTo>
                  <a:lnTo>
                    <a:pt x="97" y="143"/>
                  </a:lnTo>
                  <a:lnTo>
                    <a:pt x="95" y="143"/>
                  </a:lnTo>
                  <a:lnTo>
                    <a:pt x="93" y="143"/>
                  </a:lnTo>
                  <a:lnTo>
                    <a:pt x="90" y="141"/>
                  </a:lnTo>
                  <a:lnTo>
                    <a:pt x="89" y="141"/>
                  </a:lnTo>
                  <a:lnTo>
                    <a:pt x="78" y="143"/>
                  </a:lnTo>
                  <a:lnTo>
                    <a:pt x="75" y="145"/>
                  </a:lnTo>
                  <a:lnTo>
                    <a:pt x="72" y="145"/>
                  </a:lnTo>
                  <a:lnTo>
                    <a:pt x="66" y="145"/>
                  </a:lnTo>
                  <a:lnTo>
                    <a:pt x="53" y="145"/>
                  </a:lnTo>
                  <a:lnTo>
                    <a:pt x="50" y="145"/>
                  </a:lnTo>
                  <a:lnTo>
                    <a:pt x="47" y="143"/>
                  </a:lnTo>
                  <a:lnTo>
                    <a:pt x="46" y="143"/>
                  </a:lnTo>
                  <a:lnTo>
                    <a:pt x="43" y="141"/>
                  </a:lnTo>
                  <a:lnTo>
                    <a:pt x="43" y="140"/>
                  </a:lnTo>
                  <a:lnTo>
                    <a:pt x="41" y="140"/>
                  </a:lnTo>
                  <a:lnTo>
                    <a:pt x="40" y="138"/>
                  </a:lnTo>
                  <a:lnTo>
                    <a:pt x="38" y="138"/>
                  </a:lnTo>
                  <a:lnTo>
                    <a:pt x="37" y="138"/>
                  </a:lnTo>
                  <a:lnTo>
                    <a:pt x="35" y="135"/>
                  </a:lnTo>
                  <a:lnTo>
                    <a:pt x="34" y="135"/>
                  </a:lnTo>
                  <a:lnTo>
                    <a:pt x="34" y="134"/>
                  </a:lnTo>
                  <a:lnTo>
                    <a:pt x="27" y="127"/>
                  </a:lnTo>
                  <a:lnTo>
                    <a:pt x="26" y="126"/>
                  </a:lnTo>
                  <a:lnTo>
                    <a:pt x="23" y="124"/>
                  </a:lnTo>
                  <a:lnTo>
                    <a:pt x="21" y="124"/>
                  </a:lnTo>
                  <a:lnTo>
                    <a:pt x="20" y="124"/>
                  </a:lnTo>
                  <a:lnTo>
                    <a:pt x="18" y="124"/>
                  </a:lnTo>
                  <a:lnTo>
                    <a:pt x="16" y="124"/>
                  </a:lnTo>
                  <a:lnTo>
                    <a:pt x="15" y="124"/>
                  </a:lnTo>
                  <a:lnTo>
                    <a:pt x="13" y="123"/>
                  </a:lnTo>
                  <a:lnTo>
                    <a:pt x="12" y="123"/>
                  </a:lnTo>
                  <a:lnTo>
                    <a:pt x="12" y="121"/>
                  </a:lnTo>
                  <a:lnTo>
                    <a:pt x="12" y="120"/>
                  </a:lnTo>
                  <a:lnTo>
                    <a:pt x="12" y="118"/>
                  </a:lnTo>
                  <a:lnTo>
                    <a:pt x="12" y="117"/>
                  </a:lnTo>
                  <a:lnTo>
                    <a:pt x="10" y="115"/>
                  </a:lnTo>
                  <a:lnTo>
                    <a:pt x="9" y="115"/>
                  </a:lnTo>
                  <a:lnTo>
                    <a:pt x="9" y="114"/>
                  </a:lnTo>
                  <a:lnTo>
                    <a:pt x="7" y="114"/>
                  </a:lnTo>
                  <a:lnTo>
                    <a:pt x="7" y="112"/>
                  </a:lnTo>
                  <a:lnTo>
                    <a:pt x="7" y="111"/>
                  </a:lnTo>
                  <a:lnTo>
                    <a:pt x="7" y="109"/>
                  </a:lnTo>
                  <a:lnTo>
                    <a:pt x="6" y="106"/>
                  </a:lnTo>
                  <a:lnTo>
                    <a:pt x="6" y="104"/>
                  </a:lnTo>
                  <a:lnTo>
                    <a:pt x="4" y="103"/>
                  </a:lnTo>
                  <a:lnTo>
                    <a:pt x="4" y="101"/>
                  </a:lnTo>
                  <a:lnTo>
                    <a:pt x="3" y="101"/>
                  </a:lnTo>
                  <a:lnTo>
                    <a:pt x="3" y="100"/>
                  </a:lnTo>
                  <a:lnTo>
                    <a:pt x="3" y="98"/>
                  </a:lnTo>
                  <a:lnTo>
                    <a:pt x="1" y="98"/>
                  </a:lnTo>
                  <a:lnTo>
                    <a:pt x="0" y="97"/>
                  </a:lnTo>
                  <a:lnTo>
                    <a:pt x="0" y="95"/>
                  </a:lnTo>
                  <a:lnTo>
                    <a:pt x="1" y="95"/>
                  </a:lnTo>
                  <a:lnTo>
                    <a:pt x="1" y="90"/>
                  </a:lnTo>
                  <a:lnTo>
                    <a:pt x="1" y="89"/>
                  </a:lnTo>
                  <a:lnTo>
                    <a:pt x="3" y="86"/>
                  </a:lnTo>
                  <a:lnTo>
                    <a:pt x="4" y="84"/>
                  </a:lnTo>
                  <a:lnTo>
                    <a:pt x="6" y="83"/>
                  </a:lnTo>
                  <a:lnTo>
                    <a:pt x="6" y="81"/>
                  </a:lnTo>
                  <a:lnTo>
                    <a:pt x="6" y="78"/>
                  </a:lnTo>
                  <a:lnTo>
                    <a:pt x="6" y="77"/>
                  </a:lnTo>
                  <a:lnTo>
                    <a:pt x="6" y="75"/>
                  </a:lnTo>
                  <a:lnTo>
                    <a:pt x="7" y="75"/>
                  </a:lnTo>
                  <a:lnTo>
                    <a:pt x="9" y="67"/>
                  </a:lnTo>
                  <a:lnTo>
                    <a:pt x="10" y="64"/>
                  </a:lnTo>
                  <a:lnTo>
                    <a:pt x="12" y="63"/>
                  </a:lnTo>
                  <a:lnTo>
                    <a:pt x="13" y="63"/>
                  </a:lnTo>
                  <a:lnTo>
                    <a:pt x="13" y="61"/>
                  </a:lnTo>
                  <a:lnTo>
                    <a:pt x="13" y="60"/>
                  </a:lnTo>
                  <a:lnTo>
                    <a:pt x="16" y="58"/>
                  </a:lnTo>
                  <a:lnTo>
                    <a:pt x="20" y="58"/>
                  </a:lnTo>
                  <a:lnTo>
                    <a:pt x="21" y="58"/>
                  </a:lnTo>
                  <a:lnTo>
                    <a:pt x="27" y="61"/>
                  </a:lnTo>
                  <a:lnTo>
                    <a:pt x="29" y="61"/>
                  </a:lnTo>
                  <a:lnTo>
                    <a:pt x="29" y="60"/>
                  </a:lnTo>
                  <a:lnTo>
                    <a:pt x="30" y="60"/>
                  </a:lnTo>
                  <a:lnTo>
                    <a:pt x="32" y="60"/>
                  </a:lnTo>
                  <a:lnTo>
                    <a:pt x="34" y="61"/>
                  </a:lnTo>
                  <a:lnTo>
                    <a:pt x="37" y="61"/>
                  </a:lnTo>
                  <a:lnTo>
                    <a:pt x="46" y="58"/>
                  </a:lnTo>
                  <a:lnTo>
                    <a:pt x="47" y="56"/>
                  </a:lnTo>
                  <a:lnTo>
                    <a:pt x="49" y="53"/>
                  </a:lnTo>
                  <a:lnTo>
                    <a:pt x="50" y="53"/>
                  </a:lnTo>
                  <a:lnTo>
                    <a:pt x="52" y="53"/>
                  </a:lnTo>
                  <a:lnTo>
                    <a:pt x="53" y="53"/>
                  </a:lnTo>
                  <a:lnTo>
                    <a:pt x="53" y="52"/>
                  </a:lnTo>
                  <a:lnTo>
                    <a:pt x="55" y="50"/>
                  </a:lnTo>
                  <a:lnTo>
                    <a:pt x="55" y="49"/>
                  </a:lnTo>
                  <a:lnTo>
                    <a:pt x="55" y="47"/>
                  </a:lnTo>
                  <a:lnTo>
                    <a:pt x="55" y="46"/>
                  </a:lnTo>
                  <a:lnTo>
                    <a:pt x="56" y="46"/>
                  </a:lnTo>
                  <a:lnTo>
                    <a:pt x="58" y="46"/>
                  </a:lnTo>
                  <a:lnTo>
                    <a:pt x="61" y="46"/>
                  </a:lnTo>
                  <a:lnTo>
                    <a:pt x="63" y="44"/>
                  </a:lnTo>
                  <a:lnTo>
                    <a:pt x="64" y="43"/>
                  </a:lnTo>
                  <a:lnTo>
                    <a:pt x="66" y="41"/>
                  </a:lnTo>
                  <a:lnTo>
                    <a:pt x="66" y="40"/>
                  </a:lnTo>
                  <a:lnTo>
                    <a:pt x="66" y="37"/>
                  </a:lnTo>
                  <a:lnTo>
                    <a:pt x="66" y="35"/>
                  </a:lnTo>
                  <a:lnTo>
                    <a:pt x="66" y="34"/>
                  </a:lnTo>
                  <a:lnTo>
                    <a:pt x="66" y="30"/>
                  </a:lnTo>
                  <a:lnTo>
                    <a:pt x="67" y="29"/>
                  </a:lnTo>
                  <a:lnTo>
                    <a:pt x="69" y="26"/>
                  </a:lnTo>
                  <a:lnTo>
                    <a:pt x="71" y="24"/>
                  </a:lnTo>
                  <a:lnTo>
                    <a:pt x="77" y="23"/>
                  </a:lnTo>
                  <a:lnTo>
                    <a:pt x="80" y="21"/>
                  </a:lnTo>
                  <a:lnTo>
                    <a:pt x="80" y="19"/>
                  </a:lnTo>
                  <a:lnTo>
                    <a:pt x="80" y="16"/>
                  </a:lnTo>
                  <a:lnTo>
                    <a:pt x="81" y="16"/>
                  </a:lnTo>
                  <a:lnTo>
                    <a:pt x="83" y="15"/>
                  </a:lnTo>
                  <a:lnTo>
                    <a:pt x="86" y="13"/>
                  </a:lnTo>
                  <a:lnTo>
                    <a:pt x="87" y="12"/>
                  </a:lnTo>
                  <a:lnTo>
                    <a:pt x="87" y="10"/>
                  </a:lnTo>
                  <a:lnTo>
                    <a:pt x="87" y="9"/>
                  </a:lnTo>
                  <a:lnTo>
                    <a:pt x="89" y="7"/>
                  </a:lnTo>
                  <a:lnTo>
                    <a:pt x="92" y="9"/>
                  </a:lnTo>
                  <a:lnTo>
                    <a:pt x="93" y="7"/>
                  </a:lnTo>
                  <a:lnTo>
                    <a:pt x="95" y="9"/>
                  </a:lnTo>
                  <a:lnTo>
                    <a:pt x="97" y="9"/>
                  </a:lnTo>
                  <a:lnTo>
                    <a:pt x="98" y="9"/>
                  </a:lnTo>
                  <a:lnTo>
                    <a:pt x="100" y="7"/>
                  </a:lnTo>
                  <a:lnTo>
                    <a:pt x="101" y="6"/>
                  </a:lnTo>
                  <a:lnTo>
                    <a:pt x="103" y="6"/>
                  </a:lnTo>
                  <a:lnTo>
                    <a:pt x="109" y="7"/>
                  </a:lnTo>
                  <a:lnTo>
                    <a:pt x="111" y="7"/>
                  </a:lnTo>
                  <a:lnTo>
                    <a:pt x="109" y="9"/>
                  </a:lnTo>
                  <a:lnTo>
                    <a:pt x="111" y="10"/>
                  </a:lnTo>
                  <a:lnTo>
                    <a:pt x="111" y="12"/>
                  </a:lnTo>
                  <a:lnTo>
                    <a:pt x="111" y="15"/>
                  </a:lnTo>
                  <a:lnTo>
                    <a:pt x="111" y="16"/>
                  </a:lnTo>
                  <a:lnTo>
                    <a:pt x="112" y="16"/>
                  </a:lnTo>
                  <a:lnTo>
                    <a:pt x="115" y="15"/>
                  </a:lnTo>
                  <a:lnTo>
                    <a:pt x="117" y="15"/>
                  </a:lnTo>
                  <a:lnTo>
                    <a:pt x="118" y="16"/>
                  </a:lnTo>
                  <a:lnTo>
                    <a:pt x="120" y="15"/>
                  </a:lnTo>
                  <a:lnTo>
                    <a:pt x="121" y="15"/>
                  </a:lnTo>
                  <a:lnTo>
                    <a:pt x="121" y="13"/>
                  </a:lnTo>
                  <a:lnTo>
                    <a:pt x="121" y="12"/>
                  </a:lnTo>
                  <a:lnTo>
                    <a:pt x="123" y="12"/>
                  </a:lnTo>
                  <a:lnTo>
                    <a:pt x="123" y="10"/>
                  </a:lnTo>
                  <a:lnTo>
                    <a:pt x="124" y="7"/>
                  </a:lnTo>
                  <a:lnTo>
                    <a:pt x="124" y="6"/>
                  </a:lnTo>
                  <a:lnTo>
                    <a:pt x="126" y="6"/>
                  </a:lnTo>
                  <a:lnTo>
                    <a:pt x="127" y="6"/>
                  </a:lnTo>
                  <a:lnTo>
                    <a:pt x="129" y="6"/>
                  </a:lnTo>
                  <a:lnTo>
                    <a:pt x="130" y="4"/>
                  </a:lnTo>
                  <a:lnTo>
                    <a:pt x="135" y="0"/>
                  </a:lnTo>
                  <a:lnTo>
                    <a:pt x="137" y="0"/>
                  </a:lnTo>
                  <a:lnTo>
                    <a:pt x="137" y="1"/>
                  </a:lnTo>
                  <a:lnTo>
                    <a:pt x="138" y="3"/>
                  </a:lnTo>
                  <a:lnTo>
                    <a:pt x="140" y="4"/>
                  </a:lnTo>
                  <a:lnTo>
                    <a:pt x="140" y="7"/>
                  </a:lnTo>
                  <a:lnTo>
                    <a:pt x="141" y="10"/>
                  </a:lnTo>
                  <a:lnTo>
                    <a:pt x="141" y="12"/>
                  </a:lnTo>
                  <a:lnTo>
                    <a:pt x="143" y="12"/>
                  </a:lnTo>
                  <a:lnTo>
                    <a:pt x="146" y="12"/>
                  </a:lnTo>
                  <a:lnTo>
                    <a:pt x="144" y="12"/>
                  </a:lnTo>
                  <a:lnTo>
                    <a:pt x="144" y="13"/>
                  </a:lnTo>
                  <a:lnTo>
                    <a:pt x="144" y="15"/>
                  </a:lnTo>
                  <a:lnTo>
                    <a:pt x="148" y="16"/>
                  </a:lnTo>
                  <a:lnTo>
                    <a:pt x="149" y="16"/>
                  </a:lnTo>
                  <a:lnTo>
                    <a:pt x="151" y="16"/>
                  </a:lnTo>
                  <a:lnTo>
                    <a:pt x="152" y="15"/>
                  </a:lnTo>
                  <a:lnTo>
                    <a:pt x="152" y="16"/>
                  </a:lnTo>
                  <a:lnTo>
                    <a:pt x="154" y="18"/>
                  </a:lnTo>
                  <a:lnTo>
                    <a:pt x="154" y="23"/>
                  </a:lnTo>
                  <a:lnTo>
                    <a:pt x="152" y="23"/>
                  </a:lnTo>
                  <a:lnTo>
                    <a:pt x="152" y="24"/>
                  </a:lnTo>
                  <a:lnTo>
                    <a:pt x="154" y="24"/>
                  </a:lnTo>
                  <a:lnTo>
                    <a:pt x="154" y="26"/>
                  </a:lnTo>
                  <a:lnTo>
                    <a:pt x="151" y="29"/>
                  </a:lnTo>
                  <a:lnTo>
                    <a:pt x="151" y="30"/>
                  </a:lnTo>
                  <a:lnTo>
                    <a:pt x="152" y="32"/>
                  </a:lnTo>
                  <a:lnTo>
                    <a:pt x="154" y="32"/>
                  </a:lnTo>
                  <a:lnTo>
                    <a:pt x="155" y="32"/>
                  </a:lnTo>
                  <a:lnTo>
                    <a:pt x="157" y="32"/>
                  </a:lnTo>
                  <a:lnTo>
                    <a:pt x="157" y="30"/>
                  </a:lnTo>
                  <a:lnTo>
                    <a:pt x="158" y="30"/>
                  </a:lnTo>
                  <a:lnTo>
                    <a:pt x="160" y="29"/>
                  </a:lnTo>
                  <a:lnTo>
                    <a:pt x="161" y="29"/>
                  </a:lnTo>
                  <a:lnTo>
                    <a:pt x="163" y="30"/>
                  </a:lnTo>
                  <a:lnTo>
                    <a:pt x="164" y="32"/>
                  </a:lnTo>
                  <a:lnTo>
                    <a:pt x="167" y="34"/>
                  </a:lnTo>
                  <a:lnTo>
                    <a:pt x="167" y="32"/>
                  </a:lnTo>
                  <a:lnTo>
                    <a:pt x="169" y="30"/>
                  </a:lnTo>
                  <a:lnTo>
                    <a:pt x="169" y="27"/>
                  </a:lnTo>
                  <a:lnTo>
                    <a:pt x="169" y="26"/>
                  </a:lnTo>
                  <a:lnTo>
                    <a:pt x="170" y="24"/>
                  </a:lnTo>
                  <a:lnTo>
                    <a:pt x="170" y="23"/>
                  </a:lnTo>
                  <a:lnTo>
                    <a:pt x="172" y="23"/>
                  </a:lnTo>
                  <a:lnTo>
                    <a:pt x="174" y="23"/>
                  </a:lnTo>
                  <a:lnTo>
                    <a:pt x="174" y="21"/>
                  </a:lnTo>
                  <a:lnTo>
                    <a:pt x="175" y="19"/>
                  </a:lnTo>
                  <a:lnTo>
                    <a:pt x="178" y="19"/>
                  </a:lnTo>
                  <a:lnTo>
                    <a:pt x="180" y="19"/>
                  </a:lnTo>
                  <a:lnTo>
                    <a:pt x="180" y="18"/>
                  </a:lnTo>
                  <a:lnTo>
                    <a:pt x="180" y="16"/>
                  </a:lnTo>
                  <a:lnTo>
                    <a:pt x="181" y="15"/>
                  </a:lnTo>
                  <a:lnTo>
                    <a:pt x="183" y="16"/>
                  </a:lnTo>
                  <a:lnTo>
                    <a:pt x="186" y="16"/>
                  </a:lnTo>
                  <a:lnTo>
                    <a:pt x="186" y="15"/>
                  </a:lnTo>
                  <a:lnTo>
                    <a:pt x="188" y="15"/>
                  </a:lnTo>
                  <a:lnTo>
                    <a:pt x="191" y="16"/>
                  </a:lnTo>
                  <a:lnTo>
                    <a:pt x="192" y="18"/>
                  </a:lnTo>
                  <a:lnTo>
                    <a:pt x="194" y="16"/>
                  </a:lnTo>
                  <a:lnTo>
                    <a:pt x="195" y="15"/>
                  </a:lnTo>
                  <a:lnTo>
                    <a:pt x="197" y="15"/>
                  </a:lnTo>
                  <a:lnTo>
                    <a:pt x="200" y="15"/>
                  </a:lnTo>
                  <a:lnTo>
                    <a:pt x="204" y="21"/>
                  </a:lnTo>
                  <a:lnTo>
                    <a:pt x="206" y="21"/>
                  </a:lnTo>
                  <a:lnTo>
                    <a:pt x="207" y="21"/>
                  </a:lnTo>
                  <a:lnTo>
                    <a:pt x="209" y="23"/>
                  </a:lnTo>
                  <a:lnTo>
                    <a:pt x="211" y="23"/>
                  </a:lnTo>
                  <a:lnTo>
                    <a:pt x="211" y="24"/>
                  </a:lnTo>
                  <a:lnTo>
                    <a:pt x="212" y="24"/>
                  </a:lnTo>
                  <a:lnTo>
                    <a:pt x="214" y="23"/>
                  </a:lnTo>
                  <a:lnTo>
                    <a:pt x="215" y="19"/>
                  </a:lnTo>
                  <a:lnTo>
                    <a:pt x="217" y="19"/>
                  </a:lnTo>
                  <a:lnTo>
                    <a:pt x="218" y="18"/>
                  </a:lnTo>
                  <a:lnTo>
                    <a:pt x="220" y="18"/>
                  </a:lnTo>
                  <a:lnTo>
                    <a:pt x="220" y="16"/>
                  </a:lnTo>
                  <a:lnTo>
                    <a:pt x="218" y="16"/>
                  </a:lnTo>
                  <a:lnTo>
                    <a:pt x="218" y="15"/>
                  </a:lnTo>
                  <a:lnTo>
                    <a:pt x="218" y="13"/>
                  </a:lnTo>
                  <a:lnTo>
                    <a:pt x="220" y="13"/>
                  </a:lnTo>
                  <a:lnTo>
                    <a:pt x="221" y="13"/>
                  </a:lnTo>
                  <a:lnTo>
                    <a:pt x="223" y="13"/>
                  </a:lnTo>
                  <a:lnTo>
                    <a:pt x="225" y="15"/>
                  </a:lnTo>
                  <a:lnTo>
                    <a:pt x="226" y="15"/>
                  </a:lnTo>
                  <a:lnTo>
                    <a:pt x="228" y="13"/>
                  </a:lnTo>
                  <a:lnTo>
                    <a:pt x="229" y="12"/>
                  </a:lnTo>
                  <a:lnTo>
                    <a:pt x="229" y="10"/>
                  </a:lnTo>
                  <a:lnTo>
                    <a:pt x="231" y="12"/>
                  </a:lnTo>
                  <a:lnTo>
                    <a:pt x="234" y="13"/>
                  </a:lnTo>
                  <a:lnTo>
                    <a:pt x="238" y="15"/>
                  </a:lnTo>
                  <a:lnTo>
                    <a:pt x="240" y="15"/>
                  </a:lnTo>
                  <a:lnTo>
                    <a:pt x="241" y="13"/>
                  </a:lnTo>
                  <a:lnTo>
                    <a:pt x="243" y="13"/>
                  </a:lnTo>
                  <a:lnTo>
                    <a:pt x="248" y="13"/>
                  </a:lnTo>
                  <a:lnTo>
                    <a:pt x="249" y="13"/>
                  </a:lnTo>
                  <a:lnTo>
                    <a:pt x="249" y="15"/>
                  </a:lnTo>
                  <a:lnTo>
                    <a:pt x="251" y="15"/>
                  </a:lnTo>
                  <a:lnTo>
                    <a:pt x="252" y="15"/>
                  </a:lnTo>
                  <a:lnTo>
                    <a:pt x="252" y="16"/>
                  </a:lnTo>
                  <a:lnTo>
                    <a:pt x="255" y="18"/>
                  </a:lnTo>
                  <a:lnTo>
                    <a:pt x="255" y="19"/>
                  </a:lnTo>
                  <a:lnTo>
                    <a:pt x="255" y="18"/>
                  </a:lnTo>
                  <a:lnTo>
                    <a:pt x="257" y="18"/>
                  </a:lnTo>
                  <a:lnTo>
                    <a:pt x="258" y="16"/>
                  </a:lnTo>
                  <a:lnTo>
                    <a:pt x="260" y="18"/>
                  </a:lnTo>
                  <a:lnTo>
                    <a:pt x="262" y="19"/>
                  </a:lnTo>
                  <a:lnTo>
                    <a:pt x="265" y="21"/>
                  </a:lnTo>
                  <a:lnTo>
                    <a:pt x="266" y="23"/>
                  </a:lnTo>
                  <a:lnTo>
                    <a:pt x="268" y="24"/>
                  </a:lnTo>
                  <a:lnTo>
                    <a:pt x="269" y="27"/>
                  </a:lnTo>
                  <a:lnTo>
                    <a:pt x="269" y="30"/>
                  </a:lnTo>
                  <a:lnTo>
                    <a:pt x="271" y="32"/>
                  </a:lnTo>
                  <a:lnTo>
                    <a:pt x="274" y="32"/>
                  </a:lnTo>
                  <a:lnTo>
                    <a:pt x="275" y="34"/>
                  </a:lnTo>
                  <a:lnTo>
                    <a:pt x="277" y="34"/>
                  </a:lnTo>
                  <a:lnTo>
                    <a:pt x="278" y="34"/>
                  </a:lnTo>
                  <a:lnTo>
                    <a:pt x="278" y="35"/>
                  </a:lnTo>
                  <a:lnTo>
                    <a:pt x="280" y="37"/>
                  </a:lnTo>
                  <a:lnTo>
                    <a:pt x="281" y="37"/>
                  </a:lnTo>
                  <a:lnTo>
                    <a:pt x="284" y="37"/>
                  </a:lnTo>
                  <a:lnTo>
                    <a:pt x="286" y="37"/>
                  </a:lnTo>
                  <a:lnTo>
                    <a:pt x="288" y="40"/>
                  </a:lnTo>
                  <a:lnTo>
                    <a:pt x="291" y="40"/>
                  </a:lnTo>
                  <a:lnTo>
                    <a:pt x="294" y="40"/>
                  </a:lnTo>
                  <a:lnTo>
                    <a:pt x="297" y="41"/>
                  </a:lnTo>
                  <a:close/>
                </a:path>
              </a:pathLst>
            </a:custGeom>
            <a:solidFill>
              <a:srgbClr val="494949"/>
            </a:solidFill>
            <a:ln w="3175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177792" indent="-177792" defTabSz="711165">
                <a:defRPr/>
              </a:pPr>
              <a:endParaRPr lang="en-US" sz="2000" kern="0">
                <a:solidFill>
                  <a:srgbClr val="FFFFFF"/>
                </a:solidFill>
                <a:latin typeface="Arial" panose="020B0604020202020204"/>
              </a:endParaRPr>
            </a:p>
          </p:txBody>
        </p:sp>
        <p:grpSp>
          <p:nvGrpSpPr>
            <p:cNvPr id="67" name="Group 416">
              <a:extLst>
                <a:ext uri="{FF2B5EF4-FFF2-40B4-BE49-F238E27FC236}">
                  <a16:creationId xmlns:a16="http://schemas.microsoft.com/office/drawing/2014/main" id="{457E6524-80F9-1828-F22E-2EE473492C7C}"/>
                </a:ext>
              </a:extLst>
            </p:cNvPr>
            <p:cNvGrpSpPr/>
            <p:nvPr/>
          </p:nvGrpSpPr>
          <p:grpSpPr>
            <a:xfrm>
              <a:off x="8210550" y="5907376"/>
              <a:ext cx="647989" cy="653759"/>
              <a:chOff x="6643688" y="6960671"/>
              <a:chExt cx="712788" cy="719135"/>
            </a:xfrm>
          </p:grpSpPr>
          <p:sp>
            <p:nvSpPr>
              <p:cNvPr id="81" name="Freeform 338">
                <a:extLst>
                  <a:ext uri="{FF2B5EF4-FFF2-40B4-BE49-F238E27FC236}">
                    <a16:creationId xmlns:a16="http://schemas.microsoft.com/office/drawing/2014/main" id="{BB35F7B6-1967-FE36-579D-D4FFA3879C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75436" y="6960671"/>
                <a:ext cx="547688" cy="569913"/>
              </a:xfrm>
              <a:custGeom>
                <a:avLst/>
                <a:gdLst>
                  <a:gd name="T0" fmla="*/ 98 w 345"/>
                  <a:gd name="T1" fmla="*/ 49 h 359"/>
                  <a:gd name="T2" fmla="*/ 135 w 345"/>
                  <a:gd name="T3" fmla="*/ 43 h 359"/>
                  <a:gd name="T4" fmla="*/ 175 w 345"/>
                  <a:gd name="T5" fmla="*/ 24 h 359"/>
                  <a:gd name="T6" fmla="*/ 212 w 345"/>
                  <a:gd name="T7" fmla="*/ 17 h 359"/>
                  <a:gd name="T8" fmla="*/ 238 w 345"/>
                  <a:gd name="T9" fmla="*/ 18 h 359"/>
                  <a:gd name="T10" fmla="*/ 273 w 345"/>
                  <a:gd name="T11" fmla="*/ 35 h 359"/>
                  <a:gd name="T12" fmla="*/ 321 w 345"/>
                  <a:gd name="T13" fmla="*/ 21 h 359"/>
                  <a:gd name="T14" fmla="*/ 332 w 345"/>
                  <a:gd name="T15" fmla="*/ 3 h 359"/>
                  <a:gd name="T16" fmla="*/ 335 w 345"/>
                  <a:gd name="T17" fmla="*/ 32 h 359"/>
                  <a:gd name="T18" fmla="*/ 326 w 345"/>
                  <a:gd name="T19" fmla="*/ 57 h 359"/>
                  <a:gd name="T20" fmla="*/ 308 w 345"/>
                  <a:gd name="T21" fmla="*/ 61 h 359"/>
                  <a:gd name="T22" fmla="*/ 267 w 345"/>
                  <a:gd name="T23" fmla="*/ 51 h 359"/>
                  <a:gd name="T24" fmla="*/ 231 w 345"/>
                  <a:gd name="T25" fmla="*/ 55 h 359"/>
                  <a:gd name="T26" fmla="*/ 193 w 345"/>
                  <a:gd name="T27" fmla="*/ 75 h 359"/>
                  <a:gd name="T28" fmla="*/ 213 w 345"/>
                  <a:gd name="T29" fmla="*/ 95 h 359"/>
                  <a:gd name="T30" fmla="*/ 201 w 345"/>
                  <a:gd name="T31" fmla="*/ 94 h 359"/>
                  <a:gd name="T32" fmla="*/ 207 w 345"/>
                  <a:gd name="T33" fmla="*/ 120 h 359"/>
                  <a:gd name="T34" fmla="*/ 173 w 345"/>
                  <a:gd name="T35" fmla="*/ 106 h 359"/>
                  <a:gd name="T36" fmla="*/ 175 w 345"/>
                  <a:gd name="T37" fmla="*/ 116 h 359"/>
                  <a:gd name="T38" fmla="*/ 151 w 345"/>
                  <a:gd name="T39" fmla="*/ 85 h 359"/>
                  <a:gd name="T40" fmla="*/ 138 w 345"/>
                  <a:gd name="T41" fmla="*/ 86 h 359"/>
                  <a:gd name="T42" fmla="*/ 139 w 345"/>
                  <a:gd name="T43" fmla="*/ 122 h 359"/>
                  <a:gd name="T44" fmla="*/ 171 w 345"/>
                  <a:gd name="T45" fmla="*/ 169 h 359"/>
                  <a:gd name="T46" fmla="*/ 165 w 345"/>
                  <a:gd name="T47" fmla="*/ 172 h 359"/>
                  <a:gd name="T48" fmla="*/ 153 w 345"/>
                  <a:gd name="T49" fmla="*/ 180 h 359"/>
                  <a:gd name="T50" fmla="*/ 147 w 345"/>
                  <a:gd name="T51" fmla="*/ 194 h 359"/>
                  <a:gd name="T52" fmla="*/ 138 w 345"/>
                  <a:gd name="T53" fmla="*/ 198 h 359"/>
                  <a:gd name="T54" fmla="*/ 170 w 345"/>
                  <a:gd name="T55" fmla="*/ 209 h 359"/>
                  <a:gd name="T56" fmla="*/ 191 w 345"/>
                  <a:gd name="T57" fmla="*/ 229 h 359"/>
                  <a:gd name="T58" fmla="*/ 208 w 345"/>
                  <a:gd name="T59" fmla="*/ 257 h 359"/>
                  <a:gd name="T60" fmla="*/ 205 w 345"/>
                  <a:gd name="T61" fmla="*/ 274 h 359"/>
                  <a:gd name="T62" fmla="*/ 187 w 345"/>
                  <a:gd name="T63" fmla="*/ 251 h 359"/>
                  <a:gd name="T64" fmla="*/ 162 w 345"/>
                  <a:gd name="T65" fmla="*/ 263 h 359"/>
                  <a:gd name="T66" fmla="*/ 178 w 345"/>
                  <a:gd name="T67" fmla="*/ 277 h 359"/>
                  <a:gd name="T68" fmla="*/ 167 w 345"/>
                  <a:gd name="T69" fmla="*/ 297 h 359"/>
                  <a:gd name="T70" fmla="*/ 156 w 345"/>
                  <a:gd name="T71" fmla="*/ 288 h 359"/>
                  <a:gd name="T72" fmla="*/ 148 w 345"/>
                  <a:gd name="T73" fmla="*/ 302 h 359"/>
                  <a:gd name="T74" fmla="*/ 161 w 345"/>
                  <a:gd name="T75" fmla="*/ 334 h 359"/>
                  <a:gd name="T76" fmla="*/ 159 w 345"/>
                  <a:gd name="T77" fmla="*/ 353 h 359"/>
                  <a:gd name="T78" fmla="*/ 135 w 345"/>
                  <a:gd name="T79" fmla="*/ 336 h 359"/>
                  <a:gd name="T80" fmla="*/ 127 w 345"/>
                  <a:gd name="T81" fmla="*/ 353 h 359"/>
                  <a:gd name="T82" fmla="*/ 113 w 345"/>
                  <a:gd name="T83" fmla="*/ 319 h 359"/>
                  <a:gd name="T84" fmla="*/ 88 w 345"/>
                  <a:gd name="T85" fmla="*/ 330 h 359"/>
                  <a:gd name="T86" fmla="*/ 82 w 345"/>
                  <a:gd name="T87" fmla="*/ 283 h 359"/>
                  <a:gd name="T88" fmla="*/ 70 w 345"/>
                  <a:gd name="T89" fmla="*/ 251 h 359"/>
                  <a:gd name="T90" fmla="*/ 102 w 345"/>
                  <a:gd name="T91" fmla="*/ 231 h 359"/>
                  <a:gd name="T92" fmla="*/ 141 w 345"/>
                  <a:gd name="T93" fmla="*/ 249 h 359"/>
                  <a:gd name="T94" fmla="*/ 167 w 345"/>
                  <a:gd name="T95" fmla="*/ 245 h 359"/>
                  <a:gd name="T96" fmla="*/ 150 w 345"/>
                  <a:gd name="T97" fmla="*/ 239 h 359"/>
                  <a:gd name="T98" fmla="*/ 131 w 345"/>
                  <a:gd name="T99" fmla="*/ 229 h 359"/>
                  <a:gd name="T100" fmla="*/ 104 w 345"/>
                  <a:gd name="T101" fmla="*/ 226 h 359"/>
                  <a:gd name="T102" fmla="*/ 77 w 345"/>
                  <a:gd name="T103" fmla="*/ 229 h 359"/>
                  <a:gd name="T104" fmla="*/ 61 w 345"/>
                  <a:gd name="T105" fmla="*/ 232 h 359"/>
                  <a:gd name="T106" fmla="*/ 57 w 345"/>
                  <a:gd name="T107" fmla="*/ 219 h 359"/>
                  <a:gd name="T108" fmla="*/ 40 w 345"/>
                  <a:gd name="T109" fmla="*/ 195 h 359"/>
                  <a:gd name="T110" fmla="*/ 57 w 345"/>
                  <a:gd name="T111" fmla="*/ 195 h 359"/>
                  <a:gd name="T112" fmla="*/ 48 w 345"/>
                  <a:gd name="T113" fmla="*/ 183 h 359"/>
                  <a:gd name="T114" fmla="*/ 42 w 345"/>
                  <a:gd name="T115" fmla="*/ 188 h 359"/>
                  <a:gd name="T116" fmla="*/ 16 w 345"/>
                  <a:gd name="T117" fmla="*/ 163 h 359"/>
                  <a:gd name="T118" fmla="*/ 8 w 345"/>
                  <a:gd name="T119" fmla="*/ 145 h 359"/>
                  <a:gd name="T120" fmla="*/ 19 w 345"/>
                  <a:gd name="T121" fmla="*/ 134 h 359"/>
                  <a:gd name="T122" fmla="*/ 36 w 345"/>
                  <a:gd name="T123" fmla="*/ 105 h 359"/>
                  <a:gd name="T124" fmla="*/ 54 w 345"/>
                  <a:gd name="T125" fmla="*/ 77 h 3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345" h="359">
                    <a:moveTo>
                      <a:pt x="50" y="61"/>
                    </a:moveTo>
                    <a:lnTo>
                      <a:pt x="57" y="61"/>
                    </a:lnTo>
                    <a:lnTo>
                      <a:pt x="62" y="60"/>
                    </a:lnTo>
                    <a:lnTo>
                      <a:pt x="64" y="60"/>
                    </a:lnTo>
                    <a:lnTo>
                      <a:pt x="65" y="61"/>
                    </a:lnTo>
                    <a:lnTo>
                      <a:pt x="68" y="61"/>
                    </a:lnTo>
                    <a:lnTo>
                      <a:pt x="70" y="60"/>
                    </a:lnTo>
                    <a:lnTo>
                      <a:pt x="71" y="58"/>
                    </a:lnTo>
                    <a:lnTo>
                      <a:pt x="73" y="58"/>
                    </a:lnTo>
                    <a:lnTo>
                      <a:pt x="74" y="58"/>
                    </a:lnTo>
                    <a:lnTo>
                      <a:pt x="79" y="58"/>
                    </a:lnTo>
                    <a:lnTo>
                      <a:pt x="80" y="60"/>
                    </a:lnTo>
                    <a:lnTo>
                      <a:pt x="82" y="60"/>
                    </a:lnTo>
                    <a:lnTo>
                      <a:pt x="84" y="60"/>
                    </a:lnTo>
                    <a:lnTo>
                      <a:pt x="84" y="58"/>
                    </a:lnTo>
                    <a:lnTo>
                      <a:pt x="85" y="58"/>
                    </a:lnTo>
                    <a:lnTo>
                      <a:pt x="87" y="58"/>
                    </a:lnTo>
                    <a:lnTo>
                      <a:pt x="87" y="57"/>
                    </a:lnTo>
                    <a:lnTo>
                      <a:pt x="88" y="57"/>
                    </a:lnTo>
                    <a:lnTo>
                      <a:pt x="90" y="57"/>
                    </a:lnTo>
                    <a:lnTo>
                      <a:pt x="91" y="57"/>
                    </a:lnTo>
                    <a:lnTo>
                      <a:pt x="93" y="55"/>
                    </a:lnTo>
                    <a:lnTo>
                      <a:pt x="93" y="54"/>
                    </a:lnTo>
                    <a:lnTo>
                      <a:pt x="96" y="52"/>
                    </a:lnTo>
                    <a:lnTo>
                      <a:pt x="96" y="51"/>
                    </a:lnTo>
                    <a:lnTo>
                      <a:pt x="98" y="49"/>
                    </a:lnTo>
                    <a:lnTo>
                      <a:pt x="99" y="48"/>
                    </a:lnTo>
                    <a:lnTo>
                      <a:pt x="99" y="46"/>
                    </a:lnTo>
                    <a:lnTo>
                      <a:pt x="99" y="45"/>
                    </a:lnTo>
                    <a:lnTo>
                      <a:pt x="101" y="45"/>
                    </a:lnTo>
                    <a:lnTo>
                      <a:pt x="101" y="43"/>
                    </a:lnTo>
                    <a:lnTo>
                      <a:pt x="102" y="43"/>
                    </a:lnTo>
                    <a:lnTo>
                      <a:pt x="105" y="42"/>
                    </a:lnTo>
                    <a:lnTo>
                      <a:pt x="107" y="42"/>
                    </a:lnTo>
                    <a:lnTo>
                      <a:pt x="110" y="43"/>
                    </a:lnTo>
                    <a:lnTo>
                      <a:pt x="111" y="43"/>
                    </a:lnTo>
                    <a:lnTo>
                      <a:pt x="113" y="42"/>
                    </a:lnTo>
                    <a:lnTo>
                      <a:pt x="114" y="40"/>
                    </a:lnTo>
                    <a:lnTo>
                      <a:pt x="116" y="40"/>
                    </a:lnTo>
                    <a:lnTo>
                      <a:pt x="117" y="42"/>
                    </a:lnTo>
                    <a:lnTo>
                      <a:pt x="119" y="42"/>
                    </a:lnTo>
                    <a:lnTo>
                      <a:pt x="120" y="42"/>
                    </a:lnTo>
                    <a:lnTo>
                      <a:pt x="120" y="43"/>
                    </a:lnTo>
                    <a:lnTo>
                      <a:pt x="122" y="43"/>
                    </a:lnTo>
                    <a:lnTo>
                      <a:pt x="124" y="43"/>
                    </a:lnTo>
                    <a:lnTo>
                      <a:pt x="125" y="43"/>
                    </a:lnTo>
                    <a:lnTo>
                      <a:pt x="127" y="43"/>
                    </a:lnTo>
                    <a:lnTo>
                      <a:pt x="128" y="43"/>
                    </a:lnTo>
                    <a:lnTo>
                      <a:pt x="130" y="43"/>
                    </a:lnTo>
                    <a:lnTo>
                      <a:pt x="131" y="43"/>
                    </a:lnTo>
                    <a:lnTo>
                      <a:pt x="133" y="43"/>
                    </a:lnTo>
                    <a:lnTo>
                      <a:pt x="135" y="43"/>
                    </a:lnTo>
                    <a:lnTo>
                      <a:pt x="136" y="42"/>
                    </a:lnTo>
                    <a:lnTo>
                      <a:pt x="136" y="40"/>
                    </a:lnTo>
                    <a:lnTo>
                      <a:pt x="138" y="40"/>
                    </a:lnTo>
                    <a:lnTo>
                      <a:pt x="138" y="38"/>
                    </a:lnTo>
                    <a:lnTo>
                      <a:pt x="138" y="40"/>
                    </a:lnTo>
                    <a:lnTo>
                      <a:pt x="139" y="40"/>
                    </a:lnTo>
                    <a:lnTo>
                      <a:pt x="141" y="42"/>
                    </a:lnTo>
                    <a:lnTo>
                      <a:pt x="142" y="40"/>
                    </a:lnTo>
                    <a:lnTo>
                      <a:pt x="142" y="37"/>
                    </a:lnTo>
                    <a:lnTo>
                      <a:pt x="142" y="32"/>
                    </a:lnTo>
                    <a:lnTo>
                      <a:pt x="144" y="29"/>
                    </a:lnTo>
                    <a:lnTo>
                      <a:pt x="145" y="27"/>
                    </a:lnTo>
                    <a:lnTo>
                      <a:pt x="147" y="27"/>
                    </a:lnTo>
                    <a:lnTo>
                      <a:pt x="151" y="27"/>
                    </a:lnTo>
                    <a:lnTo>
                      <a:pt x="162" y="29"/>
                    </a:lnTo>
                    <a:lnTo>
                      <a:pt x="164" y="29"/>
                    </a:lnTo>
                    <a:lnTo>
                      <a:pt x="165" y="29"/>
                    </a:lnTo>
                    <a:lnTo>
                      <a:pt x="167" y="29"/>
                    </a:lnTo>
                    <a:lnTo>
                      <a:pt x="167" y="27"/>
                    </a:lnTo>
                    <a:lnTo>
                      <a:pt x="167" y="26"/>
                    </a:lnTo>
                    <a:lnTo>
                      <a:pt x="168" y="24"/>
                    </a:lnTo>
                    <a:lnTo>
                      <a:pt x="170" y="24"/>
                    </a:lnTo>
                    <a:lnTo>
                      <a:pt x="171" y="24"/>
                    </a:lnTo>
                    <a:lnTo>
                      <a:pt x="173" y="26"/>
                    </a:lnTo>
                    <a:lnTo>
                      <a:pt x="175" y="26"/>
                    </a:lnTo>
                    <a:lnTo>
                      <a:pt x="175" y="24"/>
                    </a:lnTo>
                    <a:lnTo>
                      <a:pt x="176" y="24"/>
                    </a:lnTo>
                    <a:lnTo>
                      <a:pt x="178" y="24"/>
                    </a:lnTo>
                    <a:lnTo>
                      <a:pt x="182" y="24"/>
                    </a:lnTo>
                    <a:lnTo>
                      <a:pt x="187" y="26"/>
                    </a:lnTo>
                    <a:lnTo>
                      <a:pt x="188" y="26"/>
                    </a:lnTo>
                    <a:lnTo>
                      <a:pt x="188" y="24"/>
                    </a:lnTo>
                    <a:lnTo>
                      <a:pt x="190" y="24"/>
                    </a:lnTo>
                    <a:lnTo>
                      <a:pt x="191" y="23"/>
                    </a:lnTo>
                    <a:lnTo>
                      <a:pt x="193" y="23"/>
                    </a:lnTo>
                    <a:lnTo>
                      <a:pt x="194" y="24"/>
                    </a:lnTo>
                    <a:lnTo>
                      <a:pt x="196" y="24"/>
                    </a:lnTo>
                    <a:lnTo>
                      <a:pt x="196" y="21"/>
                    </a:lnTo>
                    <a:lnTo>
                      <a:pt x="198" y="21"/>
                    </a:lnTo>
                    <a:lnTo>
                      <a:pt x="199" y="21"/>
                    </a:lnTo>
                    <a:lnTo>
                      <a:pt x="201" y="21"/>
                    </a:lnTo>
                    <a:lnTo>
                      <a:pt x="201" y="20"/>
                    </a:lnTo>
                    <a:lnTo>
                      <a:pt x="202" y="20"/>
                    </a:lnTo>
                    <a:lnTo>
                      <a:pt x="204" y="20"/>
                    </a:lnTo>
                    <a:lnTo>
                      <a:pt x="205" y="21"/>
                    </a:lnTo>
                    <a:lnTo>
                      <a:pt x="207" y="21"/>
                    </a:lnTo>
                    <a:lnTo>
                      <a:pt x="207" y="20"/>
                    </a:lnTo>
                    <a:lnTo>
                      <a:pt x="208" y="20"/>
                    </a:lnTo>
                    <a:lnTo>
                      <a:pt x="210" y="20"/>
                    </a:lnTo>
                    <a:lnTo>
                      <a:pt x="212" y="20"/>
                    </a:lnTo>
                    <a:lnTo>
                      <a:pt x="212" y="18"/>
                    </a:lnTo>
                    <a:lnTo>
                      <a:pt x="212" y="17"/>
                    </a:lnTo>
                    <a:lnTo>
                      <a:pt x="210" y="15"/>
                    </a:lnTo>
                    <a:lnTo>
                      <a:pt x="212" y="14"/>
                    </a:lnTo>
                    <a:lnTo>
                      <a:pt x="215" y="15"/>
                    </a:lnTo>
                    <a:lnTo>
                      <a:pt x="216" y="15"/>
                    </a:lnTo>
                    <a:lnTo>
                      <a:pt x="218" y="17"/>
                    </a:lnTo>
                    <a:lnTo>
                      <a:pt x="218" y="15"/>
                    </a:lnTo>
                    <a:lnTo>
                      <a:pt x="218" y="14"/>
                    </a:lnTo>
                    <a:lnTo>
                      <a:pt x="219" y="14"/>
                    </a:lnTo>
                    <a:lnTo>
                      <a:pt x="221" y="12"/>
                    </a:lnTo>
                    <a:lnTo>
                      <a:pt x="222" y="14"/>
                    </a:lnTo>
                    <a:lnTo>
                      <a:pt x="224" y="15"/>
                    </a:lnTo>
                    <a:lnTo>
                      <a:pt x="222" y="15"/>
                    </a:lnTo>
                    <a:lnTo>
                      <a:pt x="224" y="15"/>
                    </a:lnTo>
                    <a:lnTo>
                      <a:pt x="225" y="15"/>
                    </a:lnTo>
                    <a:lnTo>
                      <a:pt x="227" y="15"/>
                    </a:lnTo>
                    <a:lnTo>
                      <a:pt x="228" y="15"/>
                    </a:lnTo>
                    <a:lnTo>
                      <a:pt x="230" y="15"/>
                    </a:lnTo>
                    <a:lnTo>
                      <a:pt x="231" y="15"/>
                    </a:lnTo>
                    <a:lnTo>
                      <a:pt x="231" y="14"/>
                    </a:lnTo>
                    <a:lnTo>
                      <a:pt x="233" y="14"/>
                    </a:lnTo>
                    <a:lnTo>
                      <a:pt x="234" y="12"/>
                    </a:lnTo>
                    <a:lnTo>
                      <a:pt x="236" y="14"/>
                    </a:lnTo>
                    <a:lnTo>
                      <a:pt x="236" y="15"/>
                    </a:lnTo>
                    <a:lnTo>
                      <a:pt x="236" y="17"/>
                    </a:lnTo>
                    <a:lnTo>
                      <a:pt x="236" y="18"/>
                    </a:lnTo>
                    <a:lnTo>
                      <a:pt x="238" y="18"/>
                    </a:lnTo>
                    <a:lnTo>
                      <a:pt x="238" y="20"/>
                    </a:lnTo>
                    <a:lnTo>
                      <a:pt x="238" y="21"/>
                    </a:lnTo>
                    <a:lnTo>
                      <a:pt x="239" y="21"/>
                    </a:lnTo>
                    <a:lnTo>
                      <a:pt x="242" y="21"/>
                    </a:lnTo>
                    <a:lnTo>
                      <a:pt x="241" y="23"/>
                    </a:lnTo>
                    <a:lnTo>
                      <a:pt x="242" y="23"/>
                    </a:lnTo>
                    <a:lnTo>
                      <a:pt x="244" y="23"/>
                    </a:lnTo>
                    <a:lnTo>
                      <a:pt x="245" y="24"/>
                    </a:lnTo>
                    <a:lnTo>
                      <a:pt x="247" y="26"/>
                    </a:lnTo>
                    <a:lnTo>
                      <a:pt x="249" y="27"/>
                    </a:lnTo>
                    <a:lnTo>
                      <a:pt x="250" y="27"/>
                    </a:lnTo>
                    <a:lnTo>
                      <a:pt x="250" y="26"/>
                    </a:lnTo>
                    <a:lnTo>
                      <a:pt x="250" y="24"/>
                    </a:lnTo>
                    <a:lnTo>
                      <a:pt x="252" y="24"/>
                    </a:lnTo>
                    <a:lnTo>
                      <a:pt x="253" y="24"/>
                    </a:lnTo>
                    <a:lnTo>
                      <a:pt x="253" y="23"/>
                    </a:lnTo>
                    <a:lnTo>
                      <a:pt x="255" y="24"/>
                    </a:lnTo>
                    <a:lnTo>
                      <a:pt x="256" y="24"/>
                    </a:lnTo>
                    <a:lnTo>
                      <a:pt x="264" y="27"/>
                    </a:lnTo>
                    <a:lnTo>
                      <a:pt x="265" y="27"/>
                    </a:lnTo>
                    <a:lnTo>
                      <a:pt x="265" y="29"/>
                    </a:lnTo>
                    <a:lnTo>
                      <a:pt x="267" y="29"/>
                    </a:lnTo>
                    <a:lnTo>
                      <a:pt x="268" y="31"/>
                    </a:lnTo>
                    <a:lnTo>
                      <a:pt x="270" y="31"/>
                    </a:lnTo>
                    <a:lnTo>
                      <a:pt x="271" y="34"/>
                    </a:lnTo>
                    <a:lnTo>
                      <a:pt x="273" y="35"/>
                    </a:lnTo>
                    <a:lnTo>
                      <a:pt x="275" y="35"/>
                    </a:lnTo>
                    <a:lnTo>
                      <a:pt x="284" y="32"/>
                    </a:lnTo>
                    <a:lnTo>
                      <a:pt x="286" y="32"/>
                    </a:lnTo>
                    <a:lnTo>
                      <a:pt x="287" y="32"/>
                    </a:lnTo>
                    <a:lnTo>
                      <a:pt x="287" y="31"/>
                    </a:lnTo>
                    <a:lnTo>
                      <a:pt x="289" y="29"/>
                    </a:lnTo>
                    <a:lnTo>
                      <a:pt x="293" y="31"/>
                    </a:lnTo>
                    <a:lnTo>
                      <a:pt x="295" y="31"/>
                    </a:lnTo>
                    <a:lnTo>
                      <a:pt x="296" y="31"/>
                    </a:lnTo>
                    <a:lnTo>
                      <a:pt x="298" y="29"/>
                    </a:lnTo>
                    <a:lnTo>
                      <a:pt x="299" y="29"/>
                    </a:lnTo>
                    <a:lnTo>
                      <a:pt x="302" y="27"/>
                    </a:lnTo>
                    <a:lnTo>
                      <a:pt x="304" y="27"/>
                    </a:lnTo>
                    <a:lnTo>
                      <a:pt x="305" y="31"/>
                    </a:lnTo>
                    <a:lnTo>
                      <a:pt x="307" y="31"/>
                    </a:lnTo>
                    <a:lnTo>
                      <a:pt x="308" y="29"/>
                    </a:lnTo>
                    <a:lnTo>
                      <a:pt x="310" y="29"/>
                    </a:lnTo>
                    <a:lnTo>
                      <a:pt x="312" y="29"/>
                    </a:lnTo>
                    <a:lnTo>
                      <a:pt x="313" y="27"/>
                    </a:lnTo>
                    <a:lnTo>
                      <a:pt x="318" y="26"/>
                    </a:lnTo>
                    <a:lnTo>
                      <a:pt x="318" y="27"/>
                    </a:lnTo>
                    <a:lnTo>
                      <a:pt x="318" y="26"/>
                    </a:lnTo>
                    <a:lnTo>
                      <a:pt x="319" y="26"/>
                    </a:lnTo>
                    <a:lnTo>
                      <a:pt x="319" y="24"/>
                    </a:lnTo>
                    <a:lnTo>
                      <a:pt x="321" y="23"/>
                    </a:lnTo>
                    <a:lnTo>
                      <a:pt x="321" y="21"/>
                    </a:lnTo>
                    <a:lnTo>
                      <a:pt x="321" y="20"/>
                    </a:lnTo>
                    <a:lnTo>
                      <a:pt x="319" y="18"/>
                    </a:lnTo>
                    <a:lnTo>
                      <a:pt x="321" y="17"/>
                    </a:lnTo>
                    <a:lnTo>
                      <a:pt x="321" y="15"/>
                    </a:lnTo>
                    <a:lnTo>
                      <a:pt x="321" y="14"/>
                    </a:lnTo>
                    <a:lnTo>
                      <a:pt x="319" y="14"/>
                    </a:lnTo>
                    <a:lnTo>
                      <a:pt x="319" y="12"/>
                    </a:lnTo>
                    <a:lnTo>
                      <a:pt x="319" y="11"/>
                    </a:lnTo>
                    <a:lnTo>
                      <a:pt x="318" y="9"/>
                    </a:lnTo>
                    <a:lnTo>
                      <a:pt x="318" y="8"/>
                    </a:lnTo>
                    <a:lnTo>
                      <a:pt x="316" y="8"/>
                    </a:lnTo>
                    <a:lnTo>
                      <a:pt x="315" y="8"/>
                    </a:lnTo>
                    <a:lnTo>
                      <a:pt x="315" y="6"/>
                    </a:lnTo>
                    <a:lnTo>
                      <a:pt x="315" y="5"/>
                    </a:lnTo>
                    <a:lnTo>
                      <a:pt x="315" y="3"/>
                    </a:lnTo>
                    <a:lnTo>
                      <a:pt x="316" y="3"/>
                    </a:lnTo>
                    <a:lnTo>
                      <a:pt x="316" y="1"/>
                    </a:lnTo>
                    <a:lnTo>
                      <a:pt x="318" y="1"/>
                    </a:lnTo>
                    <a:lnTo>
                      <a:pt x="319" y="0"/>
                    </a:lnTo>
                    <a:lnTo>
                      <a:pt x="322" y="0"/>
                    </a:lnTo>
                    <a:lnTo>
                      <a:pt x="324" y="0"/>
                    </a:lnTo>
                    <a:lnTo>
                      <a:pt x="326" y="1"/>
                    </a:lnTo>
                    <a:lnTo>
                      <a:pt x="327" y="1"/>
                    </a:lnTo>
                    <a:lnTo>
                      <a:pt x="327" y="3"/>
                    </a:lnTo>
                    <a:lnTo>
                      <a:pt x="330" y="1"/>
                    </a:lnTo>
                    <a:lnTo>
                      <a:pt x="332" y="3"/>
                    </a:lnTo>
                    <a:lnTo>
                      <a:pt x="333" y="3"/>
                    </a:lnTo>
                    <a:lnTo>
                      <a:pt x="335" y="5"/>
                    </a:lnTo>
                    <a:lnTo>
                      <a:pt x="336" y="5"/>
                    </a:lnTo>
                    <a:lnTo>
                      <a:pt x="336" y="6"/>
                    </a:lnTo>
                    <a:lnTo>
                      <a:pt x="339" y="9"/>
                    </a:lnTo>
                    <a:lnTo>
                      <a:pt x="341" y="11"/>
                    </a:lnTo>
                    <a:lnTo>
                      <a:pt x="342" y="11"/>
                    </a:lnTo>
                    <a:lnTo>
                      <a:pt x="342" y="9"/>
                    </a:lnTo>
                    <a:lnTo>
                      <a:pt x="342" y="11"/>
                    </a:lnTo>
                    <a:lnTo>
                      <a:pt x="344" y="11"/>
                    </a:lnTo>
                    <a:lnTo>
                      <a:pt x="342" y="12"/>
                    </a:lnTo>
                    <a:lnTo>
                      <a:pt x="344" y="14"/>
                    </a:lnTo>
                    <a:lnTo>
                      <a:pt x="342" y="14"/>
                    </a:lnTo>
                    <a:lnTo>
                      <a:pt x="344" y="15"/>
                    </a:lnTo>
                    <a:lnTo>
                      <a:pt x="344" y="17"/>
                    </a:lnTo>
                    <a:lnTo>
                      <a:pt x="344" y="18"/>
                    </a:lnTo>
                    <a:lnTo>
                      <a:pt x="345" y="23"/>
                    </a:lnTo>
                    <a:lnTo>
                      <a:pt x="345" y="24"/>
                    </a:lnTo>
                    <a:lnTo>
                      <a:pt x="345" y="26"/>
                    </a:lnTo>
                    <a:lnTo>
                      <a:pt x="344" y="27"/>
                    </a:lnTo>
                    <a:lnTo>
                      <a:pt x="344" y="29"/>
                    </a:lnTo>
                    <a:lnTo>
                      <a:pt x="342" y="29"/>
                    </a:lnTo>
                    <a:lnTo>
                      <a:pt x="341" y="27"/>
                    </a:lnTo>
                    <a:lnTo>
                      <a:pt x="338" y="31"/>
                    </a:lnTo>
                    <a:lnTo>
                      <a:pt x="336" y="31"/>
                    </a:lnTo>
                    <a:lnTo>
                      <a:pt x="335" y="32"/>
                    </a:lnTo>
                    <a:lnTo>
                      <a:pt x="333" y="34"/>
                    </a:lnTo>
                    <a:lnTo>
                      <a:pt x="330" y="34"/>
                    </a:lnTo>
                    <a:lnTo>
                      <a:pt x="329" y="34"/>
                    </a:lnTo>
                    <a:lnTo>
                      <a:pt x="330" y="35"/>
                    </a:lnTo>
                    <a:lnTo>
                      <a:pt x="329" y="37"/>
                    </a:lnTo>
                    <a:lnTo>
                      <a:pt x="329" y="38"/>
                    </a:lnTo>
                    <a:lnTo>
                      <a:pt x="329" y="40"/>
                    </a:lnTo>
                    <a:lnTo>
                      <a:pt x="330" y="42"/>
                    </a:lnTo>
                    <a:lnTo>
                      <a:pt x="329" y="43"/>
                    </a:lnTo>
                    <a:lnTo>
                      <a:pt x="330" y="43"/>
                    </a:lnTo>
                    <a:lnTo>
                      <a:pt x="329" y="46"/>
                    </a:lnTo>
                    <a:lnTo>
                      <a:pt x="330" y="48"/>
                    </a:lnTo>
                    <a:lnTo>
                      <a:pt x="330" y="49"/>
                    </a:lnTo>
                    <a:lnTo>
                      <a:pt x="332" y="49"/>
                    </a:lnTo>
                    <a:lnTo>
                      <a:pt x="332" y="51"/>
                    </a:lnTo>
                    <a:lnTo>
                      <a:pt x="330" y="51"/>
                    </a:lnTo>
                    <a:lnTo>
                      <a:pt x="330" y="52"/>
                    </a:lnTo>
                    <a:lnTo>
                      <a:pt x="330" y="54"/>
                    </a:lnTo>
                    <a:lnTo>
                      <a:pt x="330" y="55"/>
                    </a:lnTo>
                    <a:lnTo>
                      <a:pt x="329" y="55"/>
                    </a:lnTo>
                    <a:lnTo>
                      <a:pt x="327" y="57"/>
                    </a:lnTo>
                    <a:lnTo>
                      <a:pt x="329" y="57"/>
                    </a:lnTo>
                    <a:lnTo>
                      <a:pt x="329" y="58"/>
                    </a:lnTo>
                    <a:lnTo>
                      <a:pt x="327" y="58"/>
                    </a:lnTo>
                    <a:lnTo>
                      <a:pt x="327" y="57"/>
                    </a:lnTo>
                    <a:lnTo>
                      <a:pt x="326" y="57"/>
                    </a:lnTo>
                    <a:lnTo>
                      <a:pt x="326" y="58"/>
                    </a:lnTo>
                    <a:lnTo>
                      <a:pt x="324" y="60"/>
                    </a:lnTo>
                    <a:lnTo>
                      <a:pt x="324" y="58"/>
                    </a:lnTo>
                    <a:lnTo>
                      <a:pt x="324" y="60"/>
                    </a:lnTo>
                    <a:lnTo>
                      <a:pt x="322" y="60"/>
                    </a:lnTo>
                    <a:lnTo>
                      <a:pt x="324" y="60"/>
                    </a:lnTo>
                    <a:lnTo>
                      <a:pt x="322" y="60"/>
                    </a:lnTo>
                    <a:lnTo>
                      <a:pt x="322" y="61"/>
                    </a:lnTo>
                    <a:lnTo>
                      <a:pt x="321" y="64"/>
                    </a:lnTo>
                    <a:lnTo>
                      <a:pt x="319" y="66"/>
                    </a:lnTo>
                    <a:lnTo>
                      <a:pt x="319" y="68"/>
                    </a:lnTo>
                    <a:lnTo>
                      <a:pt x="318" y="69"/>
                    </a:lnTo>
                    <a:lnTo>
                      <a:pt x="316" y="69"/>
                    </a:lnTo>
                    <a:lnTo>
                      <a:pt x="315" y="69"/>
                    </a:lnTo>
                    <a:lnTo>
                      <a:pt x="315" y="68"/>
                    </a:lnTo>
                    <a:lnTo>
                      <a:pt x="313" y="66"/>
                    </a:lnTo>
                    <a:lnTo>
                      <a:pt x="313" y="64"/>
                    </a:lnTo>
                    <a:lnTo>
                      <a:pt x="315" y="64"/>
                    </a:lnTo>
                    <a:lnTo>
                      <a:pt x="315" y="63"/>
                    </a:lnTo>
                    <a:lnTo>
                      <a:pt x="313" y="63"/>
                    </a:lnTo>
                    <a:lnTo>
                      <a:pt x="312" y="63"/>
                    </a:lnTo>
                    <a:lnTo>
                      <a:pt x="313" y="64"/>
                    </a:lnTo>
                    <a:lnTo>
                      <a:pt x="312" y="64"/>
                    </a:lnTo>
                    <a:lnTo>
                      <a:pt x="312" y="63"/>
                    </a:lnTo>
                    <a:lnTo>
                      <a:pt x="310" y="61"/>
                    </a:lnTo>
                    <a:lnTo>
                      <a:pt x="308" y="61"/>
                    </a:lnTo>
                    <a:lnTo>
                      <a:pt x="307" y="61"/>
                    </a:lnTo>
                    <a:lnTo>
                      <a:pt x="305" y="61"/>
                    </a:lnTo>
                    <a:lnTo>
                      <a:pt x="302" y="61"/>
                    </a:lnTo>
                    <a:lnTo>
                      <a:pt x="298" y="61"/>
                    </a:lnTo>
                    <a:lnTo>
                      <a:pt x="296" y="61"/>
                    </a:lnTo>
                    <a:lnTo>
                      <a:pt x="293" y="60"/>
                    </a:lnTo>
                    <a:lnTo>
                      <a:pt x="292" y="60"/>
                    </a:lnTo>
                    <a:lnTo>
                      <a:pt x="290" y="60"/>
                    </a:lnTo>
                    <a:lnTo>
                      <a:pt x="289" y="60"/>
                    </a:lnTo>
                    <a:lnTo>
                      <a:pt x="287" y="60"/>
                    </a:lnTo>
                    <a:lnTo>
                      <a:pt x="287" y="58"/>
                    </a:lnTo>
                    <a:lnTo>
                      <a:pt x="286" y="58"/>
                    </a:lnTo>
                    <a:lnTo>
                      <a:pt x="282" y="58"/>
                    </a:lnTo>
                    <a:lnTo>
                      <a:pt x="279" y="57"/>
                    </a:lnTo>
                    <a:lnTo>
                      <a:pt x="278" y="55"/>
                    </a:lnTo>
                    <a:lnTo>
                      <a:pt x="276" y="55"/>
                    </a:lnTo>
                    <a:lnTo>
                      <a:pt x="275" y="57"/>
                    </a:lnTo>
                    <a:lnTo>
                      <a:pt x="273" y="57"/>
                    </a:lnTo>
                    <a:lnTo>
                      <a:pt x="270" y="55"/>
                    </a:lnTo>
                    <a:lnTo>
                      <a:pt x="268" y="55"/>
                    </a:lnTo>
                    <a:lnTo>
                      <a:pt x="268" y="54"/>
                    </a:lnTo>
                    <a:lnTo>
                      <a:pt x="267" y="54"/>
                    </a:lnTo>
                    <a:lnTo>
                      <a:pt x="267" y="52"/>
                    </a:lnTo>
                    <a:lnTo>
                      <a:pt x="268" y="52"/>
                    </a:lnTo>
                    <a:lnTo>
                      <a:pt x="268" y="51"/>
                    </a:lnTo>
                    <a:lnTo>
                      <a:pt x="267" y="51"/>
                    </a:lnTo>
                    <a:lnTo>
                      <a:pt x="264" y="51"/>
                    </a:lnTo>
                    <a:lnTo>
                      <a:pt x="262" y="51"/>
                    </a:lnTo>
                    <a:lnTo>
                      <a:pt x="262" y="52"/>
                    </a:lnTo>
                    <a:lnTo>
                      <a:pt x="261" y="54"/>
                    </a:lnTo>
                    <a:lnTo>
                      <a:pt x="259" y="54"/>
                    </a:lnTo>
                    <a:lnTo>
                      <a:pt x="261" y="55"/>
                    </a:lnTo>
                    <a:lnTo>
                      <a:pt x="259" y="55"/>
                    </a:lnTo>
                    <a:lnTo>
                      <a:pt x="258" y="55"/>
                    </a:lnTo>
                    <a:lnTo>
                      <a:pt x="255" y="57"/>
                    </a:lnTo>
                    <a:lnTo>
                      <a:pt x="253" y="58"/>
                    </a:lnTo>
                    <a:lnTo>
                      <a:pt x="252" y="60"/>
                    </a:lnTo>
                    <a:lnTo>
                      <a:pt x="250" y="61"/>
                    </a:lnTo>
                    <a:lnTo>
                      <a:pt x="249" y="60"/>
                    </a:lnTo>
                    <a:lnTo>
                      <a:pt x="245" y="61"/>
                    </a:lnTo>
                    <a:lnTo>
                      <a:pt x="244" y="61"/>
                    </a:lnTo>
                    <a:lnTo>
                      <a:pt x="244" y="60"/>
                    </a:lnTo>
                    <a:lnTo>
                      <a:pt x="242" y="60"/>
                    </a:lnTo>
                    <a:lnTo>
                      <a:pt x="241" y="61"/>
                    </a:lnTo>
                    <a:lnTo>
                      <a:pt x="241" y="60"/>
                    </a:lnTo>
                    <a:lnTo>
                      <a:pt x="239" y="58"/>
                    </a:lnTo>
                    <a:lnTo>
                      <a:pt x="239" y="57"/>
                    </a:lnTo>
                    <a:lnTo>
                      <a:pt x="238" y="57"/>
                    </a:lnTo>
                    <a:lnTo>
                      <a:pt x="238" y="55"/>
                    </a:lnTo>
                    <a:lnTo>
                      <a:pt x="234" y="54"/>
                    </a:lnTo>
                    <a:lnTo>
                      <a:pt x="233" y="55"/>
                    </a:lnTo>
                    <a:lnTo>
                      <a:pt x="231" y="55"/>
                    </a:lnTo>
                    <a:lnTo>
                      <a:pt x="230" y="55"/>
                    </a:lnTo>
                    <a:lnTo>
                      <a:pt x="228" y="55"/>
                    </a:lnTo>
                    <a:lnTo>
                      <a:pt x="227" y="57"/>
                    </a:lnTo>
                    <a:lnTo>
                      <a:pt x="225" y="60"/>
                    </a:lnTo>
                    <a:lnTo>
                      <a:pt x="224" y="60"/>
                    </a:lnTo>
                    <a:lnTo>
                      <a:pt x="225" y="60"/>
                    </a:lnTo>
                    <a:lnTo>
                      <a:pt x="225" y="61"/>
                    </a:lnTo>
                    <a:lnTo>
                      <a:pt x="224" y="61"/>
                    </a:lnTo>
                    <a:lnTo>
                      <a:pt x="224" y="63"/>
                    </a:lnTo>
                    <a:lnTo>
                      <a:pt x="225" y="63"/>
                    </a:lnTo>
                    <a:lnTo>
                      <a:pt x="219" y="68"/>
                    </a:lnTo>
                    <a:lnTo>
                      <a:pt x="215" y="71"/>
                    </a:lnTo>
                    <a:lnTo>
                      <a:pt x="212" y="71"/>
                    </a:lnTo>
                    <a:lnTo>
                      <a:pt x="210" y="71"/>
                    </a:lnTo>
                    <a:lnTo>
                      <a:pt x="207" y="69"/>
                    </a:lnTo>
                    <a:lnTo>
                      <a:pt x="202" y="66"/>
                    </a:lnTo>
                    <a:lnTo>
                      <a:pt x="201" y="66"/>
                    </a:lnTo>
                    <a:lnTo>
                      <a:pt x="199" y="66"/>
                    </a:lnTo>
                    <a:lnTo>
                      <a:pt x="198" y="66"/>
                    </a:lnTo>
                    <a:lnTo>
                      <a:pt x="196" y="68"/>
                    </a:lnTo>
                    <a:lnTo>
                      <a:pt x="194" y="69"/>
                    </a:lnTo>
                    <a:lnTo>
                      <a:pt x="193" y="69"/>
                    </a:lnTo>
                    <a:lnTo>
                      <a:pt x="193" y="71"/>
                    </a:lnTo>
                    <a:lnTo>
                      <a:pt x="191" y="72"/>
                    </a:lnTo>
                    <a:lnTo>
                      <a:pt x="193" y="74"/>
                    </a:lnTo>
                    <a:lnTo>
                      <a:pt x="193" y="75"/>
                    </a:lnTo>
                    <a:lnTo>
                      <a:pt x="194" y="75"/>
                    </a:lnTo>
                    <a:lnTo>
                      <a:pt x="196" y="75"/>
                    </a:lnTo>
                    <a:lnTo>
                      <a:pt x="196" y="77"/>
                    </a:lnTo>
                    <a:lnTo>
                      <a:pt x="198" y="79"/>
                    </a:lnTo>
                    <a:lnTo>
                      <a:pt x="198" y="80"/>
                    </a:lnTo>
                    <a:lnTo>
                      <a:pt x="199" y="82"/>
                    </a:lnTo>
                    <a:lnTo>
                      <a:pt x="201" y="82"/>
                    </a:lnTo>
                    <a:lnTo>
                      <a:pt x="202" y="82"/>
                    </a:lnTo>
                    <a:lnTo>
                      <a:pt x="204" y="83"/>
                    </a:lnTo>
                    <a:lnTo>
                      <a:pt x="204" y="85"/>
                    </a:lnTo>
                    <a:lnTo>
                      <a:pt x="199" y="85"/>
                    </a:lnTo>
                    <a:lnTo>
                      <a:pt x="199" y="86"/>
                    </a:lnTo>
                    <a:lnTo>
                      <a:pt x="199" y="88"/>
                    </a:lnTo>
                    <a:lnTo>
                      <a:pt x="201" y="92"/>
                    </a:lnTo>
                    <a:lnTo>
                      <a:pt x="202" y="92"/>
                    </a:lnTo>
                    <a:lnTo>
                      <a:pt x="204" y="92"/>
                    </a:lnTo>
                    <a:lnTo>
                      <a:pt x="204" y="94"/>
                    </a:lnTo>
                    <a:lnTo>
                      <a:pt x="205" y="94"/>
                    </a:lnTo>
                    <a:lnTo>
                      <a:pt x="207" y="94"/>
                    </a:lnTo>
                    <a:lnTo>
                      <a:pt x="208" y="94"/>
                    </a:lnTo>
                    <a:lnTo>
                      <a:pt x="208" y="92"/>
                    </a:lnTo>
                    <a:lnTo>
                      <a:pt x="208" y="91"/>
                    </a:lnTo>
                    <a:lnTo>
                      <a:pt x="208" y="89"/>
                    </a:lnTo>
                    <a:lnTo>
                      <a:pt x="210" y="91"/>
                    </a:lnTo>
                    <a:lnTo>
                      <a:pt x="212" y="94"/>
                    </a:lnTo>
                    <a:lnTo>
                      <a:pt x="213" y="95"/>
                    </a:lnTo>
                    <a:lnTo>
                      <a:pt x="215" y="95"/>
                    </a:lnTo>
                    <a:lnTo>
                      <a:pt x="216" y="95"/>
                    </a:lnTo>
                    <a:lnTo>
                      <a:pt x="218" y="95"/>
                    </a:lnTo>
                    <a:lnTo>
                      <a:pt x="218" y="97"/>
                    </a:lnTo>
                    <a:lnTo>
                      <a:pt x="219" y="98"/>
                    </a:lnTo>
                    <a:lnTo>
                      <a:pt x="221" y="98"/>
                    </a:lnTo>
                    <a:lnTo>
                      <a:pt x="222" y="100"/>
                    </a:lnTo>
                    <a:lnTo>
                      <a:pt x="225" y="105"/>
                    </a:lnTo>
                    <a:lnTo>
                      <a:pt x="228" y="108"/>
                    </a:lnTo>
                    <a:lnTo>
                      <a:pt x="228" y="109"/>
                    </a:lnTo>
                    <a:lnTo>
                      <a:pt x="227" y="111"/>
                    </a:lnTo>
                    <a:lnTo>
                      <a:pt x="225" y="111"/>
                    </a:lnTo>
                    <a:lnTo>
                      <a:pt x="224" y="111"/>
                    </a:lnTo>
                    <a:lnTo>
                      <a:pt x="222" y="109"/>
                    </a:lnTo>
                    <a:lnTo>
                      <a:pt x="222" y="108"/>
                    </a:lnTo>
                    <a:lnTo>
                      <a:pt x="221" y="108"/>
                    </a:lnTo>
                    <a:lnTo>
                      <a:pt x="219" y="105"/>
                    </a:lnTo>
                    <a:lnTo>
                      <a:pt x="218" y="103"/>
                    </a:lnTo>
                    <a:lnTo>
                      <a:pt x="218" y="101"/>
                    </a:lnTo>
                    <a:lnTo>
                      <a:pt x="215" y="100"/>
                    </a:lnTo>
                    <a:lnTo>
                      <a:pt x="210" y="100"/>
                    </a:lnTo>
                    <a:lnTo>
                      <a:pt x="208" y="98"/>
                    </a:lnTo>
                    <a:lnTo>
                      <a:pt x="205" y="95"/>
                    </a:lnTo>
                    <a:lnTo>
                      <a:pt x="204" y="95"/>
                    </a:lnTo>
                    <a:lnTo>
                      <a:pt x="202" y="95"/>
                    </a:lnTo>
                    <a:lnTo>
                      <a:pt x="201" y="94"/>
                    </a:lnTo>
                    <a:lnTo>
                      <a:pt x="199" y="94"/>
                    </a:lnTo>
                    <a:lnTo>
                      <a:pt x="196" y="95"/>
                    </a:lnTo>
                    <a:lnTo>
                      <a:pt x="194" y="95"/>
                    </a:lnTo>
                    <a:lnTo>
                      <a:pt x="193" y="97"/>
                    </a:lnTo>
                    <a:lnTo>
                      <a:pt x="191" y="98"/>
                    </a:lnTo>
                    <a:lnTo>
                      <a:pt x="193" y="100"/>
                    </a:lnTo>
                    <a:lnTo>
                      <a:pt x="193" y="101"/>
                    </a:lnTo>
                    <a:lnTo>
                      <a:pt x="193" y="103"/>
                    </a:lnTo>
                    <a:lnTo>
                      <a:pt x="196" y="105"/>
                    </a:lnTo>
                    <a:lnTo>
                      <a:pt x="196" y="106"/>
                    </a:lnTo>
                    <a:lnTo>
                      <a:pt x="198" y="106"/>
                    </a:lnTo>
                    <a:lnTo>
                      <a:pt x="201" y="108"/>
                    </a:lnTo>
                    <a:lnTo>
                      <a:pt x="202" y="108"/>
                    </a:lnTo>
                    <a:lnTo>
                      <a:pt x="204" y="109"/>
                    </a:lnTo>
                    <a:lnTo>
                      <a:pt x="205" y="111"/>
                    </a:lnTo>
                    <a:lnTo>
                      <a:pt x="207" y="111"/>
                    </a:lnTo>
                    <a:lnTo>
                      <a:pt x="208" y="112"/>
                    </a:lnTo>
                    <a:lnTo>
                      <a:pt x="207" y="112"/>
                    </a:lnTo>
                    <a:lnTo>
                      <a:pt x="207" y="114"/>
                    </a:lnTo>
                    <a:lnTo>
                      <a:pt x="208" y="116"/>
                    </a:lnTo>
                    <a:lnTo>
                      <a:pt x="207" y="116"/>
                    </a:lnTo>
                    <a:lnTo>
                      <a:pt x="207" y="117"/>
                    </a:lnTo>
                    <a:lnTo>
                      <a:pt x="208" y="117"/>
                    </a:lnTo>
                    <a:lnTo>
                      <a:pt x="208" y="119"/>
                    </a:lnTo>
                    <a:lnTo>
                      <a:pt x="208" y="120"/>
                    </a:lnTo>
                    <a:lnTo>
                      <a:pt x="207" y="120"/>
                    </a:lnTo>
                    <a:lnTo>
                      <a:pt x="208" y="122"/>
                    </a:lnTo>
                    <a:lnTo>
                      <a:pt x="207" y="122"/>
                    </a:lnTo>
                    <a:lnTo>
                      <a:pt x="207" y="123"/>
                    </a:lnTo>
                    <a:lnTo>
                      <a:pt x="208" y="123"/>
                    </a:lnTo>
                    <a:lnTo>
                      <a:pt x="205" y="123"/>
                    </a:lnTo>
                    <a:lnTo>
                      <a:pt x="204" y="123"/>
                    </a:lnTo>
                    <a:lnTo>
                      <a:pt x="204" y="122"/>
                    </a:lnTo>
                    <a:lnTo>
                      <a:pt x="202" y="122"/>
                    </a:lnTo>
                    <a:lnTo>
                      <a:pt x="204" y="120"/>
                    </a:lnTo>
                    <a:lnTo>
                      <a:pt x="201" y="120"/>
                    </a:lnTo>
                    <a:lnTo>
                      <a:pt x="201" y="119"/>
                    </a:lnTo>
                    <a:lnTo>
                      <a:pt x="199" y="119"/>
                    </a:lnTo>
                    <a:lnTo>
                      <a:pt x="198" y="116"/>
                    </a:lnTo>
                    <a:lnTo>
                      <a:pt x="198" y="114"/>
                    </a:lnTo>
                    <a:lnTo>
                      <a:pt x="196" y="112"/>
                    </a:lnTo>
                    <a:lnTo>
                      <a:pt x="196" y="111"/>
                    </a:lnTo>
                    <a:lnTo>
                      <a:pt x="191" y="105"/>
                    </a:lnTo>
                    <a:lnTo>
                      <a:pt x="190" y="103"/>
                    </a:lnTo>
                    <a:lnTo>
                      <a:pt x="188" y="103"/>
                    </a:lnTo>
                    <a:lnTo>
                      <a:pt x="184" y="103"/>
                    </a:lnTo>
                    <a:lnTo>
                      <a:pt x="181" y="101"/>
                    </a:lnTo>
                    <a:lnTo>
                      <a:pt x="179" y="101"/>
                    </a:lnTo>
                    <a:lnTo>
                      <a:pt x="178" y="101"/>
                    </a:lnTo>
                    <a:lnTo>
                      <a:pt x="175" y="101"/>
                    </a:lnTo>
                    <a:lnTo>
                      <a:pt x="175" y="105"/>
                    </a:lnTo>
                    <a:lnTo>
                      <a:pt x="173" y="106"/>
                    </a:lnTo>
                    <a:lnTo>
                      <a:pt x="175" y="106"/>
                    </a:lnTo>
                    <a:lnTo>
                      <a:pt x="175" y="108"/>
                    </a:lnTo>
                    <a:lnTo>
                      <a:pt x="175" y="109"/>
                    </a:lnTo>
                    <a:lnTo>
                      <a:pt x="176" y="109"/>
                    </a:lnTo>
                    <a:lnTo>
                      <a:pt x="178" y="111"/>
                    </a:lnTo>
                    <a:lnTo>
                      <a:pt x="181" y="116"/>
                    </a:lnTo>
                    <a:lnTo>
                      <a:pt x="182" y="117"/>
                    </a:lnTo>
                    <a:lnTo>
                      <a:pt x="187" y="120"/>
                    </a:lnTo>
                    <a:lnTo>
                      <a:pt x="191" y="120"/>
                    </a:lnTo>
                    <a:lnTo>
                      <a:pt x="191" y="122"/>
                    </a:lnTo>
                    <a:lnTo>
                      <a:pt x="191" y="123"/>
                    </a:lnTo>
                    <a:lnTo>
                      <a:pt x="193" y="123"/>
                    </a:lnTo>
                    <a:lnTo>
                      <a:pt x="193" y="125"/>
                    </a:lnTo>
                    <a:lnTo>
                      <a:pt x="194" y="125"/>
                    </a:lnTo>
                    <a:lnTo>
                      <a:pt x="193" y="126"/>
                    </a:lnTo>
                    <a:lnTo>
                      <a:pt x="188" y="125"/>
                    </a:lnTo>
                    <a:lnTo>
                      <a:pt x="181" y="122"/>
                    </a:lnTo>
                    <a:lnTo>
                      <a:pt x="179" y="122"/>
                    </a:lnTo>
                    <a:lnTo>
                      <a:pt x="176" y="122"/>
                    </a:lnTo>
                    <a:lnTo>
                      <a:pt x="175" y="123"/>
                    </a:lnTo>
                    <a:lnTo>
                      <a:pt x="175" y="122"/>
                    </a:lnTo>
                    <a:lnTo>
                      <a:pt x="176" y="120"/>
                    </a:lnTo>
                    <a:lnTo>
                      <a:pt x="176" y="119"/>
                    </a:lnTo>
                    <a:lnTo>
                      <a:pt x="175" y="119"/>
                    </a:lnTo>
                    <a:lnTo>
                      <a:pt x="175" y="117"/>
                    </a:lnTo>
                    <a:lnTo>
                      <a:pt x="175" y="116"/>
                    </a:lnTo>
                    <a:lnTo>
                      <a:pt x="173" y="116"/>
                    </a:lnTo>
                    <a:lnTo>
                      <a:pt x="173" y="114"/>
                    </a:lnTo>
                    <a:lnTo>
                      <a:pt x="171" y="112"/>
                    </a:lnTo>
                    <a:lnTo>
                      <a:pt x="173" y="111"/>
                    </a:lnTo>
                    <a:lnTo>
                      <a:pt x="173" y="108"/>
                    </a:lnTo>
                    <a:lnTo>
                      <a:pt x="173" y="106"/>
                    </a:lnTo>
                    <a:lnTo>
                      <a:pt x="171" y="103"/>
                    </a:lnTo>
                    <a:lnTo>
                      <a:pt x="170" y="103"/>
                    </a:lnTo>
                    <a:lnTo>
                      <a:pt x="168" y="101"/>
                    </a:lnTo>
                    <a:lnTo>
                      <a:pt x="167" y="101"/>
                    </a:lnTo>
                    <a:lnTo>
                      <a:pt x="165" y="101"/>
                    </a:lnTo>
                    <a:lnTo>
                      <a:pt x="164" y="101"/>
                    </a:lnTo>
                    <a:lnTo>
                      <a:pt x="161" y="98"/>
                    </a:lnTo>
                    <a:lnTo>
                      <a:pt x="159" y="98"/>
                    </a:lnTo>
                    <a:lnTo>
                      <a:pt x="157" y="97"/>
                    </a:lnTo>
                    <a:lnTo>
                      <a:pt x="156" y="95"/>
                    </a:lnTo>
                    <a:lnTo>
                      <a:pt x="154" y="94"/>
                    </a:lnTo>
                    <a:lnTo>
                      <a:pt x="153" y="94"/>
                    </a:lnTo>
                    <a:lnTo>
                      <a:pt x="150" y="94"/>
                    </a:lnTo>
                    <a:lnTo>
                      <a:pt x="151" y="92"/>
                    </a:lnTo>
                    <a:lnTo>
                      <a:pt x="150" y="91"/>
                    </a:lnTo>
                    <a:lnTo>
                      <a:pt x="148" y="89"/>
                    </a:lnTo>
                    <a:lnTo>
                      <a:pt x="150" y="89"/>
                    </a:lnTo>
                    <a:lnTo>
                      <a:pt x="147" y="86"/>
                    </a:lnTo>
                    <a:lnTo>
                      <a:pt x="148" y="85"/>
                    </a:lnTo>
                    <a:lnTo>
                      <a:pt x="151" y="85"/>
                    </a:lnTo>
                    <a:lnTo>
                      <a:pt x="153" y="85"/>
                    </a:lnTo>
                    <a:lnTo>
                      <a:pt x="154" y="85"/>
                    </a:lnTo>
                    <a:lnTo>
                      <a:pt x="154" y="83"/>
                    </a:lnTo>
                    <a:lnTo>
                      <a:pt x="156" y="82"/>
                    </a:lnTo>
                    <a:lnTo>
                      <a:pt x="154" y="82"/>
                    </a:lnTo>
                    <a:lnTo>
                      <a:pt x="153" y="80"/>
                    </a:lnTo>
                    <a:lnTo>
                      <a:pt x="153" y="79"/>
                    </a:lnTo>
                    <a:lnTo>
                      <a:pt x="153" y="77"/>
                    </a:lnTo>
                    <a:lnTo>
                      <a:pt x="151" y="75"/>
                    </a:lnTo>
                    <a:lnTo>
                      <a:pt x="150" y="75"/>
                    </a:lnTo>
                    <a:lnTo>
                      <a:pt x="148" y="77"/>
                    </a:lnTo>
                    <a:lnTo>
                      <a:pt x="148" y="79"/>
                    </a:lnTo>
                    <a:lnTo>
                      <a:pt x="148" y="80"/>
                    </a:lnTo>
                    <a:lnTo>
                      <a:pt x="147" y="80"/>
                    </a:lnTo>
                    <a:lnTo>
                      <a:pt x="147" y="82"/>
                    </a:lnTo>
                    <a:lnTo>
                      <a:pt x="145" y="82"/>
                    </a:lnTo>
                    <a:lnTo>
                      <a:pt x="145" y="80"/>
                    </a:lnTo>
                    <a:lnTo>
                      <a:pt x="144" y="82"/>
                    </a:lnTo>
                    <a:lnTo>
                      <a:pt x="142" y="83"/>
                    </a:lnTo>
                    <a:lnTo>
                      <a:pt x="144" y="85"/>
                    </a:lnTo>
                    <a:lnTo>
                      <a:pt x="142" y="85"/>
                    </a:lnTo>
                    <a:lnTo>
                      <a:pt x="142" y="83"/>
                    </a:lnTo>
                    <a:lnTo>
                      <a:pt x="142" y="85"/>
                    </a:lnTo>
                    <a:lnTo>
                      <a:pt x="141" y="85"/>
                    </a:lnTo>
                    <a:lnTo>
                      <a:pt x="139" y="85"/>
                    </a:lnTo>
                    <a:lnTo>
                      <a:pt x="138" y="86"/>
                    </a:lnTo>
                    <a:lnTo>
                      <a:pt x="139" y="86"/>
                    </a:lnTo>
                    <a:lnTo>
                      <a:pt x="138" y="86"/>
                    </a:lnTo>
                    <a:lnTo>
                      <a:pt x="138" y="88"/>
                    </a:lnTo>
                    <a:lnTo>
                      <a:pt x="136" y="88"/>
                    </a:lnTo>
                    <a:lnTo>
                      <a:pt x="135" y="88"/>
                    </a:lnTo>
                    <a:lnTo>
                      <a:pt x="135" y="89"/>
                    </a:lnTo>
                    <a:lnTo>
                      <a:pt x="136" y="89"/>
                    </a:lnTo>
                    <a:lnTo>
                      <a:pt x="136" y="91"/>
                    </a:lnTo>
                    <a:lnTo>
                      <a:pt x="136" y="92"/>
                    </a:lnTo>
                    <a:lnTo>
                      <a:pt x="138" y="92"/>
                    </a:lnTo>
                    <a:lnTo>
                      <a:pt x="138" y="94"/>
                    </a:lnTo>
                    <a:lnTo>
                      <a:pt x="139" y="94"/>
                    </a:lnTo>
                    <a:lnTo>
                      <a:pt x="139" y="95"/>
                    </a:lnTo>
                    <a:lnTo>
                      <a:pt x="138" y="97"/>
                    </a:lnTo>
                    <a:lnTo>
                      <a:pt x="136" y="98"/>
                    </a:lnTo>
                    <a:lnTo>
                      <a:pt x="135" y="103"/>
                    </a:lnTo>
                    <a:lnTo>
                      <a:pt x="135" y="105"/>
                    </a:lnTo>
                    <a:lnTo>
                      <a:pt x="133" y="109"/>
                    </a:lnTo>
                    <a:lnTo>
                      <a:pt x="133" y="111"/>
                    </a:lnTo>
                    <a:lnTo>
                      <a:pt x="133" y="112"/>
                    </a:lnTo>
                    <a:lnTo>
                      <a:pt x="135" y="114"/>
                    </a:lnTo>
                    <a:lnTo>
                      <a:pt x="135" y="116"/>
                    </a:lnTo>
                    <a:lnTo>
                      <a:pt x="135" y="117"/>
                    </a:lnTo>
                    <a:lnTo>
                      <a:pt x="136" y="119"/>
                    </a:lnTo>
                    <a:lnTo>
                      <a:pt x="138" y="122"/>
                    </a:lnTo>
                    <a:lnTo>
                      <a:pt x="139" y="122"/>
                    </a:lnTo>
                    <a:lnTo>
                      <a:pt x="141" y="122"/>
                    </a:lnTo>
                    <a:lnTo>
                      <a:pt x="141" y="123"/>
                    </a:lnTo>
                    <a:lnTo>
                      <a:pt x="141" y="125"/>
                    </a:lnTo>
                    <a:lnTo>
                      <a:pt x="142" y="126"/>
                    </a:lnTo>
                    <a:lnTo>
                      <a:pt x="142" y="128"/>
                    </a:lnTo>
                    <a:lnTo>
                      <a:pt x="145" y="129"/>
                    </a:lnTo>
                    <a:lnTo>
                      <a:pt x="145" y="131"/>
                    </a:lnTo>
                    <a:lnTo>
                      <a:pt x="147" y="131"/>
                    </a:lnTo>
                    <a:lnTo>
                      <a:pt x="148" y="134"/>
                    </a:lnTo>
                    <a:lnTo>
                      <a:pt x="148" y="135"/>
                    </a:lnTo>
                    <a:lnTo>
                      <a:pt x="150" y="137"/>
                    </a:lnTo>
                    <a:lnTo>
                      <a:pt x="150" y="138"/>
                    </a:lnTo>
                    <a:lnTo>
                      <a:pt x="151" y="143"/>
                    </a:lnTo>
                    <a:lnTo>
                      <a:pt x="153" y="146"/>
                    </a:lnTo>
                    <a:lnTo>
                      <a:pt x="153" y="148"/>
                    </a:lnTo>
                    <a:lnTo>
                      <a:pt x="153" y="149"/>
                    </a:lnTo>
                    <a:lnTo>
                      <a:pt x="156" y="151"/>
                    </a:lnTo>
                    <a:lnTo>
                      <a:pt x="159" y="153"/>
                    </a:lnTo>
                    <a:lnTo>
                      <a:pt x="161" y="154"/>
                    </a:lnTo>
                    <a:lnTo>
                      <a:pt x="162" y="154"/>
                    </a:lnTo>
                    <a:lnTo>
                      <a:pt x="162" y="156"/>
                    </a:lnTo>
                    <a:lnTo>
                      <a:pt x="162" y="157"/>
                    </a:lnTo>
                    <a:lnTo>
                      <a:pt x="167" y="162"/>
                    </a:lnTo>
                    <a:lnTo>
                      <a:pt x="168" y="163"/>
                    </a:lnTo>
                    <a:lnTo>
                      <a:pt x="170" y="166"/>
                    </a:lnTo>
                    <a:lnTo>
                      <a:pt x="171" y="169"/>
                    </a:lnTo>
                    <a:lnTo>
                      <a:pt x="175" y="174"/>
                    </a:lnTo>
                    <a:lnTo>
                      <a:pt x="175" y="175"/>
                    </a:lnTo>
                    <a:lnTo>
                      <a:pt x="173" y="175"/>
                    </a:lnTo>
                    <a:lnTo>
                      <a:pt x="171" y="177"/>
                    </a:lnTo>
                    <a:lnTo>
                      <a:pt x="168" y="177"/>
                    </a:lnTo>
                    <a:lnTo>
                      <a:pt x="168" y="179"/>
                    </a:lnTo>
                    <a:lnTo>
                      <a:pt x="167" y="179"/>
                    </a:lnTo>
                    <a:lnTo>
                      <a:pt x="168" y="179"/>
                    </a:lnTo>
                    <a:lnTo>
                      <a:pt x="168" y="180"/>
                    </a:lnTo>
                    <a:lnTo>
                      <a:pt x="167" y="180"/>
                    </a:lnTo>
                    <a:lnTo>
                      <a:pt x="165" y="180"/>
                    </a:lnTo>
                    <a:lnTo>
                      <a:pt x="164" y="180"/>
                    </a:lnTo>
                    <a:lnTo>
                      <a:pt x="162" y="182"/>
                    </a:lnTo>
                    <a:lnTo>
                      <a:pt x="161" y="182"/>
                    </a:lnTo>
                    <a:lnTo>
                      <a:pt x="159" y="180"/>
                    </a:lnTo>
                    <a:lnTo>
                      <a:pt x="161" y="179"/>
                    </a:lnTo>
                    <a:lnTo>
                      <a:pt x="159" y="179"/>
                    </a:lnTo>
                    <a:lnTo>
                      <a:pt x="161" y="177"/>
                    </a:lnTo>
                    <a:lnTo>
                      <a:pt x="162" y="177"/>
                    </a:lnTo>
                    <a:lnTo>
                      <a:pt x="161" y="180"/>
                    </a:lnTo>
                    <a:lnTo>
                      <a:pt x="165" y="179"/>
                    </a:lnTo>
                    <a:lnTo>
                      <a:pt x="165" y="177"/>
                    </a:lnTo>
                    <a:lnTo>
                      <a:pt x="167" y="177"/>
                    </a:lnTo>
                    <a:lnTo>
                      <a:pt x="167" y="175"/>
                    </a:lnTo>
                    <a:lnTo>
                      <a:pt x="167" y="174"/>
                    </a:lnTo>
                    <a:lnTo>
                      <a:pt x="165" y="172"/>
                    </a:lnTo>
                    <a:lnTo>
                      <a:pt x="165" y="171"/>
                    </a:lnTo>
                    <a:lnTo>
                      <a:pt x="165" y="169"/>
                    </a:lnTo>
                    <a:lnTo>
                      <a:pt x="164" y="168"/>
                    </a:lnTo>
                    <a:lnTo>
                      <a:pt x="162" y="166"/>
                    </a:lnTo>
                    <a:lnTo>
                      <a:pt x="161" y="166"/>
                    </a:lnTo>
                    <a:lnTo>
                      <a:pt x="157" y="166"/>
                    </a:lnTo>
                    <a:lnTo>
                      <a:pt x="157" y="165"/>
                    </a:lnTo>
                    <a:lnTo>
                      <a:pt x="156" y="163"/>
                    </a:lnTo>
                    <a:lnTo>
                      <a:pt x="154" y="163"/>
                    </a:lnTo>
                    <a:lnTo>
                      <a:pt x="153" y="163"/>
                    </a:lnTo>
                    <a:lnTo>
                      <a:pt x="153" y="165"/>
                    </a:lnTo>
                    <a:lnTo>
                      <a:pt x="153" y="166"/>
                    </a:lnTo>
                    <a:lnTo>
                      <a:pt x="151" y="168"/>
                    </a:lnTo>
                    <a:lnTo>
                      <a:pt x="150" y="168"/>
                    </a:lnTo>
                    <a:lnTo>
                      <a:pt x="148" y="168"/>
                    </a:lnTo>
                    <a:lnTo>
                      <a:pt x="147" y="169"/>
                    </a:lnTo>
                    <a:lnTo>
                      <a:pt x="147" y="171"/>
                    </a:lnTo>
                    <a:lnTo>
                      <a:pt x="147" y="172"/>
                    </a:lnTo>
                    <a:lnTo>
                      <a:pt x="148" y="177"/>
                    </a:lnTo>
                    <a:lnTo>
                      <a:pt x="150" y="175"/>
                    </a:lnTo>
                    <a:lnTo>
                      <a:pt x="150" y="174"/>
                    </a:lnTo>
                    <a:lnTo>
                      <a:pt x="150" y="175"/>
                    </a:lnTo>
                    <a:lnTo>
                      <a:pt x="151" y="175"/>
                    </a:lnTo>
                    <a:lnTo>
                      <a:pt x="151" y="177"/>
                    </a:lnTo>
                    <a:lnTo>
                      <a:pt x="151" y="179"/>
                    </a:lnTo>
                    <a:lnTo>
                      <a:pt x="153" y="180"/>
                    </a:lnTo>
                    <a:lnTo>
                      <a:pt x="153" y="179"/>
                    </a:lnTo>
                    <a:lnTo>
                      <a:pt x="153" y="180"/>
                    </a:lnTo>
                    <a:lnTo>
                      <a:pt x="153" y="179"/>
                    </a:lnTo>
                    <a:lnTo>
                      <a:pt x="154" y="179"/>
                    </a:lnTo>
                    <a:lnTo>
                      <a:pt x="154" y="180"/>
                    </a:lnTo>
                    <a:lnTo>
                      <a:pt x="154" y="182"/>
                    </a:lnTo>
                    <a:lnTo>
                      <a:pt x="156" y="183"/>
                    </a:lnTo>
                    <a:lnTo>
                      <a:pt x="154" y="185"/>
                    </a:lnTo>
                    <a:lnTo>
                      <a:pt x="154" y="186"/>
                    </a:lnTo>
                    <a:lnTo>
                      <a:pt x="157" y="185"/>
                    </a:lnTo>
                    <a:lnTo>
                      <a:pt x="159" y="185"/>
                    </a:lnTo>
                    <a:lnTo>
                      <a:pt x="161" y="185"/>
                    </a:lnTo>
                    <a:lnTo>
                      <a:pt x="159" y="185"/>
                    </a:lnTo>
                    <a:lnTo>
                      <a:pt x="157" y="186"/>
                    </a:lnTo>
                    <a:lnTo>
                      <a:pt x="157" y="188"/>
                    </a:lnTo>
                    <a:lnTo>
                      <a:pt x="156" y="188"/>
                    </a:lnTo>
                    <a:lnTo>
                      <a:pt x="156" y="189"/>
                    </a:lnTo>
                    <a:lnTo>
                      <a:pt x="156" y="191"/>
                    </a:lnTo>
                    <a:lnTo>
                      <a:pt x="154" y="191"/>
                    </a:lnTo>
                    <a:lnTo>
                      <a:pt x="153" y="191"/>
                    </a:lnTo>
                    <a:lnTo>
                      <a:pt x="153" y="192"/>
                    </a:lnTo>
                    <a:lnTo>
                      <a:pt x="151" y="192"/>
                    </a:lnTo>
                    <a:lnTo>
                      <a:pt x="150" y="192"/>
                    </a:lnTo>
                    <a:lnTo>
                      <a:pt x="148" y="192"/>
                    </a:lnTo>
                    <a:lnTo>
                      <a:pt x="148" y="194"/>
                    </a:lnTo>
                    <a:lnTo>
                      <a:pt x="147" y="194"/>
                    </a:lnTo>
                    <a:lnTo>
                      <a:pt x="145" y="194"/>
                    </a:lnTo>
                    <a:lnTo>
                      <a:pt x="145" y="195"/>
                    </a:lnTo>
                    <a:lnTo>
                      <a:pt x="144" y="195"/>
                    </a:lnTo>
                    <a:lnTo>
                      <a:pt x="142" y="195"/>
                    </a:lnTo>
                    <a:lnTo>
                      <a:pt x="142" y="194"/>
                    </a:lnTo>
                    <a:lnTo>
                      <a:pt x="141" y="194"/>
                    </a:lnTo>
                    <a:lnTo>
                      <a:pt x="141" y="195"/>
                    </a:lnTo>
                    <a:lnTo>
                      <a:pt x="139" y="195"/>
                    </a:lnTo>
                    <a:lnTo>
                      <a:pt x="139" y="194"/>
                    </a:lnTo>
                    <a:lnTo>
                      <a:pt x="138" y="194"/>
                    </a:lnTo>
                    <a:lnTo>
                      <a:pt x="136" y="192"/>
                    </a:lnTo>
                    <a:lnTo>
                      <a:pt x="135" y="194"/>
                    </a:lnTo>
                    <a:lnTo>
                      <a:pt x="133" y="194"/>
                    </a:lnTo>
                    <a:lnTo>
                      <a:pt x="133" y="195"/>
                    </a:lnTo>
                    <a:lnTo>
                      <a:pt x="131" y="195"/>
                    </a:lnTo>
                    <a:lnTo>
                      <a:pt x="131" y="197"/>
                    </a:lnTo>
                    <a:lnTo>
                      <a:pt x="135" y="195"/>
                    </a:lnTo>
                    <a:lnTo>
                      <a:pt x="135" y="197"/>
                    </a:lnTo>
                    <a:lnTo>
                      <a:pt x="133" y="197"/>
                    </a:lnTo>
                    <a:lnTo>
                      <a:pt x="133" y="198"/>
                    </a:lnTo>
                    <a:lnTo>
                      <a:pt x="135" y="198"/>
                    </a:lnTo>
                    <a:lnTo>
                      <a:pt x="135" y="197"/>
                    </a:lnTo>
                    <a:lnTo>
                      <a:pt x="136" y="197"/>
                    </a:lnTo>
                    <a:lnTo>
                      <a:pt x="135" y="198"/>
                    </a:lnTo>
                    <a:lnTo>
                      <a:pt x="136" y="198"/>
                    </a:lnTo>
                    <a:lnTo>
                      <a:pt x="138" y="198"/>
                    </a:lnTo>
                    <a:lnTo>
                      <a:pt x="141" y="197"/>
                    </a:lnTo>
                    <a:lnTo>
                      <a:pt x="142" y="198"/>
                    </a:lnTo>
                    <a:lnTo>
                      <a:pt x="144" y="200"/>
                    </a:lnTo>
                    <a:lnTo>
                      <a:pt x="144" y="202"/>
                    </a:lnTo>
                    <a:lnTo>
                      <a:pt x="145" y="202"/>
                    </a:lnTo>
                    <a:lnTo>
                      <a:pt x="147" y="202"/>
                    </a:lnTo>
                    <a:lnTo>
                      <a:pt x="148" y="202"/>
                    </a:lnTo>
                    <a:lnTo>
                      <a:pt x="148" y="203"/>
                    </a:lnTo>
                    <a:lnTo>
                      <a:pt x="150" y="203"/>
                    </a:lnTo>
                    <a:lnTo>
                      <a:pt x="151" y="202"/>
                    </a:lnTo>
                    <a:lnTo>
                      <a:pt x="153" y="202"/>
                    </a:lnTo>
                    <a:lnTo>
                      <a:pt x="153" y="203"/>
                    </a:lnTo>
                    <a:lnTo>
                      <a:pt x="154" y="203"/>
                    </a:lnTo>
                    <a:lnTo>
                      <a:pt x="157" y="203"/>
                    </a:lnTo>
                    <a:lnTo>
                      <a:pt x="157" y="205"/>
                    </a:lnTo>
                    <a:lnTo>
                      <a:pt x="159" y="205"/>
                    </a:lnTo>
                    <a:lnTo>
                      <a:pt x="161" y="211"/>
                    </a:lnTo>
                    <a:lnTo>
                      <a:pt x="162" y="211"/>
                    </a:lnTo>
                    <a:lnTo>
                      <a:pt x="164" y="211"/>
                    </a:lnTo>
                    <a:lnTo>
                      <a:pt x="165" y="211"/>
                    </a:lnTo>
                    <a:lnTo>
                      <a:pt x="167" y="209"/>
                    </a:lnTo>
                    <a:lnTo>
                      <a:pt x="165" y="209"/>
                    </a:lnTo>
                    <a:lnTo>
                      <a:pt x="165" y="208"/>
                    </a:lnTo>
                    <a:lnTo>
                      <a:pt x="167" y="208"/>
                    </a:lnTo>
                    <a:lnTo>
                      <a:pt x="168" y="209"/>
                    </a:lnTo>
                    <a:lnTo>
                      <a:pt x="170" y="209"/>
                    </a:lnTo>
                    <a:lnTo>
                      <a:pt x="171" y="209"/>
                    </a:lnTo>
                    <a:lnTo>
                      <a:pt x="171" y="211"/>
                    </a:lnTo>
                    <a:lnTo>
                      <a:pt x="173" y="211"/>
                    </a:lnTo>
                    <a:lnTo>
                      <a:pt x="173" y="212"/>
                    </a:lnTo>
                    <a:lnTo>
                      <a:pt x="173" y="214"/>
                    </a:lnTo>
                    <a:lnTo>
                      <a:pt x="171" y="214"/>
                    </a:lnTo>
                    <a:lnTo>
                      <a:pt x="171" y="216"/>
                    </a:lnTo>
                    <a:lnTo>
                      <a:pt x="171" y="217"/>
                    </a:lnTo>
                    <a:lnTo>
                      <a:pt x="171" y="216"/>
                    </a:lnTo>
                    <a:lnTo>
                      <a:pt x="173" y="217"/>
                    </a:lnTo>
                    <a:lnTo>
                      <a:pt x="175" y="217"/>
                    </a:lnTo>
                    <a:lnTo>
                      <a:pt x="176" y="219"/>
                    </a:lnTo>
                    <a:lnTo>
                      <a:pt x="175" y="219"/>
                    </a:lnTo>
                    <a:lnTo>
                      <a:pt x="173" y="220"/>
                    </a:lnTo>
                    <a:lnTo>
                      <a:pt x="175" y="220"/>
                    </a:lnTo>
                    <a:lnTo>
                      <a:pt x="178" y="220"/>
                    </a:lnTo>
                    <a:lnTo>
                      <a:pt x="184" y="222"/>
                    </a:lnTo>
                    <a:lnTo>
                      <a:pt x="184" y="220"/>
                    </a:lnTo>
                    <a:lnTo>
                      <a:pt x="185" y="220"/>
                    </a:lnTo>
                    <a:lnTo>
                      <a:pt x="187" y="222"/>
                    </a:lnTo>
                    <a:lnTo>
                      <a:pt x="187" y="223"/>
                    </a:lnTo>
                    <a:lnTo>
                      <a:pt x="185" y="223"/>
                    </a:lnTo>
                    <a:lnTo>
                      <a:pt x="187" y="223"/>
                    </a:lnTo>
                    <a:lnTo>
                      <a:pt x="187" y="225"/>
                    </a:lnTo>
                    <a:lnTo>
                      <a:pt x="188" y="226"/>
                    </a:lnTo>
                    <a:lnTo>
                      <a:pt x="191" y="229"/>
                    </a:lnTo>
                    <a:lnTo>
                      <a:pt x="193" y="231"/>
                    </a:lnTo>
                    <a:lnTo>
                      <a:pt x="194" y="231"/>
                    </a:lnTo>
                    <a:lnTo>
                      <a:pt x="196" y="231"/>
                    </a:lnTo>
                    <a:lnTo>
                      <a:pt x="198" y="231"/>
                    </a:lnTo>
                    <a:lnTo>
                      <a:pt x="199" y="232"/>
                    </a:lnTo>
                    <a:lnTo>
                      <a:pt x="204" y="234"/>
                    </a:lnTo>
                    <a:lnTo>
                      <a:pt x="205" y="234"/>
                    </a:lnTo>
                    <a:lnTo>
                      <a:pt x="207" y="235"/>
                    </a:lnTo>
                    <a:lnTo>
                      <a:pt x="208" y="237"/>
                    </a:lnTo>
                    <a:lnTo>
                      <a:pt x="210" y="239"/>
                    </a:lnTo>
                    <a:lnTo>
                      <a:pt x="212" y="240"/>
                    </a:lnTo>
                    <a:lnTo>
                      <a:pt x="212" y="242"/>
                    </a:lnTo>
                    <a:lnTo>
                      <a:pt x="213" y="243"/>
                    </a:lnTo>
                    <a:lnTo>
                      <a:pt x="212" y="243"/>
                    </a:lnTo>
                    <a:lnTo>
                      <a:pt x="212" y="245"/>
                    </a:lnTo>
                    <a:lnTo>
                      <a:pt x="212" y="243"/>
                    </a:lnTo>
                    <a:lnTo>
                      <a:pt x="210" y="245"/>
                    </a:lnTo>
                    <a:lnTo>
                      <a:pt x="207" y="245"/>
                    </a:lnTo>
                    <a:lnTo>
                      <a:pt x="207" y="246"/>
                    </a:lnTo>
                    <a:lnTo>
                      <a:pt x="208" y="249"/>
                    </a:lnTo>
                    <a:lnTo>
                      <a:pt x="208" y="251"/>
                    </a:lnTo>
                    <a:lnTo>
                      <a:pt x="208" y="253"/>
                    </a:lnTo>
                    <a:lnTo>
                      <a:pt x="210" y="253"/>
                    </a:lnTo>
                    <a:lnTo>
                      <a:pt x="210" y="254"/>
                    </a:lnTo>
                    <a:lnTo>
                      <a:pt x="208" y="256"/>
                    </a:lnTo>
                    <a:lnTo>
                      <a:pt x="208" y="257"/>
                    </a:lnTo>
                    <a:lnTo>
                      <a:pt x="208" y="259"/>
                    </a:lnTo>
                    <a:lnTo>
                      <a:pt x="210" y="259"/>
                    </a:lnTo>
                    <a:lnTo>
                      <a:pt x="210" y="260"/>
                    </a:lnTo>
                    <a:lnTo>
                      <a:pt x="208" y="260"/>
                    </a:lnTo>
                    <a:lnTo>
                      <a:pt x="208" y="262"/>
                    </a:lnTo>
                    <a:lnTo>
                      <a:pt x="210" y="262"/>
                    </a:lnTo>
                    <a:lnTo>
                      <a:pt x="212" y="262"/>
                    </a:lnTo>
                    <a:lnTo>
                      <a:pt x="210" y="262"/>
                    </a:lnTo>
                    <a:lnTo>
                      <a:pt x="212" y="262"/>
                    </a:lnTo>
                    <a:lnTo>
                      <a:pt x="212" y="263"/>
                    </a:lnTo>
                    <a:lnTo>
                      <a:pt x="212" y="265"/>
                    </a:lnTo>
                    <a:lnTo>
                      <a:pt x="212" y="266"/>
                    </a:lnTo>
                    <a:lnTo>
                      <a:pt x="213" y="266"/>
                    </a:lnTo>
                    <a:lnTo>
                      <a:pt x="213" y="268"/>
                    </a:lnTo>
                    <a:lnTo>
                      <a:pt x="213" y="269"/>
                    </a:lnTo>
                    <a:lnTo>
                      <a:pt x="212" y="271"/>
                    </a:lnTo>
                    <a:lnTo>
                      <a:pt x="212" y="272"/>
                    </a:lnTo>
                    <a:lnTo>
                      <a:pt x="212" y="274"/>
                    </a:lnTo>
                    <a:lnTo>
                      <a:pt x="212" y="272"/>
                    </a:lnTo>
                    <a:lnTo>
                      <a:pt x="212" y="274"/>
                    </a:lnTo>
                    <a:lnTo>
                      <a:pt x="210" y="276"/>
                    </a:lnTo>
                    <a:lnTo>
                      <a:pt x="210" y="277"/>
                    </a:lnTo>
                    <a:lnTo>
                      <a:pt x="210" y="276"/>
                    </a:lnTo>
                    <a:lnTo>
                      <a:pt x="207" y="276"/>
                    </a:lnTo>
                    <a:lnTo>
                      <a:pt x="205" y="276"/>
                    </a:lnTo>
                    <a:lnTo>
                      <a:pt x="205" y="274"/>
                    </a:lnTo>
                    <a:lnTo>
                      <a:pt x="205" y="271"/>
                    </a:lnTo>
                    <a:lnTo>
                      <a:pt x="204" y="272"/>
                    </a:lnTo>
                    <a:lnTo>
                      <a:pt x="204" y="271"/>
                    </a:lnTo>
                    <a:lnTo>
                      <a:pt x="204" y="268"/>
                    </a:lnTo>
                    <a:lnTo>
                      <a:pt x="202" y="268"/>
                    </a:lnTo>
                    <a:lnTo>
                      <a:pt x="201" y="266"/>
                    </a:lnTo>
                    <a:lnTo>
                      <a:pt x="199" y="266"/>
                    </a:lnTo>
                    <a:lnTo>
                      <a:pt x="199" y="265"/>
                    </a:lnTo>
                    <a:lnTo>
                      <a:pt x="198" y="266"/>
                    </a:lnTo>
                    <a:lnTo>
                      <a:pt x="196" y="266"/>
                    </a:lnTo>
                    <a:lnTo>
                      <a:pt x="196" y="265"/>
                    </a:lnTo>
                    <a:lnTo>
                      <a:pt x="194" y="263"/>
                    </a:lnTo>
                    <a:lnTo>
                      <a:pt x="194" y="262"/>
                    </a:lnTo>
                    <a:lnTo>
                      <a:pt x="193" y="259"/>
                    </a:lnTo>
                    <a:lnTo>
                      <a:pt x="193" y="257"/>
                    </a:lnTo>
                    <a:lnTo>
                      <a:pt x="191" y="257"/>
                    </a:lnTo>
                    <a:lnTo>
                      <a:pt x="190" y="257"/>
                    </a:lnTo>
                    <a:lnTo>
                      <a:pt x="188" y="259"/>
                    </a:lnTo>
                    <a:lnTo>
                      <a:pt x="188" y="257"/>
                    </a:lnTo>
                    <a:lnTo>
                      <a:pt x="190" y="257"/>
                    </a:lnTo>
                    <a:lnTo>
                      <a:pt x="188" y="257"/>
                    </a:lnTo>
                    <a:lnTo>
                      <a:pt x="188" y="256"/>
                    </a:lnTo>
                    <a:lnTo>
                      <a:pt x="187" y="256"/>
                    </a:lnTo>
                    <a:lnTo>
                      <a:pt x="185" y="256"/>
                    </a:lnTo>
                    <a:lnTo>
                      <a:pt x="187" y="253"/>
                    </a:lnTo>
                    <a:lnTo>
                      <a:pt x="187" y="251"/>
                    </a:lnTo>
                    <a:lnTo>
                      <a:pt x="185" y="251"/>
                    </a:lnTo>
                    <a:lnTo>
                      <a:pt x="184" y="251"/>
                    </a:lnTo>
                    <a:lnTo>
                      <a:pt x="182" y="251"/>
                    </a:lnTo>
                    <a:lnTo>
                      <a:pt x="181" y="253"/>
                    </a:lnTo>
                    <a:lnTo>
                      <a:pt x="179" y="253"/>
                    </a:lnTo>
                    <a:lnTo>
                      <a:pt x="178" y="254"/>
                    </a:lnTo>
                    <a:lnTo>
                      <a:pt x="176" y="254"/>
                    </a:lnTo>
                    <a:lnTo>
                      <a:pt x="179" y="256"/>
                    </a:lnTo>
                    <a:lnTo>
                      <a:pt x="178" y="256"/>
                    </a:lnTo>
                    <a:lnTo>
                      <a:pt x="173" y="256"/>
                    </a:lnTo>
                    <a:lnTo>
                      <a:pt x="168" y="256"/>
                    </a:lnTo>
                    <a:lnTo>
                      <a:pt x="165" y="256"/>
                    </a:lnTo>
                    <a:lnTo>
                      <a:pt x="164" y="257"/>
                    </a:lnTo>
                    <a:lnTo>
                      <a:pt x="164" y="259"/>
                    </a:lnTo>
                    <a:lnTo>
                      <a:pt x="161" y="260"/>
                    </a:lnTo>
                    <a:lnTo>
                      <a:pt x="159" y="259"/>
                    </a:lnTo>
                    <a:lnTo>
                      <a:pt x="157" y="259"/>
                    </a:lnTo>
                    <a:lnTo>
                      <a:pt x="156" y="259"/>
                    </a:lnTo>
                    <a:lnTo>
                      <a:pt x="156" y="260"/>
                    </a:lnTo>
                    <a:lnTo>
                      <a:pt x="156" y="262"/>
                    </a:lnTo>
                    <a:lnTo>
                      <a:pt x="156" y="263"/>
                    </a:lnTo>
                    <a:lnTo>
                      <a:pt x="157" y="263"/>
                    </a:lnTo>
                    <a:lnTo>
                      <a:pt x="159" y="263"/>
                    </a:lnTo>
                    <a:lnTo>
                      <a:pt x="161" y="265"/>
                    </a:lnTo>
                    <a:lnTo>
                      <a:pt x="161" y="263"/>
                    </a:lnTo>
                    <a:lnTo>
                      <a:pt x="162" y="263"/>
                    </a:lnTo>
                    <a:lnTo>
                      <a:pt x="164" y="265"/>
                    </a:lnTo>
                    <a:lnTo>
                      <a:pt x="165" y="266"/>
                    </a:lnTo>
                    <a:lnTo>
                      <a:pt x="165" y="268"/>
                    </a:lnTo>
                    <a:lnTo>
                      <a:pt x="164" y="269"/>
                    </a:lnTo>
                    <a:lnTo>
                      <a:pt x="162" y="269"/>
                    </a:lnTo>
                    <a:lnTo>
                      <a:pt x="162" y="271"/>
                    </a:lnTo>
                    <a:lnTo>
                      <a:pt x="164" y="271"/>
                    </a:lnTo>
                    <a:lnTo>
                      <a:pt x="164" y="272"/>
                    </a:lnTo>
                    <a:lnTo>
                      <a:pt x="165" y="272"/>
                    </a:lnTo>
                    <a:lnTo>
                      <a:pt x="165" y="274"/>
                    </a:lnTo>
                    <a:lnTo>
                      <a:pt x="165" y="276"/>
                    </a:lnTo>
                    <a:lnTo>
                      <a:pt x="165" y="277"/>
                    </a:lnTo>
                    <a:lnTo>
                      <a:pt x="165" y="279"/>
                    </a:lnTo>
                    <a:lnTo>
                      <a:pt x="168" y="282"/>
                    </a:lnTo>
                    <a:lnTo>
                      <a:pt x="168" y="280"/>
                    </a:lnTo>
                    <a:lnTo>
                      <a:pt x="170" y="282"/>
                    </a:lnTo>
                    <a:lnTo>
                      <a:pt x="170" y="283"/>
                    </a:lnTo>
                    <a:lnTo>
                      <a:pt x="171" y="283"/>
                    </a:lnTo>
                    <a:lnTo>
                      <a:pt x="173" y="283"/>
                    </a:lnTo>
                    <a:lnTo>
                      <a:pt x="173" y="285"/>
                    </a:lnTo>
                    <a:lnTo>
                      <a:pt x="175" y="283"/>
                    </a:lnTo>
                    <a:lnTo>
                      <a:pt x="175" y="282"/>
                    </a:lnTo>
                    <a:lnTo>
                      <a:pt x="175" y="280"/>
                    </a:lnTo>
                    <a:lnTo>
                      <a:pt x="173" y="279"/>
                    </a:lnTo>
                    <a:lnTo>
                      <a:pt x="175" y="277"/>
                    </a:lnTo>
                    <a:lnTo>
                      <a:pt x="178" y="277"/>
                    </a:lnTo>
                    <a:lnTo>
                      <a:pt x="178" y="279"/>
                    </a:lnTo>
                    <a:lnTo>
                      <a:pt x="178" y="280"/>
                    </a:lnTo>
                    <a:lnTo>
                      <a:pt x="176" y="282"/>
                    </a:lnTo>
                    <a:lnTo>
                      <a:pt x="176" y="283"/>
                    </a:lnTo>
                    <a:lnTo>
                      <a:pt x="178" y="283"/>
                    </a:lnTo>
                    <a:lnTo>
                      <a:pt x="178" y="285"/>
                    </a:lnTo>
                    <a:lnTo>
                      <a:pt x="176" y="285"/>
                    </a:lnTo>
                    <a:lnTo>
                      <a:pt x="178" y="285"/>
                    </a:lnTo>
                    <a:lnTo>
                      <a:pt x="178" y="286"/>
                    </a:lnTo>
                    <a:lnTo>
                      <a:pt x="179" y="286"/>
                    </a:lnTo>
                    <a:lnTo>
                      <a:pt x="181" y="286"/>
                    </a:lnTo>
                    <a:lnTo>
                      <a:pt x="184" y="290"/>
                    </a:lnTo>
                    <a:lnTo>
                      <a:pt x="184" y="291"/>
                    </a:lnTo>
                    <a:lnTo>
                      <a:pt x="182" y="291"/>
                    </a:lnTo>
                    <a:lnTo>
                      <a:pt x="179" y="293"/>
                    </a:lnTo>
                    <a:lnTo>
                      <a:pt x="173" y="293"/>
                    </a:lnTo>
                    <a:lnTo>
                      <a:pt x="171" y="293"/>
                    </a:lnTo>
                    <a:lnTo>
                      <a:pt x="173" y="293"/>
                    </a:lnTo>
                    <a:lnTo>
                      <a:pt x="170" y="293"/>
                    </a:lnTo>
                    <a:lnTo>
                      <a:pt x="170" y="294"/>
                    </a:lnTo>
                    <a:lnTo>
                      <a:pt x="168" y="294"/>
                    </a:lnTo>
                    <a:lnTo>
                      <a:pt x="168" y="296"/>
                    </a:lnTo>
                    <a:lnTo>
                      <a:pt x="170" y="296"/>
                    </a:lnTo>
                    <a:lnTo>
                      <a:pt x="170" y="297"/>
                    </a:lnTo>
                    <a:lnTo>
                      <a:pt x="168" y="297"/>
                    </a:lnTo>
                    <a:lnTo>
                      <a:pt x="167" y="297"/>
                    </a:lnTo>
                    <a:lnTo>
                      <a:pt x="165" y="297"/>
                    </a:lnTo>
                    <a:lnTo>
                      <a:pt x="167" y="299"/>
                    </a:lnTo>
                    <a:lnTo>
                      <a:pt x="165" y="300"/>
                    </a:lnTo>
                    <a:lnTo>
                      <a:pt x="164" y="299"/>
                    </a:lnTo>
                    <a:lnTo>
                      <a:pt x="165" y="299"/>
                    </a:lnTo>
                    <a:lnTo>
                      <a:pt x="164" y="297"/>
                    </a:lnTo>
                    <a:lnTo>
                      <a:pt x="164" y="299"/>
                    </a:lnTo>
                    <a:lnTo>
                      <a:pt x="162" y="299"/>
                    </a:lnTo>
                    <a:lnTo>
                      <a:pt x="162" y="297"/>
                    </a:lnTo>
                    <a:lnTo>
                      <a:pt x="164" y="297"/>
                    </a:lnTo>
                    <a:lnTo>
                      <a:pt x="162" y="297"/>
                    </a:lnTo>
                    <a:lnTo>
                      <a:pt x="161" y="296"/>
                    </a:lnTo>
                    <a:lnTo>
                      <a:pt x="159" y="294"/>
                    </a:lnTo>
                    <a:lnTo>
                      <a:pt x="161" y="293"/>
                    </a:lnTo>
                    <a:lnTo>
                      <a:pt x="161" y="294"/>
                    </a:lnTo>
                    <a:lnTo>
                      <a:pt x="162" y="293"/>
                    </a:lnTo>
                    <a:lnTo>
                      <a:pt x="162" y="291"/>
                    </a:lnTo>
                    <a:lnTo>
                      <a:pt x="164" y="293"/>
                    </a:lnTo>
                    <a:lnTo>
                      <a:pt x="164" y="291"/>
                    </a:lnTo>
                    <a:lnTo>
                      <a:pt x="164" y="290"/>
                    </a:lnTo>
                    <a:lnTo>
                      <a:pt x="162" y="290"/>
                    </a:lnTo>
                    <a:lnTo>
                      <a:pt x="161" y="290"/>
                    </a:lnTo>
                    <a:lnTo>
                      <a:pt x="159" y="290"/>
                    </a:lnTo>
                    <a:lnTo>
                      <a:pt x="159" y="288"/>
                    </a:lnTo>
                    <a:lnTo>
                      <a:pt x="157" y="288"/>
                    </a:lnTo>
                    <a:lnTo>
                      <a:pt x="156" y="288"/>
                    </a:lnTo>
                    <a:lnTo>
                      <a:pt x="156" y="290"/>
                    </a:lnTo>
                    <a:lnTo>
                      <a:pt x="156" y="286"/>
                    </a:lnTo>
                    <a:lnTo>
                      <a:pt x="154" y="286"/>
                    </a:lnTo>
                    <a:lnTo>
                      <a:pt x="154" y="285"/>
                    </a:lnTo>
                    <a:lnTo>
                      <a:pt x="153" y="285"/>
                    </a:lnTo>
                    <a:lnTo>
                      <a:pt x="151" y="283"/>
                    </a:lnTo>
                    <a:lnTo>
                      <a:pt x="151" y="285"/>
                    </a:lnTo>
                    <a:lnTo>
                      <a:pt x="150" y="285"/>
                    </a:lnTo>
                    <a:lnTo>
                      <a:pt x="148" y="285"/>
                    </a:lnTo>
                    <a:lnTo>
                      <a:pt x="147" y="285"/>
                    </a:lnTo>
                    <a:lnTo>
                      <a:pt x="147" y="283"/>
                    </a:lnTo>
                    <a:lnTo>
                      <a:pt x="145" y="282"/>
                    </a:lnTo>
                    <a:lnTo>
                      <a:pt x="145" y="280"/>
                    </a:lnTo>
                    <a:lnTo>
                      <a:pt x="144" y="280"/>
                    </a:lnTo>
                    <a:lnTo>
                      <a:pt x="142" y="282"/>
                    </a:lnTo>
                    <a:lnTo>
                      <a:pt x="142" y="283"/>
                    </a:lnTo>
                    <a:lnTo>
                      <a:pt x="142" y="285"/>
                    </a:lnTo>
                    <a:lnTo>
                      <a:pt x="142" y="286"/>
                    </a:lnTo>
                    <a:lnTo>
                      <a:pt x="142" y="288"/>
                    </a:lnTo>
                    <a:lnTo>
                      <a:pt x="144" y="288"/>
                    </a:lnTo>
                    <a:lnTo>
                      <a:pt x="144" y="290"/>
                    </a:lnTo>
                    <a:lnTo>
                      <a:pt x="144" y="291"/>
                    </a:lnTo>
                    <a:lnTo>
                      <a:pt x="144" y="293"/>
                    </a:lnTo>
                    <a:lnTo>
                      <a:pt x="147" y="297"/>
                    </a:lnTo>
                    <a:lnTo>
                      <a:pt x="147" y="299"/>
                    </a:lnTo>
                    <a:lnTo>
                      <a:pt x="148" y="302"/>
                    </a:lnTo>
                    <a:lnTo>
                      <a:pt x="151" y="306"/>
                    </a:lnTo>
                    <a:lnTo>
                      <a:pt x="151" y="308"/>
                    </a:lnTo>
                    <a:lnTo>
                      <a:pt x="151" y="311"/>
                    </a:lnTo>
                    <a:lnTo>
                      <a:pt x="153" y="311"/>
                    </a:lnTo>
                    <a:lnTo>
                      <a:pt x="154" y="311"/>
                    </a:lnTo>
                    <a:lnTo>
                      <a:pt x="154" y="313"/>
                    </a:lnTo>
                    <a:lnTo>
                      <a:pt x="154" y="314"/>
                    </a:lnTo>
                    <a:lnTo>
                      <a:pt x="154" y="316"/>
                    </a:lnTo>
                    <a:lnTo>
                      <a:pt x="156" y="317"/>
                    </a:lnTo>
                    <a:lnTo>
                      <a:pt x="156" y="319"/>
                    </a:lnTo>
                    <a:lnTo>
                      <a:pt x="156" y="320"/>
                    </a:lnTo>
                    <a:lnTo>
                      <a:pt x="156" y="322"/>
                    </a:lnTo>
                    <a:lnTo>
                      <a:pt x="156" y="320"/>
                    </a:lnTo>
                    <a:lnTo>
                      <a:pt x="157" y="322"/>
                    </a:lnTo>
                    <a:lnTo>
                      <a:pt x="156" y="323"/>
                    </a:lnTo>
                    <a:lnTo>
                      <a:pt x="157" y="323"/>
                    </a:lnTo>
                    <a:lnTo>
                      <a:pt x="157" y="327"/>
                    </a:lnTo>
                    <a:lnTo>
                      <a:pt x="159" y="327"/>
                    </a:lnTo>
                    <a:lnTo>
                      <a:pt x="159" y="328"/>
                    </a:lnTo>
                    <a:lnTo>
                      <a:pt x="159" y="330"/>
                    </a:lnTo>
                    <a:lnTo>
                      <a:pt x="161" y="330"/>
                    </a:lnTo>
                    <a:lnTo>
                      <a:pt x="161" y="331"/>
                    </a:lnTo>
                    <a:lnTo>
                      <a:pt x="161" y="333"/>
                    </a:lnTo>
                    <a:lnTo>
                      <a:pt x="162" y="333"/>
                    </a:lnTo>
                    <a:lnTo>
                      <a:pt x="162" y="334"/>
                    </a:lnTo>
                    <a:lnTo>
                      <a:pt x="161" y="334"/>
                    </a:lnTo>
                    <a:lnTo>
                      <a:pt x="161" y="336"/>
                    </a:lnTo>
                    <a:lnTo>
                      <a:pt x="161" y="337"/>
                    </a:lnTo>
                    <a:lnTo>
                      <a:pt x="161" y="336"/>
                    </a:lnTo>
                    <a:lnTo>
                      <a:pt x="159" y="336"/>
                    </a:lnTo>
                    <a:lnTo>
                      <a:pt x="157" y="337"/>
                    </a:lnTo>
                    <a:lnTo>
                      <a:pt x="157" y="339"/>
                    </a:lnTo>
                    <a:lnTo>
                      <a:pt x="159" y="339"/>
                    </a:lnTo>
                    <a:lnTo>
                      <a:pt x="157" y="340"/>
                    </a:lnTo>
                    <a:lnTo>
                      <a:pt x="157" y="342"/>
                    </a:lnTo>
                    <a:lnTo>
                      <a:pt x="159" y="343"/>
                    </a:lnTo>
                    <a:lnTo>
                      <a:pt x="159" y="345"/>
                    </a:lnTo>
                    <a:lnTo>
                      <a:pt x="161" y="346"/>
                    </a:lnTo>
                    <a:lnTo>
                      <a:pt x="162" y="346"/>
                    </a:lnTo>
                    <a:lnTo>
                      <a:pt x="162" y="348"/>
                    </a:lnTo>
                    <a:lnTo>
                      <a:pt x="164" y="348"/>
                    </a:lnTo>
                    <a:lnTo>
                      <a:pt x="164" y="350"/>
                    </a:lnTo>
                    <a:lnTo>
                      <a:pt x="164" y="351"/>
                    </a:lnTo>
                    <a:lnTo>
                      <a:pt x="164" y="353"/>
                    </a:lnTo>
                    <a:lnTo>
                      <a:pt x="165" y="353"/>
                    </a:lnTo>
                    <a:lnTo>
                      <a:pt x="167" y="354"/>
                    </a:lnTo>
                    <a:lnTo>
                      <a:pt x="167" y="356"/>
                    </a:lnTo>
                    <a:lnTo>
                      <a:pt x="165" y="356"/>
                    </a:lnTo>
                    <a:lnTo>
                      <a:pt x="164" y="356"/>
                    </a:lnTo>
                    <a:lnTo>
                      <a:pt x="161" y="356"/>
                    </a:lnTo>
                    <a:lnTo>
                      <a:pt x="161" y="354"/>
                    </a:lnTo>
                    <a:lnTo>
                      <a:pt x="159" y="353"/>
                    </a:lnTo>
                    <a:lnTo>
                      <a:pt x="161" y="353"/>
                    </a:lnTo>
                    <a:lnTo>
                      <a:pt x="159" y="351"/>
                    </a:lnTo>
                    <a:lnTo>
                      <a:pt x="159" y="350"/>
                    </a:lnTo>
                    <a:lnTo>
                      <a:pt x="157" y="350"/>
                    </a:lnTo>
                    <a:lnTo>
                      <a:pt x="156" y="350"/>
                    </a:lnTo>
                    <a:lnTo>
                      <a:pt x="154" y="350"/>
                    </a:lnTo>
                    <a:lnTo>
                      <a:pt x="154" y="348"/>
                    </a:lnTo>
                    <a:lnTo>
                      <a:pt x="153" y="346"/>
                    </a:lnTo>
                    <a:lnTo>
                      <a:pt x="153" y="345"/>
                    </a:lnTo>
                    <a:lnTo>
                      <a:pt x="151" y="345"/>
                    </a:lnTo>
                    <a:lnTo>
                      <a:pt x="150" y="343"/>
                    </a:lnTo>
                    <a:lnTo>
                      <a:pt x="150" y="342"/>
                    </a:lnTo>
                    <a:lnTo>
                      <a:pt x="148" y="340"/>
                    </a:lnTo>
                    <a:lnTo>
                      <a:pt x="148" y="339"/>
                    </a:lnTo>
                    <a:lnTo>
                      <a:pt x="147" y="340"/>
                    </a:lnTo>
                    <a:lnTo>
                      <a:pt x="147" y="339"/>
                    </a:lnTo>
                    <a:lnTo>
                      <a:pt x="147" y="337"/>
                    </a:lnTo>
                    <a:lnTo>
                      <a:pt x="147" y="336"/>
                    </a:lnTo>
                    <a:lnTo>
                      <a:pt x="145" y="334"/>
                    </a:lnTo>
                    <a:lnTo>
                      <a:pt x="145" y="333"/>
                    </a:lnTo>
                    <a:lnTo>
                      <a:pt x="144" y="333"/>
                    </a:lnTo>
                    <a:lnTo>
                      <a:pt x="142" y="331"/>
                    </a:lnTo>
                    <a:lnTo>
                      <a:pt x="139" y="331"/>
                    </a:lnTo>
                    <a:lnTo>
                      <a:pt x="136" y="333"/>
                    </a:lnTo>
                    <a:lnTo>
                      <a:pt x="135" y="333"/>
                    </a:lnTo>
                    <a:lnTo>
                      <a:pt x="135" y="336"/>
                    </a:lnTo>
                    <a:lnTo>
                      <a:pt x="133" y="337"/>
                    </a:lnTo>
                    <a:lnTo>
                      <a:pt x="131" y="339"/>
                    </a:lnTo>
                    <a:lnTo>
                      <a:pt x="131" y="340"/>
                    </a:lnTo>
                    <a:lnTo>
                      <a:pt x="133" y="340"/>
                    </a:lnTo>
                    <a:lnTo>
                      <a:pt x="133" y="342"/>
                    </a:lnTo>
                    <a:lnTo>
                      <a:pt x="133" y="340"/>
                    </a:lnTo>
                    <a:lnTo>
                      <a:pt x="131" y="340"/>
                    </a:lnTo>
                    <a:lnTo>
                      <a:pt x="131" y="342"/>
                    </a:lnTo>
                    <a:lnTo>
                      <a:pt x="131" y="343"/>
                    </a:lnTo>
                    <a:lnTo>
                      <a:pt x="131" y="345"/>
                    </a:lnTo>
                    <a:lnTo>
                      <a:pt x="130" y="343"/>
                    </a:lnTo>
                    <a:lnTo>
                      <a:pt x="130" y="345"/>
                    </a:lnTo>
                    <a:lnTo>
                      <a:pt x="130" y="348"/>
                    </a:lnTo>
                    <a:lnTo>
                      <a:pt x="130" y="350"/>
                    </a:lnTo>
                    <a:lnTo>
                      <a:pt x="130" y="351"/>
                    </a:lnTo>
                    <a:lnTo>
                      <a:pt x="131" y="354"/>
                    </a:lnTo>
                    <a:lnTo>
                      <a:pt x="130" y="354"/>
                    </a:lnTo>
                    <a:lnTo>
                      <a:pt x="131" y="354"/>
                    </a:lnTo>
                    <a:lnTo>
                      <a:pt x="130" y="356"/>
                    </a:lnTo>
                    <a:lnTo>
                      <a:pt x="130" y="357"/>
                    </a:lnTo>
                    <a:lnTo>
                      <a:pt x="130" y="359"/>
                    </a:lnTo>
                    <a:lnTo>
                      <a:pt x="130" y="357"/>
                    </a:lnTo>
                    <a:lnTo>
                      <a:pt x="128" y="357"/>
                    </a:lnTo>
                    <a:lnTo>
                      <a:pt x="128" y="356"/>
                    </a:lnTo>
                    <a:lnTo>
                      <a:pt x="128" y="354"/>
                    </a:lnTo>
                    <a:lnTo>
                      <a:pt x="127" y="353"/>
                    </a:lnTo>
                    <a:lnTo>
                      <a:pt x="125" y="353"/>
                    </a:lnTo>
                    <a:lnTo>
                      <a:pt x="124" y="353"/>
                    </a:lnTo>
                    <a:lnTo>
                      <a:pt x="124" y="351"/>
                    </a:lnTo>
                    <a:lnTo>
                      <a:pt x="122" y="351"/>
                    </a:lnTo>
                    <a:lnTo>
                      <a:pt x="122" y="350"/>
                    </a:lnTo>
                    <a:lnTo>
                      <a:pt x="124" y="350"/>
                    </a:lnTo>
                    <a:lnTo>
                      <a:pt x="124" y="348"/>
                    </a:lnTo>
                    <a:lnTo>
                      <a:pt x="124" y="346"/>
                    </a:lnTo>
                    <a:lnTo>
                      <a:pt x="124" y="345"/>
                    </a:lnTo>
                    <a:lnTo>
                      <a:pt x="124" y="343"/>
                    </a:lnTo>
                    <a:lnTo>
                      <a:pt x="124" y="342"/>
                    </a:lnTo>
                    <a:lnTo>
                      <a:pt x="124" y="340"/>
                    </a:lnTo>
                    <a:lnTo>
                      <a:pt x="124" y="339"/>
                    </a:lnTo>
                    <a:lnTo>
                      <a:pt x="122" y="339"/>
                    </a:lnTo>
                    <a:lnTo>
                      <a:pt x="122" y="337"/>
                    </a:lnTo>
                    <a:lnTo>
                      <a:pt x="120" y="334"/>
                    </a:lnTo>
                    <a:lnTo>
                      <a:pt x="120" y="333"/>
                    </a:lnTo>
                    <a:lnTo>
                      <a:pt x="119" y="331"/>
                    </a:lnTo>
                    <a:lnTo>
                      <a:pt x="116" y="327"/>
                    </a:lnTo>
                    <a:lnTo>
                      <a:pt x="114" y="325"/>
                    </a:lnTo>
                    <a:lnTo>
                      <a:pt x="113" y="327"/>
                    </a:lnTo>
                    <a:lnTo>
                      <a:pt x="111" y="325"/>
                    </a:lnTo>
                    <a:lnTo>
                      <a:pt x="111" y="323"/>
                    </a:lnTo>
                    <a:lnTo>
                      <a:pt x="111" y="322"/>
                    </a:lnTo>
                    <a:lnTo>
                      <a:pt x="113" y="320"/>
                    </a:lnTo>
                    <a:lnTo>
                      <a:pt x="113" y="319"/>
                    </a:lnTo>
                    <a:lnTo>
                      <a:pt x="111" y="317"/>
                    </a:lnTo>
                    <a:lnTo>
                      <a:pt x="108" y="317"/>
                    </a:lnTo>
                    <a:lnTo>
                      <a:pt x="107" y="317"/>
                    </a:lnTo>
                    <a:lnTo>
                      <a:pt x="105" y="317"/>
                    </a:lnTo>
                    <a:lnTo>
                      <a:pt x="104" y="319"/>
                    </a:lnTo>
                    <a:lnTo>
                      <a:pt x="102" y="319"/>
                    </a:lnTo>
                    <a:lnTo>
                      <a:pt x="101" y="320"/>
                    </a:lnTo>
                    <a:lnTo>
                      <a:pt x="101" y="327"/>
                    </a:lnTo>
                    <a:lnTo>
                      <a:pt x="101" y="328"/>
                    </a:lnTo>
                    <a:lnTo>
                      <a:pt x="101" y="330"/>
                    </a:lnTo>
                    <a:lnTo>
                      <a:pt x="101" y="331"/>
                    </a:lnTo>
                    <a:lnTo>
                      <a:pt x="102" y="333"/>
                    </a:lnTo>
                    <a:lnTo>
                      <a:pt x="101" y="333"/>
                    </a:lnTo>
                    <a:lnTo>
                      <a:pt x="101" y="334"/>
                    </a:lnTo>
                    <a:lnTo>
                      <a:pt x="99" y="336"/>
                    </a:lnTo>
                    <a:lnTo>
                      <a:pt x="99" y="337"/>
                    </a:lnTo>
                    <a:lnTo>
                      <a:pt x="98" y="337"/>
                    </a:lnTo>
                    <a:lnTo>
                      <a:pt x="96" y="336"/>
                    </a:lnTo>
                    <a:lnTo>
                      <a:pt x="96" y="334"/>
                    </a:lnTo>
                    <a:lnTo>
                      <a:pt x="94" y="331"/>
                    </a:lnTo>
                    <a:lnTo>
                      <a:pt x="93" y="333"/>
                    </a:lnTo>
                    <a:lnTo>
                      <a:pt x="91" y="333"/>
                    </a:lnTo>
                    <a:lnTo>
                      <a:pt x="91" y="331"/>
                    </a:lnTo>
                    <a:lnTo>
                      <a:pt x="90" y="331"/>
                    </a:lnTo>
                    <a:lnTo>
                      <a:pt x="88" y="331"/>
                    </a:lnTo>
                    <a:lnTo>
                      <a:pt x="88" y="330"/>
                    </a:lnTo>
                    <a:lnTo>
                      <a:pt x="88" y="328"/>
                    </a:lnTo>
                    <a:lnTo>
                      <a:pt x="88" y="327"/>
                    </a:lnTo>
                    <a:lnTo>
                      <a:pt x="88" y="325"/>
                    </a:lnTo>
                    <a:lnTo>
                      <a:pt x="90" y="323"/>
                    </a:lnTo>
                    <a:lnTo>
                      <a:pt x="88" y="322"/>
                    </a:lnTo>
                    <a:lnTo>
                      <a:pt x="87" y="322"/>
                    </a:lnTo>
                    <a:lnTo>
                      <a:pt x="88" y="322"/>
                    </a:lnTo>
                    <a:lnTo>
                      <a:pt x="88" y="320"/>
                    </a:lnTo>
                    <a:lnTo>
                      <a:pt x="87" y="320"/>
                    </a:lnTo>
                    <a:lnTo>
                      <a:pt x="87" y="322"/>
                    </a:lnTo>
                    <a:lnTo>
                      <a:pt x="87" y="319"/>
                    </a:lnTo>
                    <a:lnTo>
                      <a:pt x="85" y="317"/>
                    </a:lnTo>
                    <a:lnTo>
                      <a:pt x="84" y="316"/>
                    </a:lnTo>
                    <a:lnTo>
                      <a:pt x="82" y="314"/>
                    </a:lnTo>
                    <a:lnTo>
                      <a:pt x="82" y="311"/>
                    </a:lnTo>
                    <a:lnTo>
                      <a:pt x="82" y="309"/>
                    </a:lnTo>
                    <a:lnTo>
                      <a:pt x="82" y="306"/>
                    </a:lnTo>
                    <a:lnTo>
                      <a:pt x="84" y="305"/>
                    </a:lnTo>
                    <a:lnTo>
                      <a:pt x="87" y="302"/>
                    </a:lnTo>
                    <a:lnTo>
                      <a:pt x="88" y="300"/>
                    </a:lnTo>
                    <a:lnTo>
                      <a:pt x="88" y="299"/>
                    </a:lnTo>
                    <a:lnTo>
                      <a:pt x="88" y="296"/>
                    </a:lnTo>
                    <a:lnTo>
                      <a:pt x="88" y="294"/>
                    </a:lnTo>
                    <a:lnTo>
                      <a:pt x="87" y="293"/>
                    </a:lnTo>
                    <a:lnTo>
                      <a:pt x="84" y="286"/>
                    </a:lnTo>
                    <a:lnTo>
                      <a:pt x="82" y="283"/>
                    </a:lnTo>
                    <a:lnTo>
                      <a:pt x="80" y="282"/>
                    </a:lnTo>
                    <a:lnTo>
                      <a:pt x="76" y="279"/>
                    </a:lnTo>
                    <a:lnTo>
                      <a:pt x="74" y="279"/>
                    </a:lnTo>
                    <a:lnTo>
                      <a:pt x="73" y="277"/>
                    </a:lnTo>
                    <a:lnTo>
                      <a:pt x="73" y="276"/>
                    </a:lnTo>
                    <a:lnTo>
                      <a:pt x="70" y="276"/>
                    </a:lnTo>
                    <a:lnTo>
                      <a:pt x="68" y="277"/>
                    </a:lnTo>
                    <a:lnTo>
                      <a:pt x="68" y="276"/>
                    </a:lnTo>
                    <a:lnTo>
                      <a:pt x="68" y="274"/>
                    </a:lnTo>
                    <a:lnTo>
                      <a:pt x="68" y="272"/>
                    </a:lnTo>
                    <a:lnTo>
                      <a:pt x="68" y="271"/>
                    </a:lnTo>
                    <a:lnTo>
                      <a:pt x="68" y="268"/>
                    </a:lnTo>
                    <a:lnTo>
                      <a:pt x="67" y="268"/>
                    </a:lnTo>
                    <a:lnTo>
                      <a:pt x="64" y="266"/>
                    </a:lnTo>
                    <a:lnTo>
                      <a:pt x="59" y="265"/>
                    </a:lnTo>
                    <a:lnTo>
                      <a:pt x="57" y="263"/>
                    </a:lnTo>
                    <a:lnTo>
                      <a:pt x="57" y="262"/>
                    </a:lnTo>
                    <a:lnTo>
                      <a:pt x="59" y="257"/>
                    </a:lnTo>
                    <a:lnTo>
                      <a:pt x="61" y="259"/>
                    </a:lnTo>
                    <a:lnTo>
                      <a:pt x="64" y="257"/>
                    </a:lnTo>
                    <a:lnTo>
                      <a:pt x="65" y="256"/>
                    </a:lnTo>
                    <a:lnTo>
                      <a:pt x="67" y="254"/>
                    </a:lnTo>
                    <a:lnTo>
                      <a:pt x="68" y="254"/>
                    </a:lnTo>
                    <a:lnTo>
                      <a:pt x="68" y="253"/>
                    </a:lnTo>
                    <a:lnTo>
                      <a:pt x="70" y="253"/>
                    </a:lnTo>
                    <a:lnTo>
                      <a:pt x="70" y="251"/>
                    </a:lnTo>
                    <a:lnTo>
                      <a:pt x="68" y="251"/>
                    </a:lnTo>
                    <a:lnTo>
                      <a:pt x="68" y="253"/>
                    </a:lnTo>
                    <a:lnTo>
                      <a:pt x="67" y="253"/>
                    </a:lnTo>
                    <a:lnTo>
                      <a:pt x="70" y="249"/>
                    </a:lnTo>
                    <a:lnTo>
                      <a:pt x="70" y="248"/>
                    </a:lnTo>
                    <a:lnTo>
                      <a:pt x="71" y="246"/>
                    </a:lnTo>
                    <a:lnTo>
                      <a:pt x="71" y="245"/>
                    </a:lnTo>
                    <a:lnTo>
                      <a:pt x="71" y="240"/>
                    </a:lnTo>
                    <a:lnTo>
                      <a:pt x="71" y="239"/>
                    </a:lnTo>
                    <a:lnTo>
                      <a:pt x="73" y="240"/>
                    </a:lnTo>
                    <a:lnTo>
                      <a:pt x="73" y="242"/>
                    </a:lnTo>
                    <a:lnTo>
                      <a:pt x="73" y="240"/>
                    </a:lnTo>
                    <a:lnTo>
                      <a:pt x="74" y="240"/>
                    </a:lnTo>
                    <a:lnTo>
                      <a:pt x="76" y="240"/>
                    </a:lnTo>
                    <a:lnTo>
                      <a:pt x="77" y="240"/>
                    </a:lnTo>
                    <a:lnTo>
                      <a:pt x="79" y="243"/>
                    </a:lnTo>
                    <a:lnTo>
                      <a:pt x="84" y="243"/>
                    </a:lnTo>
                    <a:lnTo>
                      <a:pt x="85" y="243"/>
                    </a:lnTo>
                    <a:lnTo>
                      <a:pt x="87" y="242"/>
                    </a:lnTo>
                    <a:lnTo>
                      <a:pt x="88" y="240"/>
                    </a:lnTo>
                    <a:lnTo>
                      <a:pt x="91" y="235"/>
                    </a:lnTo>
                    <a:lnTo>
                      <a:pt x="91" y="234"/>
                    </a:lnTo>
                    <a:lnTo>
                      <a:pt x="96" y="231"/>
                    </a:lnTo>
                    <a:lnTo>
                      <a:pt x="99" y="232"/>
                    </a:lnTo>
                    <a:lnTo>
                      <a:pt x="101" y="232"/>
                    </a:lnTo>
                    <a:lnTo>
                      <a:pt x="102" y="231"/>
                    </a:lnTo>
                    <a:lnTo>
                      <a:pt x="102" y="232"/>
                    </a:lnTo>
                    <a:lnTo>
                      <a:pt x="104" y="232"/>
                    </a:lnTo>
                    <a:lnTo>
                      <a:pt x="105" y="232"/>
                    </a:lnTo>
                    <a:lnTo>
                      <a:pt x="105" y="234"/>
                    </a:lnTo>
                    <a:lnTo>
                      <a:pt x="107" y="235"/>
                    </a:lnTo>
                    <a:lnTo>
                      <a:pt x="108" y="235"/>
                    </a:lnTo>
                    <a:lnTo>
                      <a:pt x="110" y="235"/>
                    </a:lnTo>
                    <a:lnTo>
                      <a:pt x="110" y="237"/>
                    </a:lnTo>
                    <a:lnTo>
                      <a:pt x="111" y="237"/>
                    </a:lnTo>
                    <a:lnTo>
                      <a:pt x="113" y="239"/>
                    </a:lnTo>
                    <a:lnTo>
                      <a:pt x="113" y="240"/>
                    </a:lnTo>
                    <a:lnTo>
                      <a:pt x="114" y="240"/>
                    </a:lnTo>
                    <a:lnTo>
                      <a:pt x="116" y="240"/>
                    </a:lnTo>
                    <a:lnTo>
                      <a:pt x="116" y="242"/>
                    </a:lnTo>
                    <a:lnTo>
                      <a:pt x="117" y="242"/>
                    </a:lnTo>
                    <a:lnTo>
                      <a:pt x="119" y="242"/>
                    </a:lnTo>
                    <a:lnTo>
                      <a:pt x="120" y="242"/>
                    </a:lnTo>
                    <a:lnTo>
                      <a:pt x="122" y="242"/>
                    </a:lnTo>
                    <a:lnTo>
                      <a:pt x="124" y="243"/>
                    </a:lnTo>
                    <a:lnTo>
                      <a:pt x="125" y="243"/>
                    </a:lnTo>
                    <a:lnTo>
                      <a:pt x="125" y="245"/>
                    </a:lnTo>
                    <a:lnTo>
                      <a:pt x="127" y="245"/>
                    </a:lnTo>
                    <a:lnTo>
                      <a:pt x="131" y="245"/>
                    </a:lnTo>
                    <a:lnTo>
                      <a:pt x="136" y="248"/>
                    </a:lnTo>
                    <a:lnTo>
                      <a:pt x="139" y="249"/>
                    </a:lnTo>
                    <a:lnTo>
                      <a:pt x="141" y="249"/>
                    </a:lnTo>
                    <a:lnTo>
                      <a:pt x="145" y="254"/>
                    </a:lnTo>
                    <a:lnTo>
                      <a:pt x="145" y="256"/>
                    </a:lnTo>
                    <a:lnTo>
                      <a:pt x="147" y="256"/>
                    </a:lnTo>
                    <a:lnTo>
                      <a:pt x="148" y="257"/>
                    </a:lnTo>
                    <a:lnTo>
                      <a:pt x="150" y="257"/>
                    </a:lnTo>
                    <a:lnTo>
                      <a:pt x="151" y="257"/>
                    </a:lnTo>
                    <a:lnTo>
                      <a:pt x="153" y="257"/>
                    </a:lnTo>
                    <a:lnTo>
                      <a:pt x="154" y="256"/>
                    </a:lnTo>
                    <a:lnTo>
                      <a:pt x="154" y="254"/>
                    </a:lnTo>
                    <a:lnTo>
                      <a:pt x="153" y="254"/>
                    </a:lnTo>
                    <a:lnTo>
                      <a:pt x="153" y="253"/>
                    </a:lnTo>
                    <a:lnTo>
                      <a:pt x="151" y="253"/>
                    </a:lnTo>
                    <a:lnTo>
                      <a:pt x="150" y="251"/>
                    </a:lnTo>
                    <a:lnTo>
                      <a:pt x="148" y="251"/>
                    </a:lnTo>
                    <a:lnTo>
                      <a:pt x="150" y="251"/>
                    </a:lnTo>
                    <a:lnTo>
                      <a:pt x="150" y="249"/>
                    </a:lnTo>
                    <a:lnTo>
                      <a:pt x="151" y="249"/>
                    </a:lnTo>
                    <a:lnTo>
                      <a:pt x="153" y="248"/>
                    </a:lnTo>
                    <a:lnTo>
                      <a:pt x="154" y="248"/>
                    </a:lnTo>
                    <a:lnTo>
                      <a:pt x="157" y="249"/>
                    </a:lnTo>
                    <a:lnTo>
                      <a:pt x="159" y="249"/>
                    </a:lnTo>
                    <a:lnTo>
                      <a:pt x="161" y="249"/>
                    </a:lnTo>
                    <a:lnTo>
                      <a:pt x="165" y="248"/>
                    </a:lnTo>
                    <a:lnTo>
                      <a:pt x="167" y="248"/>
                    </a:lnTo>
                    <a:lnTo>
                      <a:pt x="167" y="246"/>
                    </a:lnTo>
                    <a:lnTo>
                      <a:pt x="167" y="245"/>
                    </a:lnTo>
                    <a:lnTo>
                      <a:pt x="165" y="245"/>
                    </a:lnTo>
                    <a:lnTo>
                      <a:pt x="165" y="243"/>
                    </a:lnTo>
                    <a:lnTo>
                      <a:pt x="167" y="243"/>
                    </a:lnTo>
                    <a:lnTo>
                      <a:pt x="168" y="243"/>
                    </a:lnTo>
                    <a:lnTo>
                      <a:pt x="167" y="243"/>
                    </a:lnTo>
                    <a:lnTo>
                      <a:pt x="164" y="243"/>
                    </a:lnTo>
                    <a:lnTo>
                      <a:pt x="162" y="242"/>
                    </a:lnTo>
                    <a:lnTo>
                      <a:pt x="164" y="242"/>
                    </a:lnTo>
                    <a:lnTo>
                      <a:pt x="162" y="240"/>
                    </a:lnTo>
                    <a:lnTo>
                      <a:pt x="161" y="242"/>
                    </a:lnTo>
                    <a:lnTo>
                      <a:pt x="159" y="242"/>
                    </a:lnTo>
                    <a:lnTo>
                      <a:pt x="157" y="242"/>
                    </a:lnTo>
                    <a:lnTo>
                      <a:pt x="157" y="240"/>
                    </a:lnTo>
                    <a:lnTo>
                      <a:pt x="159" y="240"/>
                    </a:lnTo>
                    <a:lnTo>
                      <a:pt x="157" y="240"/>
                    </a:lnTo>
                    <a:lnTo>
                      <a:pt x="157" y="239"/>
                    </a:lnTo>
                    <a:lnTo>
                      <a:pt x="156" y="239"/>
                    </a:lnTo>
                    <a:lnTo>
                      <a:pt x="153" y="239"/>
                    </a:lnTo>
                    <a:lnTo>
                      <a:pt x="151" y="240"/>
                    </a:lnTo>
                    <a:lnTo>
                      <a:pt x="153" y="240"/>
                    </a:lnTo>
                    <a:lnTo>
                      <a:pt x="154" y="240"/>
                    </a:lnTo>
                    <a:lnTo>
                      <a:pt x="153" y="240"/>
                    </a:lnTo>
                    <a:lnTo>
                      <a:pt x="151" y="240"/>
                    </a:lnTo>
                    <a:lnTo>
                      <a:pt x="151" y="237"/>
                    </a:lnTo>
                    <a:lnTo>
                      <a:pt x="150" y="237"/>
                    </a:lnTo>
                    <a:lnTo>
                      <a:pt x="150" y="239"/>
                    </a:lnTo>
                    <a:lnTo>
                      <a:pt x="150" y="237"/>
                    </a:lnTo>
                    <a:lnTo>
                      <a:pt x="148" y="239"/>
                    </a:lnTo>
                    <a:lnTo>
                      <a:pt x="147" y="239"/>
                    </a:lnTo>
                    <a:lnTo>
                      <a:pt x="144" y="237"/>
                    </a:lnTo>
                    <a:lnTo>
                      <a:pt x="145" y="235"/>
                    </a:lnTo>
                    <a:lnTo>
                      <a:pt x="145" y="234"/>
                    </a:lnTo>
                    <a:lnTo>
                      <a:pt x="142" y="234"/>
                    </a:lnTo>
                    <a:lnTo>
                      <a:pt x="142" y="232"/>
                    </a:lnTo>
                    <a:lnTo>
                      <a:pt x="141" y="232"/>
                    </a:lnTo>
                    <a:lnTo>
                      <a:pt x="139" y="231"/>
                    </a:lnTo>
                    <a:lnTo>
                      <a:pt x="139" y="229"/>
                    </a:lnTo>
                    <a:lnTo>
                      <a:pt x="139" y="228"/>
                    </a:lnTo>
                    <a:lnTo>
                      <a:pt x="138" y="228"/>
                    </a:lnTo>
                    <a:lnTo>
                      <a:pt x="136" y="229"/>
                    </a:lnTo>
                    <a:lnTo>
                      <a:pt x="138" y="229"/>
                    </a:lnTo>
                    <a:lnTo>
                      <a:pt x="136" y="229"/>
                    </a:lnTo>
                    <a:lnTo>
                      <a:pt x="135" y="231"/>
                    </a:lnTo>
                    <a:lnTo>
                      <a:pt x="135" y="232"/>
                    </a:lnTo>
                    <a:lnTo>
                      <a:pt x="136" y="232"/>
                    </a:lnTo>
                    <a:lnTo>
                      <a:pt x="136" y="234"/>
                    </a:lnTo>
                    <a:lnTo>
                      <a:pt x="135" y="234"/>
                    </a:lnTo>
                    <a:lnTo>
                      <a:pt x="133" y="234"/>
                    </a:lnTo>
                    <a:lnTo>
                      <a:pt x="131" y="232"/>
                    </a:lnTo>
                    <a:lnTo>
                      <a:pt x="131" y="231"/>
                    </a:lnTo>
                    <a:lnTo>
                      <a:pt x="133" y="231"/>
                    </a:lnTo>
                    <a:lnTo>
                      <a:pt x="131" y="229"/>
                    </a:lnTo>
                    <a:lnTo>
                      <a:pt x="128" y="226"/>
                    </a:lnTo>
                    <a:lnTo>
                      <a:pt x="128" y="225"/>
                    </a:lnTo>
                    <a:lnTo>
                      <a:pt x="127" y="225"/>
                    </a:lnTo>
                    <a:lnTo>
                      <a:pt x="125" y="223"/>
                    </a:lnTo>
                    <a:lnTo>
                      <a:pt x="125" y="225"/>
                    </a:lnTo>
                    <a:lnTo>
                      <a:pt x="125" y="226"/>
                    </a:lnTo>
                    <a:lnTo>
                      <a:pt x="124" y="228"/>
                    </a:lnTo>
                    <a:lnTo>
                      <a:pt x="125" y="228"/>
                    </a:lnTo>
                    <a:lnTo>
                      <a:pt x="125" y="229"/>
                    </a:lnTo>
                    <a:lnTo>
                      <a:pt x="124" y="229"/>
                    </a:lnTo>
                    <a:lnTo>
                      <a:pt x="124" y="231"/>
                    </a:lnTo>
                    <a:lnTo>
                      <a:pt x="122" y="231"/>
                    </a:lnTo>
                    <a:lnTo>
                      <a:pt x="120" y="231"/>
                    </a:lnTo>
                    <a:lnTo>
                      <a:pt x="119" y="231"/>
                    </a:lnTo>
                    <a:lnTo>
                      <a:pt x="117" y="229"/>
                    </a:lnTo>
                    <a:lnTo>
                      <a:pt x="116" y="229"/>
                    </a:lnTo>
                    <a:lnTo>
                      <a:pt x="114" y="231"/>
                    </a:lnTo>
                    <a:lnTo>
                      <a:pt x="114" y="232"/>
                    </a:lnTo>
                    <a:lnTo>
                      <a:pt x="113" y="232"/>
                    </a:lnTo>
                    <a:lnTo>
                      <a:pt x="113" y="231"/>
                    </a:lnTo>
                    <a:lnTo>
                      <a:pt x="111" y="231"/>
                    </a:lnTo>
                    <a:lnTo>
                      <a:pt x="111" y="229"/>
                    </a:lnTo>
                    <a:lnTo>
                      <a:pt x="110" y="228"/>
                    </a:lnTo>
                    <a:lnTo>
                      <a:pt x="107" y="228"/>
                    </a:lnTo>
                    <a:lnTo>
                      <a:pt x="105" y="228"/>
                    </a:lnTo>
                    <a:lnTo>
                      <a:pt x="104" y="226"/>
                    </a:lnTo>
                    <a:lnTo>
                      <a:pt x="102" y="226"/>
                    </a:lnTo>
                    <a:lnTo>
                      <a:pt x="101" y="226"/>
                    </a:lnTo>
                    <a:lnTo>
                      <a:pt x="99" y="228"/>
                    </a:lnTo>
                    <a:lnTo>
                      <a:pt x="98" y="228"/>
                    </a:lnTo>
                    <a:lnTo>
                      <a:pt x="98" y="229"/>
                    </a:lnTo>
                    <a:lnTo>
                      <a:pt x="96" y="228"/>
                    </a:lnTo>
                    <a:lnTo>
                      <a:pt x="93" y="229"/>
                    </a:lnTo>
                    <a:lnTo>
                      <a:pt x="93" y="231"/>
                    </a:lnTo>
                    <a:lnTo>
                      <a:pt x="91" y="232"/>
                    </a:lnTo>
                    <a:lnTo>
                      <a:pt x="91" y="231"/>
                    </a:lnTo>
                    <a:lnTo>
                      <a:pt x="90" y="229"/>
                    </a:lnTo>
                    <a:lnTo>
                      <a:pt x="87" y="229"/>
                    </a:lnTo>
                    <a:lnTo>
                      <a:pt x="85" y="231"/>
                    </a:lnTo>
                    <a:lnTo>
                      <a:pt x="84" y="231"/>
                    </a:lnTo>
                    <a:lnTo>
                      <a:pt x="80" y="232"/>
                    </a:lnTo>
                    <a:lnTo>
                      <a:pt x="79" y="234"/>
                    </a:lnTo>
                    <a:lnTo>
                      <a:pt x="77" y="234"/>
                    </a:lnTo>
                    <a:lnTo>
                      <a:pt x="76" y="232"/>
                    </a:lnTo>
                    <a:lnTo>
                      <a:pt x="74" y="232"/>
                    </a:lnTo>
                    <a:lnTo>
                      <a:pt x="76" y="231"/>
                    </a:lnTo>
                    <a:lnTo>
                      <a:pt x="76" y="232"/>
                    </a:lnTo>
                    <a:lnTo>
                      <a:pt x="77" y="232"/>
                    </a:lnTo>
                    <a:lnTo>
                      <a:pt x="77" y="231"/>
                    </a:lnTo>
                    <a:lnTo>
                      <a:pt x="77" y="229"/>
                    </a:lnTo>
                    <a:lnTo>
                      <a:pt x="76" y="229"/>
                    </a:lnTo>
                    <a:lnTo>
                      <a:pt x="77" y="229"/>
                    </a:lnTo>
                    <a:lnTo>
                      <a:pt x="76" y="229"/>
                    </a:lnTo>
                    <a:lnTo>
                      <a:pt x="74" y="229"/>
                    </a:lnTo>
                    <a:lnTo>
                      <a:pt x="74" y="228"/>
                    </a:lnTo>
                    <a:lnTo>
                      <a:pt x="73" y="228"/>
                    </a:lnTo>
                    <a:lnTo>
                      <a:pt x="71" y="228"/>
                    </a:lnTo>
                    <a:lnTo>
                      <a:pt x="71" y="226"/>
                    </a:lnTo>
                    <a:lnTo>
                      <a:pt x="71" y="223"/>
                    </a:lnTo>
                    <a:lnTo>
                      <a:pt x="70" y="222"/>
                    </a:lnTo>
                    <a:lnTo>
                      <a:pt x="70" y="220"/>
                    </a:lnTo>
                    <a:lnTo>
                      <a:pt x="68" y="220"/>
                    </a:lnTo>
                    <a:lnTo>
                      <a:pt x="68" y="222"/>
                    </a:lnTo>
                    <a:lnTo>
                      <a:pt x="71" y="225"/>
                    </a:lnTo>
                    <a:lnTo>
                      <a:pt x="70" y="225"/>
                    </a:lnTo>
                    <a:lnTo>
                      <a:pt x="70" y="226"/>
                    </a:lnTo>
                    <a:lnTo>
                      <a:pt x="70" y="228"/>
                    </a:lnTo>
                    <a:lnTo>
                      <a:pt x="68" y="228"/>
                    </a:lnTo>
                    <a:lnTo>
                      <a:pt x="67" y="229"/>
                    </a:lnTo>
                    <a:lnTo>
                      <a:pt x="68" y="229"/>
                    </a:lnTo>
                    <a:lnTo>
                      <a:pt x="67" y="229"/>
                    </a:lnTo>
                    <a:lnTo>
                      <a:pt x="67" y="231"/>
                    </a:lnTo>
                    <a:lnTo>
                      <a:pt x="65" y="231"/>
                    </a:lnTo>
                    <a:lnTo>
                      <a:pt x="65" y="232"/>
                    </a:lnTo>
                    <a:lnTo>
                      <a:pt x="64" y="232"/>
                    </a:lnTo>
                    <a:lnTo>
                      <a:pt x="62" y="231"/>
                    </a:lnTo>
                    <a:lnTo>
                      <a:pt x="62" y="232"/>
                    </a:lnTo>
                    <a:lnTo>
                      <a:pt x="61" y="232"/>
                    </a:lnTo>
                    <a:lnTo>
                      <a:pt x="61" y="234"/>
                    </a:lnTo>
                    <a:lnTo>
                      <a:pt x="61" y="232"/>
                    </a:lnTo>
                    <a:lnTo>
                      <a:pt x="59" y="231"/>
                    </a:lnTo>
                    <a:lnTo>
                      <a:pt x="57" y="231"/>
                    </a:lnTo>
                    <a:lnTo>
                      <a:pt x="56" y="231"/>
                    </a:lnTo>
                    <a:lnTo>
                      <a:pt x="57" y="231"/>
                    </a:lnTo>
                    <a:lnTo>
                      <a:pt x="57" y="229"/>
                    </a:lnTo>
                    <a:lnTo>
                      <a:pt x="57" y="228"/>
                    </a:lnTo>
                    <a:lnTo>
                      <a:pt x="57" y="229"/>
                    </a:lnTo>
                    <a:lnTo>
                      <a:pt x="59" y="228"/>
                    </a:lnTo>
                    <a:lnTo>
                      <a:pt x="59" y="226"/>
                    </a:lnTo>
                    <a:lnTo>
                      <a:pt x="57" y="226"/>
                    </a:lnTo>
                    <a:lnTo>
                      <a:pt x="57" y="228"/>
                    </a:lnTo>
                    <a:lnTo>
                      <a:pt x="57" y="226"/>
                    </a:lnTo>
                    <a:lnTo>
                      <a:pt x="56" y="226"/>
                    </a:lnTo>
                    <a:lnTo>
                      <a:pt x="56" y="225"/>
                    </a:lnTo>
                    <a:lnTo>
                      <a:pt x="57" y="225"/>
                    </a:lnTo>
                    <a:lnTo>
                      <a:pt x="59" y="225"/>
                    </a:lnTo>
                    <a:lnTo>
                      <a:pt x="57" y="225"/>
                    </a:lnTo>
                    <a:lnTo>
                      <a:pt x="57" y="223"/>
                    </a:lnTo>
                    <a:lnTo>
                      <a:pt x="57" y="222"/>
                    </a:lnTo>
                    <a:lnTo>
                      <a:pt x="56" y="222"/>
                    </a:lnTo>
                    <a:lnTo>
                      <a:pt x="57" y="222"/>
                    </a:lnTo>
                    <a:lnTo>
                      <a:pt x="57" y="220"/>
                    </a:lnTo>
                    <a:lnTo>
                      <a:pt x="56" y="220"/>
                    </a:lnTo>
                    <a:lnTo>
                      <a:pt x="57" y="219"/>
                    </a:lnTo>
                    <a:lnTo>
                      <a:pt x="56" y="219"/>
                    </a:lnTo>
                    <a:lnTo>
                      <a:pt x="54" y="220"/>
                    </a:lnTo>
                    <a:lnTo>
                      <a:pt x="54" y="219"/>
                    </a:lnTo>
                    <a:lnTo>
                      <a:pt x="53" y="219"/>
                    </a:lnTo>
                    <a:lnTo>
                      <a:pt x="53" y="217"/>
                    </a:lnTo>
                    <a:lnTo>
                      <a:pt x="53" y="214"/>
                    </a:lnTo>
                    <a:lnTo>
                      <a:pt x="53" y="212"/>
                    </a:lnTo>
                    <a:lnTo>
                      <a:pt x="51" y="209"/>
                    </a:lnTo>
                    <a:lnTo>
                      <a:pt x="50" y="209"/>
                    </a:lnTo>
                    <a:lnTo>
                      <a:pt x="48" y="209"/>
                    </a:lnTo>
                    <a:lnTo>
                      <a:pt x="48" y="208"/>
                    </a:lnTo>
                    <a:lnTo>
                      <a:pt x="47" y="208"/>
                    </a:lnTo>
                    <a:lnTo>
                      <a:pt x="47" y="202"/>
                    </a:lnTo>
                    <a:lnTo>
                      <a:pt x="45" y="200"/>
                    </a:lnTo>
                    <a:lnTo>
                      <a:pt x="43" y="200"/>
                    </a:lnTo>
                    <a:lnTo>
                      <a:pt x="43" y="202"/>
                    </a:lnTo>
                    <a:lnTo>
                      <a:pt x="42" y="202"/>
                    </a:lnTo>
                    <a:lnTo>
                      <a:pt x="42" y="203"/>
                    </a:lnTo>
                    <a:lnTo>
                      <a:pt x="42" y="202"/>
                    </a:lnTo>
                    <a:lnTo>
                      <a:pt x="42" y="203"/>
                    </a:lnTo>
                    <a:lnTo>
                      <a:pt x="40" y="203"/>
                    </a:lnTo>
                    <a:lnTo>
                      <a:pt x="40" y="202"/>
                    </a:lnTo>
                    <a:lnTo>
                      <a:pt x="37" y="200"/>
                    </a:lnTo>
                    <a:lnTo>
                      <a:pt x="39" y="198"/>
                    </a:lnTo>
                    <a:lnTo>
                      <a:pt x="39" y="197"/>
                    </a:lnTo>
                    <a:lnTo>
                      <a:pt x="40" y="195"/>
                    </a:lnTo>
                    <a:lnTo>
                      <a:pt x="40" y="197"/>
                    </a:lnTo>
                    <a:lnTo>
                      <a:pt x="42" y="195"/>
                    </a:lnTo>
                    <a:lnTo>
                      <a:pt x="40" y="195"/>
                    </a:lnTo>
                    <a:lnTo>
                      <a:pt x="40" y="194"/>
                    </a:lnTo>
                    <a:lnTo>
                      <a:pt x="39" y="194"/>
                    </a:lnTo>
                    <a:lnTo>
                      <a:pt x="39" y="192"/>
                    </a:lnTo>
                    <a:lnTo>
                      <a:pt x="39" y="191"/>
                    </a:lnTo>
                    <a:lnTo>
                      <a:pt x="40" y="189"/>
                    </a:lnTo>
                    <a:lnTo>
                      <a:pt x="40" y="191"/>
                    </a:lnTo>
                    <a:lnTo>
                      <a:pt x="42" y="192"/>
                    </a:lnTo>
                    <a:lnTo>
                      <a:pt x="43" y="192"/>
                    </a:lnTo>
                    <a:lnTo>
                      <a:pt x="45" y="191"/>
                    </a:lnTo>
                    <a:lnTo>
                      <a:pt x="45" y="189"/>
                    </a:lnTo>
                    <a:lnTo>
                      <a:pt x="45" y="191"/>
                    </a:lnTo>
                    <a:lnTo>
                      <a:pt x="45" y="192"/>
                    </a:lnTo>
                    <a:lnTo>
                      <a:pt x="47" y="192"/>
                    </a:lnTo>
                    <a:lnTo>
                      <a:pt x="48" y="191"/>
                    </a:lnTo>
                    <a:lnTo>
                      <a:pt x="50" y="191"/>
                    </a:lnTo>
                    <a:lnTo>
                      <a:pt x="51" y="191"/>
                    </a:lnTo>
                    <a:lnTo>
                      <a:pt x="53" y="191"/>
                    </a:lnTo>
                    <a:lnTo>
                      <a:pt x="54" y="192"/>
                    </a:lnTo>
                    <a:lnTo>
                      <a:pt x="53" y="192"/>
                    </a:lnTo>
                    <a:lnTo>
                      <a:pt x="53" y="194"/>
                    </a:lnTo>
                    <a:lnTo>
                      <a:pt x="54" y="194"/>
                    </a:lnTo>
                    <a:lnTo>
                      <a:pt x="56" y="195"/>
                    </a:lnTo>
                    <a:lnTo>
                      <a:pt x="57" y="195"/>
                    </a:lnTo>
                    <a:lnTo>
                      <a:pt x="57" y="194"/>
                    </a:lnTo>
                    <a:lnTo>
                      <a:pt x="57" y="192"/>
                    </a:lnTo>
                    <a:lnTo>
                      <a:pt x="59" y="192"/>
                    </a:lnTo>
                    <a:lnTo>
                      <a:pt x="59" y="194"/>
                    </a:lnTo>
                    <a:lnTo>
                      <a:pt x="61" y="195"/>
                    </a:lnTo>
                    <a:lnTo>
                      <a:pt x="62" y="195"/>
                    </a:lnTo>
                    <a:lnTo>
                      <a:pt x="61" y="194"/>
                    </a:lnTo>
                    <a:lnTo>
                      <a:pt x="61" y="192"/>
                    </a:lnTo>
                    <a:lnTo>
                      <a:pt x="59" y="192"/>
                    </a:lnTo>
                    <a:lnTo>
                      <a:pt x="59" y="191"/>
                    </a:lnTo>
                    <a:lnTo>
                      <a:pt x="61" y="191"/>
                    </a:lnTo>
                    <a:lnTo>
                      <a:pt x="59" y="189"/>
                    </a:lnTo>
                    <a:lnTo>
                      <a:pt x="61" y="189"/>
                    </a:lnTo>
                    <a:lnTo>
                      <a:pt x="61" y="188"/>
                    </a:lnTo>
                    <a:lnTo>
                      <a:pt x="59" y="186"/>
                    </a:lnTo>
                    <a:lnTo>
                      <a:pt x="56" y="183"/>
                    </a:lnTo>
                    <a:lnTo>
                      <a:pt x="56" y="185"/>
                    </a:lnTo>
                    <a:lnTo>
                      <a:pt x="54" y="185"/>
                    </a:lnTo>
                    <a:lnTo>
                      <a:pt x="54" y="186"/>
                    </a:lnTo>
                    <a:lnTo>
                      <a:pt x="56" y="186"/>
                    </a:lnTo>
                    <a:lnTo>
                      <a:pt x="53" y="186"/>
                    </a:lnTo>
                    <a:lnTo>
                      <a:pt x="51" y="186"/>
                    </a:lnTo>
                    <a:lnTo>
                      <a:pt x="51" y="185"/>
                    </a:lnTo>
                    <a:lnTo>
                      <a:pt x="50" y="185"/>
                    </a:lnTo>
                    <a:lnTo>
                      <a:pt x="48" y="185"/>
                    </a:lnTo>
                    <a:lnTo>
                      <a:pt x="48" y="183"/>
                    </a:lnTo>
                    <a:lnTo>
                      <a:pt x="50" y="183"/>
                    </a:lnTo>
                    <a:lnTo>
                      <a:pt x="48" y="183"/>
                    </a:lnTo>
                    <a:lnTo>
                      <a:pt x="47" y="182"/>
                    </a:lnTo>
                    <a:lnTo>
                      <a:pt x="47" y="183"/>
                    </a:lnTo>
                    <a:lnTo>
                      <a:pt x="45" y="183"/>
                    </a:lnTo>
                    <a:lnTo>
                      <a:pt x="45" y="185"/>
                    </a:lnTo>
                    <a:lnTo>
                      <a:pt x="47" y="185"/>
                    </a:lnTo>
                    <a:lnTo>
                      <a:pt x="43" y="185"/>
                    </a:lnTo>
                    <a:lnTo>
                      <a:pt x="45" y="185"/>
                    </a:lnTo>
                    <a:lnTo>
                      <a:pt x="45" y="183"/>
                    </a:lnTo>
                    <a:lnTo>
                      <a:pt x="43" y="183"/>
                    </a:lnTo>
                    <a:lnTo>
                      <a:pt x="43" y="182"/>
                    </a:lnTo>
                    <a:lnTo>
                      <a:pt x="43" y="183"/>
                    </a:lnTo>
                    <a:lnTo>
                      <a:pt x="43" y="182"/>
                    </a:lnTo>
                    <a:lnTo>
                      <a:pt x="43" y="180"/>
                    </a:lnTo>
                    <a:lnTo>
                      <a:pt x="42" y="180"/>
                    </a:lnTo>
                    <a:lnTo>
                      <a:pt x="40" y="180"/>
                    </a:lnTo>
                    <a:lnTo>
                      <a:pt x="40" y="182"/>
                    </a:lnTo>
                    <a:lnTo>
                      <a:pt x="42" y="182"/>
                    </a:lnTo>
                    <a:lnTo>
                      <a:pt x="40" y="182"/>
                    </a:lnTo>
                    <a:lnTo>
                      <a:pt x="40" y="183"/>
                    </a:lnTo>
                    <a:lnTo>
                      <a:pt x="40" y="185"/>
                    </a:lnTo>
                    <a:lnTo>
                      <a:pt x="39" y="186"/>
                    </a:lnTo>
                    <a:lnTo>
                      <a:pt x="39" y="185"/>
                    </a:lnTo>
                    <a:lnTo>
                      <a:pt x="39" y="186"/>
                    </a:lnTo>
                    <a:lnTo>
                      <a:pt x="42" y="188"/>
                    </a:lnTo>
                    <a:lnTo>
                      <a:pt x="43" y="189"/>
                    </a:lnTo>
                    <a:lnTo>
                      <a:pt x="42" y="189"/>
                    </a:lnTo>
                    <a:lnTo>
                      <a:pt x="40" y="189"/>
                    </a:lnTo>
                    <a:lnTo>
                      <a:pt x="39" y="189"/>
                    </a:lnTo>
                    <a:lnTo>
                      <a:pt x="39" y="191"/>
                    </a:lnTo>
                    <a:lnTo>
                      <a:pt x="37" y="189"/>
                    </a:lnTo>
                    <a:lnTo>
                      <a:pt x="37" y="188"/>
                    </a:lnTo>
                    <a:lnTo>
                      <a:pt x="37" y="186"/>
                    </a:lnTo>
                    <a:lnTo>
                      <a:pt x="37" y="183"/>
                    </a:lnTo>
                    <a:lnTo>
                      <a:pt x="36" y="182"/>
                    </a:lnTo>
                    <a:lnTo>
                      <a:pt x="34" y="182"/>
                    </a:lnTo>
                    <a:lnTo>
                      <a:pt x="33" y="180"/>
                    </a:lnTo>
                    <a:lnTo>
                      <a:pt x="31" y="179"/>
                    </a:lnTo>
                    <a:lnTo>
                      <a:pt x="27" y="174"/>
                    </a:lnTo>
                    <a:lnTo>
                      <a:pt x="25" y="172"/>
                    </a:lnTo>
                    <a:lnTo>
                      <a:pt x="25" y="171"/>
                    </a:lnTo>
                    <a:lnTo>
                      <a:pt x="25" y="169"/>
                    </a:lnTo>
                    <a:lnTo>
                      <a:pt x="25" y="168"/>
                    </a:lnTo>
                    <a:lnTo>
                      <a:pt x="24" y="169"/>
                    </a:lnTo>
                    <a:lnTo>
                      <a:pt x="24" y="168"/>
                    </a:lnTo>
                    <a:lnTo>
                      <a:pt x="22" y="168"/>
                    </a:lnTo>
                    <a:lnTo>
                      <a:pt x="21" y="168"/>
                    </a:lnTo>
                    <a:lnTo>
                      <a:pt x="19" y="168"/>
                    </a:lnTo>
                    <a:lnTo>
                      <a:pt x="17" y="166"/>
                    </a:lnTo>
                    <a:lnTo>
                      <a:pt x="16" y="165"/>
                    </a:lnTo>
                    <a:lnTo>
                      <a:pt x="16" y="163"/>
                    </a:lnTo>
                    <a:lnTo>
                      <a:pt x="14" y="162"/>
                    </a:lnTo>
                    <a:lnTo>
                      <a:pt x="14" y="160"/>
                    </a:lnTo>
                    <a:lnTo>
                      <a:pt x="13" y="160"/>
                    </a:lnTo>
                    <a:lnTo>
                      <a:pt x="13" y="159"/>
                    </a:lnTo>
                    <a:lnTo>
                      <a:pt x="11" y="159"/>
                    </a:lnTo>
                    <a:lnTo>
                      <a:pt x="11" y="157"/>
                    </a:lnTo>
                    <a:lnTo>
                      <a:pt x="13" y="157"/>
                    </a:lnTo>
                    <a:lnTo>
                      <a:pt x="14" y="157"/>
                    </a:lnTo>
                    <a:lnTo>
                      <a:pt x="13" y="156"/>
                    </a:lnTo>
                    <a:lnTo>
                      <a:pt x="11" y="154"/>
                    </a:lnTo>
                    <a:lnTo>
                      <a:pt x="13" y="154"/>
                    </a:lnTo>
                    <a:lnTo>
                      <a:pt x="14" y="154"/>
                    </a:lnTo>
                    <a:lnTo>
                      <a:pt x="14" y="153"/>
                    </a:lnTo>
                    <a:lnTo>
                      <a:pt x="13" y="153"/>
                    </a:lnTo>
                    <a:lnTo>
                      <a:pt x="11" y="153"/>
                    </a:lnTo>
                    <a:lnTo>
                      <a:pt x="10" y="153"/>
                    </a:lnTo>
                    <a:lnTo>
                      <a:pt x="11" y="153"/>
                    </a:lnTo>
                    <a:lnTo>
                      <a:pt x="10" y="151"/>
                    </a:lnTo>
                    <a:lnTo>
                      <a:pt x="8" y="151"/>
                    </a:lnTo>
                    <a:lnTo>
                      <a:pt x="6" y="153"/>
                    </a:lnTo>
                    <a:lnTo>
                      <a:pt x="8" y="151"/>
                    </a:lnTo>
                    <a:lnTo>
                      <a:pt x="8" y="149"/>
                    </a:lnTo>
                    <a:lnTo>
                      <a:pt x="10" y="148"/>
                    </a:lnTo>
                    <a:lnTo>
                      <a:pt x="10" y="146"/>
                    </a:lnTo>
                    <a:lnTo>
                      <a:pt x="10" y="145"/>
                    </a:lnTo>
                    <a:lnTo>
                      <a:pt x="8" y="145"/>
                    </a:lnTo>
                    <a:lnTo>
                      <a:pt x="6" y="143"/>
                    </a:lnTo>
                    <a:lnTo>
                      <a:pt x="5" y="143"/>
                    </a:lnTo>
                    <a:lnTo>
                      <a:pt x="5" y="142"/>
                    </a:lnTo>
                    <a:lnTo>
                      <a:pt x="2" y="142"/>
                    </a:lnTo>
                    <a:lnTo>
                      <a:pt x="0" y="140"/>
                    </a:lnTo>
                    <a:lnTo>
                      <a:pt x="3" y="140"/>
                    </a:lnTo>
                    <a:lnTo>
                      <a:pt x="5" y="142"/>
                    </a:lnTo>
                    <a:lnTo>
                      <a:pt x="6" y="143"/>
                    </a:lnTo>
                    <a:lnTo>
                      <a:pt x="8" y="143"/>
                    </a:lnTo>
                    <a:lnTo>
                      <a:pt x="10" y="145"/>
                    </a:lnTo>
                    <a:lnTo>
                      <a:pt x="11" y="145"/>
                    </a:lnTo>
                    <a:lnTo>
                      <a:pt x="11" y="143"/>
                    </a:lnTo>
                    <a:lnTo>
                      <a:pt x="11" y="142"/>
                    </a:lnTo>
                    <a:lnTo>
                      <a:pt x="13" y="142"/>
                    </a:lnTo>
                    <a:lnTo>
                      <a:pt x="13" y="143"/>
                    </a:lnTo>
                    <a:lnTo>
                      <a:pt x="13" y="142"/>
                    </a:lnTo>
                    <a:lnTo>
                      <a:pt x="14" y="140"/>
                    </a:lnTo>
                    <a:lnTo>
                      <a:pt x="16" y="138"/>
                    </a:lnTo>
                    <a:lnTo>
                      <a:pt x="16" y="137"/>
                    </a:lnTo>
                    <a:lnTo>
                      <a:pt x="14" y="137"/>
                    </a:lnTo>
                    <a:lnTo>
                      <a:pt x="14" y="135"/>
                    </a:lnTo>
                    <a:lnTo>
                      <a:pt x="14" y="134"/>
                    </a:lnTo>
                    <a:lnTo>
                      <a:pt x="14" y="132"/>
                    </a:lnTo>
                    <a:lnTo>
                      <a:pt x="16" y="132"/>
                    </a:lnTo>
                    <a:lnTo>
                      <a:pt x="17" y="134"/>
                    </a:lnTo>
                    <a:lnTo>
                      <a:pt x="19" y="134"/>
                    </a:lnTo>
                    <a:lnTo>
                      <a:pt x="21" y="134"/>
                    </a:lnTo>
                    <a:lnTo>
                      <a:pt x="21" y="132"/>
                    </a:lnTo>
                    <a:lnTo>
                      <a:pt x="21" y="131"/>
                    </a:lnTo>
                    <a:lnTo>
                      <a:pt x="19" y="128"/>
                    </a:lnTo>
                    <a:lnTo>
                      <a:pt x="17" y="126"/>
                    </a:lnTo>
                    <a:lnTo>
                      <a:pt x="17" y="125"/>
                    </a:lnTo>
                    <a:lnTo>
                      <a:pt x="16" y="122"/>
                    </a:lnTo>
                    <a:lnTo>
                      <a:pt x="16" y="120"/>
                    </a:lnTo>
                    <a:lnTo>
                      <a:pt x="19" y="120"/>
                    </a:lnTo>
                    <a:lnTo>
                      <a:pt x="21" y="120"/>
                    </a:lnTo>
                    <a:lnTo>
                      <a:pt x="21" y="119"/>
                    </a:lnTo>
                    <a:lnTo>
                      <a:pt x="21" y="117"/>
                    </a:lnTo>
                    <a:lnTo>
                      <a:pt x="22" y="116"/>
                    </a:lnTo>
                    <a:lnTo>
                      <a:pt x="25" y="116"/>
                    </a:lnTo>
                    <a:lnTo>
                      <a:pt x="27" y="116"/>
                    </a:lnTo>
                    <a:lnTo>
                      <a:pt x="28" y="116"/>
                    </a:lnTo>
                    <a:lnTo>
                      <a:pt x="30" y="116"/>
                    </a:lnTo>
                    <a:lnTo>
                      <a:pt x="33" y="114"/>
                    </a:lnTo>
                    <a:lnTo>
                      <a:pt x="34" y="114"/>
                    </a:lnTo>
                    <a:lnTo>
                      <a:pt x="34" y="112"/>
                    </a:lnTo>
                    <a:lnTo>
                      <a:pt x="34" y="111"/>
                    </a:lnTo>
                    <a:lnTo>
                      <a:pt x="34" y="109"/>
                    </a:lnTo>
                    <a:lnTo>
                      <a:pt x="34" y="108"/>
                    </a:lnTo>
                    <a:lnTo>
                      <a:pt x="36" y="108"/>
                    </a:lnTo>
                    <a:lnTo>
                      <a:pt x="36" y="106"/>
                    </a:lnTo>
                    <a:lnTo>
                      <a:pt x="36" y="105"/>
                    </a:lnTo>
                    <a:lnTo>
                      <a:pt x="36" y="103"/>
                    </a:lnTo>
                    <a:lnTo>
                      <a:pt x="36" y="101"/>
                    </a:lnTo>
                    <a:lnTo>
                      <a:pt x="37" y="100"/>
                    </a:lnTo>
                    <a:lnTo>
                      <a:pt x="39" y="98"/>
                    </a:lnTo>
                    <a:lnTo>
                      <a:pt x="39" y="97"/>
                    </a:lnTo>
                    <a:lnTo>
                      <a:pt x="40" y="95"/>
                    </a:lnTo>
                    <a:lnTo>
                      <a:pt x="40" y="94"/>
                    </a:lnTo>
                    <a:lnTo>
                      <a:pt x="40" y="92"/>
                    </a:lnTo>
                    <a:lnTo>
                      <a:pt x="40" y="91"/>
                    </a:lnTo>
                    <a:lnTo>
                      <a:pt x="42" y="91"/>
                    </a:lnTo>
                    <a:lnTo>
                      <a:pt x="42" y="89"/>
                    </a:lnTo>
                    <a:lnTo>
                      <a:pt x="43" y="89"/>
                    </a:lnTo>
                    <a:lnTo>
                      <a:pt x="43" y="88"/>
                    </a:lnTo>
                    <a:lnTo>
                      <a:pt x="45" y="88"/>
                    </a:lnTo>
                    <a:lnTo>
                      <a:pt x="47" y="88"/>
                    </a:lnTo>
                    <a:lnTo>
                      <a:pt x="48" y="89"/>
                    </a:lnTo>
                    <a:lnTo>
                      <a:pt x="48" y="88"/>
                    </a:lnTo>
                    <a:lnTo>
                      <a:pt x="50" y="88"/>
                    </a:lnTo>
                    <a:lnTo>
                      <a:pt x="50" y="86"/>
                    </a:lnTo>
                    <a:lnTo>
                      <a:pt x="50" y="85"/>
                    </a:lnTo>
                    <a:lnTo>
                      <a:pt x="51" y="85"/>
                    </a:lnTo>
                    <a:lnTo>
                      <a:pt x="51" y="83"/>
                    </a:lnTo>
                    <a:lnTo>
                      <a:pt x="53" y="83"/>
                    </a:lnTo>
                    <a:lnTo>
                      <a:pt x="53" y="82"/>
                    </a:lnTo>
                    <a:lnTo>
                      <a:pt x="53" y="80"/>
                    </a:lnTo>
                    <a:lnTo>
                      <a:pt x="54" y="77"/>
                    </a:lnTo>
                    <a:lnTo>
                      <a:pt x="54" y="75"/>
                    </a:lnTo>
                    <a:lnTo>
                      <a:pt x="54" y="74"/>
                    </a:lnTo>
                    <a:lnTo>
                      <a:pt x="53" y="72"/>
                    </a:lnTo>
                    <a:lnTo>
                      <a:pt x="51" y="71"/>
                    </a:lnTo>
                    <a:lnTo>
                      <a:pt x="50" y="69"/>
                    </a:lnTo>
                    <a:lnTo>
                      <a:pt x="50" y="68"/>
                    </a:lnTo>
                    <a:lnTo>
                      <a:pt x="50" y="66"/>
                    </a:lnTo>
                    <a:lnTo>
                      <a:pt x="50" y="64"/>
                    </a:lnTo>
                    <a:lnTo>
                      <a:pt x="50" y="61"/>
                    </a:lnTo>
                    <a:close/>
                  </a:path>
                </a:pathLst>
              </a:custGeom>
              <a:solidFill>
                <a:srgbClr val="494949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FFFFFF"/>
                  </a:solidFill>
                  <a:latin typeface="Arial" panose="020B0604020202020204"/>
                </a:endParaRPr>
              </a:p>
            </p:txBody>
          </p:sp>
          <p:sp>
            <p:nvSpPr>
              <p:cNvPr id="82" name="Freeform 339">
                <a:extLst>
                  <a:ext uri="{FF2B5EF4-FFF2-40B4-BE49-F238E27FC236}">
                    <a16:creationId xmlns:a16="http://schemas.microsoft.com/office/drawing/2014/main" id="{8F7FECBE-AD4F-4BE3-8CCA-3E205B7032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67538" y="7600431"/>
                <a:ext cx="230188" cy="79375"/>
              </a:xfrm>
              <a:custGeom>
                <a:avLst/>
                <a:gdLst>
                  <a:gd name="T0" fmla="*/ 143 w 145"/>
                  <a:gd name="T1" fmla="*/ 31 h 50"/>
                  <a:gd name="T2" fmla="*/ 143 w 145"/>
                  <a:gd name="T3" fmla="*/ 36 h 50"/>
                  <a:gd name="T4" fmla="*/ 142 w 145"/>
                  <a:gd name="T5" fmla="*/ 40 h 50"/>
                  <a:gd name="T6" fmla="*/ 135 w 145"/>
                  <a:gd name="T7" fmla="*/ 45 h 50"/>
                  <a:gd name="T8" fmla="*/ 129 w 145"/>
                  <a:gd name="T9" fmla="*/ 43 h 50"/>
                  <a:gd name="T10" fmla="*/ 124 w 145"/>
                  <a:gd name="T11" fmla="*/ 42 h 50"/>
                  <a:gd name="T12" fmla="*/ 105 w 145"/>
                  <a:gd name="T13" fmla="*/ 45 h 50"/>
                  <a:gd name="T14" fmla="*/ 92 w 145"/>
                  <a:gd name="T15" fmla="*/ 45 h 50"/>
                  <a:gd name="T16" fmla="*/ 83 w 145"/>
                  <a:gd name="T17" fmla="*/ 48 h 50"/>
                  <a:gd name="T18" fmla="*/ 77 w 145"/>
                  <a:gd name="T19" fmla="*/ 50 h 50"/>
                  <a:gd name="T20" fmla="*/ 63 w 145"/>
                  <a:gd name="T21" fmla="*/ 48 h 50"/>
                  <a:gd name="T22" fmla="*/ 63 w 145"/>
                  <a:gd name="T23" fmla="*/ 42 h 50"/>
                  <a:gd name="T24" fmla="*/ 57 w 145"/>
                  <a:gd name="T25" fmla="*/ 39 h 50"/>
                  <a:gd name="T26" fmla="*/ 50 w 145"/>
                  <a:gd name="T27" fmla="*/ 36 h 50"/>
                  <a:gd name="T28" fmla="*/ 44 w 145"/>
                  <a:gd name="T29" fmla="*/ 33 h 50"/>
                  <a:gd name="T30" fmla="*/ 34 w 145"/>
                  <a:gd name="T31" fmla="*/ 31 h 50"/>
                  <a:gd name="T32" fmla="*/ 29 w 145"/>
                  <a:gd name="T33" fmla="*/ 33 h 50"/>
                  <a:gd name="T34" fmla="*/ 23 w 145"/>
                  <a:gd name="T35" fmla="*/ 30 h 50"/>
                  <a:gd name="T36" fmla="*/ 14 w 145"/>
                  <a:gd name="T37" fmla="*/ 30 h 50"/>
                  <a:gd name="T38" fmla="*/ 4 w 145"/>
                  <a:gd name="T39" fmla="*/ 30 h 50"/>
                  <a:gd name="T40" fmla="*/ 0 w 145"/>
                  <a:gd name="T41" fmla="*/ 27 h 50"/>
                  <a:gd name="T42" fmla="*/ 0 w 145"/>
                  <a:gd name="T43" fmla="*/ 24 h 50"/>
                  <a:gd name="T44" fmla="*/ 1 w 145"/>
                  <a:gd name="T45" fmla="*/ 19 h 50"/>
                  <a:gd name="T46" fmla="*/ 3 w 145"/>
                  <a:gd name="T47" fmla="*/ 13 h 50"/>
                  <a:gd name="T48" fmla="*/ 3 w 145"/>
                  <a:gd name="T49" fmla="*/ 8 h 50"/>
                  <a:gd name="T50" fmla="*/ 4 w 145"/>
                  <a:gd name="T51" fmla="*/ 10 h 50"/>
                  <a:gd name="T52" fmla="*/ 7 w 145"/>
                  <a:gd name="T53" fmla="*/ 13 h 50"/>
                  <a:gd name="T54" fmla="*/ 10 w 145"/>
                  <a:gd name="T55" fmla="*/ 8 h 50"/>
                  <a:gd name="T56" fmla="*/ 9 w 145"/>
                  <a:gd name="T57" fmla="*/ 2 h 50"/>
                  <a:gd name="T58" fmla="*/ 12 w 145"/>
                  <a:gd name="T59" fmla="*/ 3 h 50"/>
                  <a:gd name="T60" fmla="*/ 15 w 145"/>
                  <a:gd name="T61" fmla="*/ 11 h 50"/>
                  <a:gd name="T62" fmla="*/ 24 w 145"/>
                  <a:gd name="T63" fmla="*/ 11 h 50"/>
                  <a:gd name="T64" fmla="*/ 29 w 145"/>
                  <a:gd name="T65" fmla="*/ 10 h 50"/>
                  <a:gd name="T66" fmla="*/ 34 w 145"/>
                  <a:gd name="T67" fmla="*/ 6 h 50"/>
                  <a:gd name="T68" fmla="*/ 34 w 145"/>
                  <a:gd name="T69" fmla="*/ 13 h 50"/>
                  <a:gd name="T70" fmla="*/ 29 w 145"/>
                  <a:gd name="T71" fmla="*/ 13 h 50"/>
                  <a:gd name="T72" fmla="*/ 35 w 145"/>
                  <a:gd name="T73" fmla="*/ 16 h 50"/>
                  <a:gd name="T74" fmla="*/ 38 w 145"/>
                  <a:gd name="T75" fmla="*/ 21 h 50"/>
                  <a:gd name="T76" fmla="*/ 46 w 145"/>
                  <a:gd name="T77" fmla="*/ 21 h 50"/>
                  <a:gd name="T78" fmla="*/ 55 w 145"/>
                  <a:gd name="T79" fmla="*/ 21 h 50"/>
                  <a:gd name="T80" fmla="*/ 68 w 145"/>
                  <a:gd name="T81" fmla="*/ 19 h 50"/>
                  <a:gd name="T82" fmla="*/ 74 w 145"/>
                  <a:gd name="T83" fmla="*/ 19 h 50"/>
                  <a:gd name="T84" fmla="*/ 78 w 145"/>
                  <a:gd name="T85" fmla="*/ 19 h 50"/>
                  <a:gd name="T86" fmla="*/ 81 w 145"/>
                  <a:gd name="T87" fmla="*/ 24 h 50"/>
                  <a:gd name="T88" fmla="*/ 89 w 145"/>
                  <a:gd name="T89" fmla="*/ 24 h 50"/>
                  <a:gd name="T90" fmla="*/ 97 w 145"/>
                  <a:gd name="T91" fmla="*/ 24 h 50"/>
                  <a:gd name="T92" fmla="*/ 102 w 145"/>
                  <a:gd name="T93" fmla="*/ 25 h 50"/>
                  <a:gd name="T94" fmla="*/ 115 w 145"/>
                  <a:gd name="T95" fmla="*/ 24 h 50"/>
                  <a:gd name="T96" fmla="*/ 115 w 145"/>
                  <a:gd name="T97" fmla="*/ 28 h 50"/>
                  <a:gd name="T98" fmla="*/ 114 w 145"/>
                  <a:gd name="T99" fmla="*/ 30 h 50"/>
                  <a:gd name="T100" fmla="*/ 114 w 145"/>
                  <a:gd name="T101" fmla="*/ 36 h 50"/>
                  <a:gd name="T102" fmla="*/ 118 w 145"/>
                  <a:gd name="T103" fmla="*/ 37 h 50"/>
                  <a:gd name="T104" fmla="*/ 123 w 145"/>
                  <a:gd name="T105" fmla="*/ 33 h 50"/>
                  <a:gd name="T106" fmla="*/ 129 w 145"/>
                  <a:gd name="T107" fmla="*/ 30 h 50"/>
                  <a:gd name="T108" fmla="*/ 135 w 145"/>
                  <a:gd name="T109" fmla="*/ 33 h 50"/>
                  <a:gd name="T110" fmla="*/ 138 w 145"/>
                  <a:gd name="T111" fmla="*/ 30 h 50"/>
                  <a:gd name="T112" fmla="*/ 143 w 145"/>
                  <a:gd name="T113" fmla="*/ 27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145" h="50">
                    <a:moveTo>
                      <a:pt x="145" y="25"/>
                    </a:moveTo>
                    <a:lnTo>
                      <a:pt x="143" y="27"/>
                    </a:lnTo>
                    <a:lnTo>
                      <a:pt x="142" y="28"/>
                    </a:lnTo>
                    <a:lnTo>
                      <a:pt x="143" y="31"/>
                    </a:lnTo>
                    <a:lnTo>
                      <a:pt x="143" y="33"/>
                    </a:lnTo>
                    <a:lnTo>
                      <a:pt x="145" y="33"/>
                    </a:lnTo>
                    <a:lnTo>
                      <a:pt x="143" y="34"/>
                    </a:lnTo>
                    <a:lnTo>
                      <a:pt x="143" y="36"/>
                    </a:lnTo>
                    <a:lnTo>
                      <a:pt x="143" y="37"/>
                    </a:lnTo>
                    <a:lnTo>
                      <a:pt x="143" y="39"/>
                    </a:lnTo>
                    <a:lnTo>
                      <a:pt x="142" y="39"/>
                    </a:lnTo>
                    <a:lnTo>
                      <a:pt x="142" y="40"/>
                    </a:lnTo>
                    <a:lnTo>
                      <a:pt x="140" y="42"/>
                    </a:lnTo>
                    <a:lnTo>
                      <a:pt x="140" y="43"/>
                    </a:lnTo>
                    <a:lnTo>
                      <a:pt x="138" y="43"/>
                    </a:lnTo>
                    <a:lnTo>
                      <a:pt x="135" y="45"/>
                    </a:lnTo>
                    <a:lnTo>
                      <a:pt x="134" y="45"/>
                    </a:lnTo>
                    <a:lnTo>
                      <a:pt x="132" y="43"/>
                    </a:lnTo>
                    <a:lnTo>
                      <a:pt x="131" y="43"/>
                    </a:lnTo>
                    <a:lnTo>
                      <a:pt x="129" y="43"/>
                    </a:lnTo>
                    <a:lnTo>
                      <a:pt x="128" y="42"/>
                    </a:lnTo>
                    <a:lnTo>
                      <a:pt x="126" y="42"/>
                    </a:lnTo>
                    <a:lnTo>
                      <a:pt x="126" y="43"/>
                    </a:lnTo>
                    <a:lnTo>
                      <a:pt x="124" y="42"/>
                    </a:lnTo>
                    <a:lnTo>
                      <a:pt x="121" y="43"/>
                    </a:lnTo>
                    <a:lnTo>
                      <a:pt x="118" y="43"/>
                    </a:lnTo>
                    <a:lnTo>
                      <a:pt x="108" y="43"/>
                    </a:lnTo>
                    <a:lnTo>
                      <a:pt x="105" y="45"/>
                    </a:lnTo>
                    <a:lnTo>
                      <a:pt x="103" y="45"/>
                    </a:lnTo>
                    <a:lnTo>
                      <a:pt x="98" y="45"/>
                    </a:lnTo>
                    <a:lnTo>
                      <a:pt x="94" y="45"/>
                    </a:lnTo>
                    <a:lnTo>
                      <a:pt x="92" y="45"/>
                    </a:lnTo>
                    <a:lnTo>
                      <a:pt x="91" y="47"/>
                    </a:lnTo>
                    <a:lnTo>
                      <a:pt x="87" y="48"/>
                    </a:lnTo>
                    <a:lnTo>
                      <a:pt x="84" y="48"/>
                    </a:lnTo>
                    <a:lnTo>
                      <a:pt x="83" y="48"/>
                    </a:lnTo>
                    <a:lnTo>
                      <a:pt x="81" y="48"/>
                    </a:lnTo>
                    <a:lnTo>
                      <a:pt x="80" y="48"/>
                    </a:lnTo>
                    <a:lnTo>
                      <a:pt x="78" y="48"/>
                    </a:lnTo>
                    <a:lnTo>
                      <a:pt x="77" y="50"/>
                    </a:lnTo>
                    <a:lnTo>
                      <a:pt x="77" y="48"/>
                    </a:lnTo>
                    <a:lnTo>
                      <a:pt x="75" y="48"/>
                    </a:lnTo>
                    <a:lnTo>
                      <a:pt x="63" y="50"/>
                    </a:lnTo>
                    <a:lnTo>
                      <a:pt x="63" y="48"/>
                    </a:lnTo>
                    <a:lnTo>
                      <a:pt x="63" y="47"/>
                    </a:lnTo>
                    <a:lnTo>
                      <a:pt x="63" y="45"/>
                    </a:lnTo>
                    <a:lnTo>
                      <a:pt x="63" y="43"/>
                    </a:lnTo>
                    <a:lnTo>
                      <a:pt x="63" y="42"/>
                    </a:lnTo>
                    <a:lnTo>
                      <a:pt x="63" y="40"/>
                    </a:lnTo>
                    <a:lnTo>
                      <a:pt x="63" y="39"/>
                    </a:lnTo>
                    <a:lnTo>
                      <a:pt x="61" y="39"/>
                    </a:lnTo>
                    <a:lnTo>
                      <a:pt x="57" y="39"/>
                    </a:lnTo>
                    <a:lnTo>
                      <a:pt x="55" y="39"/>
                    </a:lnTo>
                    <a:lnTo>
                      <a:pt x="54" y="37"/>
                    </a:lnTo>
                    <a:lnTo>
                      <a:pt x="52" y="36"/>
                    </a:lnTo>
                    <a:lnTo>
                      <a:pt x="50" y="36"/>
                    </a:lnTo>
                    <a:lnTo>
                      <a:pt x="50" y="34"/>
                    </a:lnTo>
                    <a:lnTo>
                      <a:pt x="49" y="34"/>
                    </a:lnTo>
                    <a:lnTo>
                      <a:pt x="47" y="36"/>
                    </a:lnTo>
                    <a:lnTo>
                      <a:pt x="44" y="33"/>
                    </a:lnTo>
                    <a:lnTo>
                      <a:pt x="40" y="33"/>
                    </a:lnTo>
                    <a:lnTo>
                      <a:pt x="35" y="33"/>
                    </a:lnTo>
                    <a:lnTo>
                      <a:pt x="35" y="31"/>
                    </a:lnTo>
                    <a:lnTo>
                      <a:pt x="34" y="31"/>
                    </a:lnTo>
                    <a:lnTo>
                      <a:pt x="34" y="33"/>
                    </a:lnTo>
                    <a:lnTo>
                      <a:pt x="31" y="33"/>
                    </a:lnTo>
                    <a:lnTo>
                      <a:pt x="29" y="31"/>
                    </a:lnTo>
                    <a:lnTo>
                      <a:pt x="29" y="33"/>
                    </a:lnTo>
                    <a:lnTo>
                      <a:pt x="28" y="33"/>
                    </a:lnTo>
                    <a:lnTo>
                      <a:pt x="26" y="33"/>
                    </a:lnTo>
                    <a:lnTo>
                      <a:pt x="24" y="30"/>
                    </a:lnTo>
                    <a:lnTo>
                      <a:pt x="23" y="30"/>
                    </a:lnTo>
                    <a:lnTo>
                      <a:pt x="20" y="30"/>
                    </a:lnTo>
                    <a:lnTo>
                      <a:pt x="17" y="30"/>
                    </a:lnTo>
                    <a:lnTo>
                      <a:pt x="15" y="28"/>
                    </a:lnTo>
                    <a:lnTo>
                      <a:pt x="14" y="30"/>
                    </a:lnTo>
                    <a:lnTo>
                      <a:pt x="12" y="30"/>
                    </a:lnTo>
                    <a:lnTo>
                      <a:pt x="9" y="30"/>
                    </a:lnTo>
                    <a:lnTo>
                      <a:pt x="7" y="30"/>
                    </a:lnTo>
                    <a:lnTo>
                      <a:pt x="4" y="30"/>
                    </a:lnTo>
                    <a:lnTo>
                      <a:pt x="3" y="30"/>
                    </a:lnTo>
                    <a:lnTo>
                      <a:pt x="3" y="28"/>
                    </a:lnTo>
                    <a:lnTo>
                      <a:pt x="1" y="28"/>
                    </a:lnTo>
                    <a:lnTo>
                      <a:pt x="0" y="27"/>
                    </a:lnTo>
                    <a:lnTo>
                      <a:pt x="0" y="25"/>
                    </a:lnTo>
                    <a:lnTo>
                      <a:pt x="1" y="25"/>
                    </a:lnTo>
                    <a:lnTo>
                      <a:pt x="1" y="24"/>
                    </a:lnTo>
                    <a:lnTo>
                      <a:pt x="0" y="24"/>
                    </a:lnTo>
                    <a:lnTo>
                      <a:pt x="0" y="22"/>
                    </a:lnTo>
                    <a:lnTo>
                      <a:pt x="1" y="22"/>
                    </a:lnTo>
                    <a:lnTo>
                      <a:pt x="0" y="21"/>
                    </a:lnTo>
                    <a:lnTo>
                      <a:pt x="1" y="19"/>
                    </a:lnTo>
                    <a:lnTo>
                      <a:pt x="1" y="17"/>
                    </a:lnTo>
                    <a:lnTo>
                      <a:pt x="1" y="16"/>
                    </a:lnTo>
                    <a:lnTo>
                      <a:pt x="1" y="14"/>
                    </a:lnTo>
                    <a:lnTo>
                      <a:pt x="3" y="13"/>
                    </a:lnTo>
                    <a:lnTo>
                      <a:pt x="1" y="13"/>
                    </a:lnTo>
                    <a:lnTo>
                      <a:pt x="1" y="11"/>
                    </a:lnTo>
                    <a:lnTo>
                      <a:pt x="3" y="10"/>
                    </a:lnTo>
                    <a:lnTo>
                      <a:pt x="3" y="8"/>
                    </a:lnTo>
                    <a:lnTo>
                      <a:pt x="3" y="6"/>
                    </a:lnTo>
                    <a:lnTo>
                      <a:pt x="3" y="5"/>
                    </a:lnTo>
                    <a:lnTo>
                      <a:pt x="4" y="6"/>
                    </a:lnTo>
                    <a:lnTo>
                      <a:pt x="4" y="10"/>
                    </a:lnTo>
                    <a:lnTo>
                      <a:pt x="4" y="11"/>
                    </a:lnTo>
                    <a:lnTo>
                      <a:pt x="6" y="11"/>
                    </a:lnTo>
                    <a:lnTo>
                      <a:pt x="6" y="13"/>
                    </a:lnTo>
                    <a:lnTo>
                      <a:pt x="7" y="13"/>
                    </a:lnTo>
                    <a:lnTo>
                      <a:pt x="9" y="13"/>
                    </a:lnTo>
                    <a:lnTo>
                      <a:pt x="10" y="11"/>
                    </a:lnTo>
                    <a:lnTo>
                      <a:pt x="10" y="10"/>
                    </a:lnTo>
                    <a:lnTo>
                      <a:pt x="10" y="8"/>
                    </a:lnTo>
                    <a:lnTo>
                      <a:pt x="9" y="6"/>
                    </a:lnTo>
                    <a:lnTo>
                      <a:pt x="9" y="5"/>
                    </a:lnTo>
                    <a:lnTo>
                      <a:pt x="9" y="3"/>
                    </a:lnTo>
                    <a:lnTo>
                      <a:pt x="9" y="2"/>
                    </a:lnTo>
                    <a:lnTo>
                      <a:pt x="10" y="2"/>
                    </a:lnTo>
                    <a:lnTo>
                      <a:pt x="10" y="0"/>
                    </a:lnTo>
                    <a:lnTo>
                      <a:pt x="12" y="2"/>
                    </a:lnTo>
                    <a:lnTo>
                      <a:pt x="12" y="3"/>
                    </a:lnTo>
                    <a:lnTo>
                      <a:pt x="12" y="5"/>
                    </a:lnTo>
                    <a:lnTo>
                      <a:pt x="12" y="8"/>
                    </a:lnTo>
                    <a:lnTo>
                      <a:pt x="14" y="10"/>
                    </a:lnTo>
                    <a:lnTo>
                      <a:pt x="15" y="11"/>
                    </a:lnTo>
                    <a:lnTo>
                      <a:pt x="18" y="11"/>
                    </a:lnTo>
                    <a:lnTo>
                      <a:pt x="20" y="11"/>
                    </a:lnTo>
                    <a:lnTo>
                      <a:pt x="21" y="11"/>
                    </a:lnTo>
                    <a:lnTo>
                      <a:pt x="24" y="11"/>
                    </a:lnTo>
                    <a:lnTo>
                      <a:pt x="26" y="11"/>
                    </a:lnTo>
                    <a:lnTo>
                      <a:pt x="28" y="11"/>
                    </a:lnTo>
                    <a:lnTo>
                      <a:pt x="28" y="10"/>
                    </a:lnTo>
                    <a:lnTo>
                      <a:pt x="29" y="10"/>
                    </a:lnTo>
                    <a:lnTo>
                      <a:pt x="29" y="6"/>
                    </a:lnTo>
                    <a:lnTo>
                      <a:pt x="31" y="6"/>
                    </a:lnTo>
                    <a:lnTo>
                      <a:pt x="32" y="6"/>
                    </a:lnTo>
                    <a:lnTo>
                      <a:pt x="34" y="6"/>
                    </a:lnTo>
                    <a:lnTo>
                      <a:pt x="35" y="10"/>
                    </a:lnTo>
                    <a:lnTo>
                      <a:pt x="35" y="11"/>
                    </a:lnTo>
                    <a:lnTo>
                      <a:pt x="34" y="11"/>
                    </a:lnTo>
                    <a:lnTo>
                      <a:pt x="34" y="13"/>
                    </a:lnTo>
                    <a:lnTo>
                      <a:pt x="32" y="13"/>
                    </a:lnTo>
                    <a:lnTo>
                      <a:pt x="29" y="11"/>
                    </a:lnTo>
                    <a:lnTo>
                      <a:pt x="28" y="13"/>
                    </a:lnTo>
                    <a:lnTo>
                      <a:pt x="29" y="13"/>
                    </a:lnTo>
                    <a:lnTo>
                      <a:pt x="29" y="14"/>
                    </a:lnTo>
                    <a:lnTo>
                      <a:pt x="31" y="14"/>
                    </a:lnTo>
                    <a:lnTo>
                      <a:pt x="34" y="16"/>
                    </a:lnTo>
                    <a:lnTo>
                      <a:pt x="35" y="16"/>
                    </a:lnTo>
                    <a:lnTo>
                      <a:pt x="37" y="14"/>
                    </a:lnTo>
                    <a:lnTo>
                      <a:pt x="38" y="17"/>
                    </a:lnTo>
                    <a:lnTo>
                      <a:pt x="38" y="19"/>
                    </a:lnTo>
                    <a:lnTo>
                      <a:pt x="38" y="21"/>
                    </a:lnTo>
                    <a:lnTo>
                      <a:pt x="38" y="22"/>
                    </a:lnTo>
                    <a:lnTo>
                      <a:pt x="40" y="22"/>
                    </a:lnTo>
                    <a:lnTo>
                      <a:pt x="41" y="22"/>
                    </a:lnTo>
                    <a:lnTo>
                      <a:pt x="46" y="21"/>
                    </a:lnTo>
                    <a:lnTo>
                      <a:pt x="47" y="22"/>
                    </a:lnTo>
                    <a:lnTo>
                      <a:pt x="49" y="21"/>
                    </a:lnTo>
                    <a:lnTo>
                      <a:pt x="54" y="21"/>
                    </a:lnTo>
                    <a:lnTo>
                      <a:pt x="55" y="21"/>
                    </a:lnTo>
                    <a:lnTo>
                      <a:pt x="58" y="17"/>
                    </a:lnTo>
                    <a:lnTo>
                      <a:pt x="60" y="17"/>
                    </a:lnTo>
                    <a:lnTo>
                      <a:pt x="61" y="17"/>
                    </a:lnTo>
                    <a:lnTo>
                      <a:pt x="68" y="19"/>
                    </a:lnTo>
                    <a:lnTo>
                      <a:pt x="69" y="19"/>
                    </a:lnTo>
                    <a:lnTo>
                      <a:pt x="69" y="17"/>
                    </a:lnTo>
                    <a:lnTo>
                      <a:pt x="71" y="17"/>
                    </a:lnTo>
                    <a:lnTo>
                      <a:pt x="74" y="19"/>
                    </a:lnTo>
                    <a:lnTo>
                      <a:pt x="75" y="19"/>
                    </a:lnTo>
                    <a:lnTo>
                      <a:pt x="75" y="17"/>
                    </a:lnTo>
                    <a:lnTo>
                      <a:pt x="77" y="19"/>
                    </a:lnTo>
                    <a:lnTo>
                      <a:pt x="78" y="19"/>
                    </a:lnTo>
                    <a:lnTo>
                      <a:pt x="78" y="21"/>
                    </a:lnTo>
                    <a:lnTo>
                      <a:pt x="78" y="22"/>
                    </a:lnTo>
                    <a:lnTo>
                      <a:pt x="80" y="22"/>
                    </a:lnTo>
                    <a:lnTo>
                      <a:pt x="81" y="24"/>
                    </a:lnTo>
                    <a:lnTo>
                      <a:pt x="84" y="22"/>
                    </a:lnTo>
                    <a:lnTo>
                      <a:pt x="86" y="22"/>
                    </a:lnTo>
                    <a:lnTo>
                      <a:pt x="87" y="24"/>
                    </a:lnTo>
                    <a:lnTo>
                      <a:pt x="89" y="24"/>
                    </a:lnTo>
                    <a:lnTo>
                      <a:pt x="92" y="24"/>
                    </a:lnTo>
                    <a:lnTo>
                      <a:pt x="94" y="24"/>
                    </a:lnTo>
                    <a:lnTo>
                      <a:pt x="95" y="24"/>
                    </a:lnTo>
                    <a:lnTo>
                      <a:pt x="97" y="24"/>
                    </a:lnTo>
                    <a:lnTo>
                      <a:pt x="97" y="25"/>
                    </a:lnTo>
                    <a:lnTo>
                      <a:pt x="98" y="25"/>
                    </a:lnTo>
                    <a:lnTo>
                      <a:pt x="100" y="27"/>
                    </a:lnTo>
                    <a:lnTo>
                      <a:pt x="102" y="25"/>
                    </a:lnTo>
                    <a:lnTo>
                      <a:pt x="109" y="22"/>
                    </a:lnTo>
                    <a:lnTo>
                      <a:pt x="111" y="22"/>
                    </a:lnTo>
                    <a:lnTo>
                      <a:pt x="112" y="24"/>
                    </a:lnTo>
                    <a:lnTo>
                      <a:pt x="115" y="24"/>
                    </a:lnTo>
                    <a:lnTo>
                      <a:pt x="115" y="25"/>
                    </a:lnTo>
                    <a:lnTo>
                      <a:pt x="114" y="27"/>
                    </a:lnTo>
                    <a:lnTo>
                      <a:pt x="114" y="28"/>
                    </a:lnTo>
                    <a:lnTo>
                      <a:pt x="115" y="28"/>
                    </a:lnTo>
                    <a:lnTo>
                      <a:pt x="114" y="27"/>
                    </a:lnTo>
                    <a:lnTo>
                      <a:pt x="115" y="27"/>
                    </a:lnTo>
                    <a:lnTo>
                      <a:pt x="115" y="28"/>
                    </a:lnTo>
                    <a:lnTo>
                      <a:pt x="114" y="30"/>
                    </a:lnTo>
                    <a:lnTo>
                      <a:pt x="114" y="31"/>
                    </a:lnTo>
                    <a:lnTo>
                      <a:pt x="114" y="33"/>
                    </a:lnTo>
                    <a:lnTo>
                      <a:pt x="114" y="34"/>
                    </a:lnTo>
                    <a:lnTo>
                      <a:pt x="114" y="36"/>
                    </a:lnTo>
                    <a:lnTo>
                      <a:pt x="115" y="36"/>
                    </a:lnTo>
                    <a:lnTo>
                      <a:pt x="117" y="36"/>
                    </a:lnTo>
                    <a:lnTo>
                      <a:pt x="117" y="37"/>
                    </a:lnTo>
                    <a:lnTo>
                      <a:pt x="118" y="37"/>
                    </a:lnTo>
                    <a:lnTo>
                      <a:pt x="120" y="37"/>
                    </a:lnTo>
                    <a:lnTo>
                      <a:pt x="120" y="34"/>
                    </a:lnTo>
                    <a:lnTo>
                      <a:pt x="121" y="34"/>
                    </a:lnTo>
                    <a:lnTo>
                      <a:pt x="123" y="33"/>
                    </a:lnTo>
                    <a:lnTo>
                      <a:pt x="124" y="33"/>
                    </a:lnTo>
                    <a:lnTo>
                      <a:pt x="128" y="33"/>
                    </a:lnTo>
                    <a:lnTo>
                      <a:pt x="129" y="31"/>
                    </a:lnTo>
                    <a:lnTo>
                      <a:pt x="129" y="30"/>
                    </a:lnTo>
                    <a:lnTo>
                      <a:pt x="131" y="30"/>
                    </a:lnTo>
                    <a:lnTo>
                      <a:pt x="132" y="30"/>
                    </a:lnTo>
                    <a:lnTo>
                      <a:pt x="134" y="31"/>
                    </a:lnTo>
                    <a:lnTo>
                      <a:pt x="135" y="33"/>
                    </a:lnTo>
                    <a:lnTo>
                      <a:pt x="137" y="33"/>
                    </a:lnTo>
                    <a:lnTo>
                      <a:pt x="137" y="31"/>
                    </a:lnTo>
                    <a:lnTo>
                      <a:pt x="138" y="31"/>
                    </a:lnTo>
                    <a:lnTo>
                      <a:pt x="138" y="30"/>
                    </a:lnTo>
                    <a:lnTo>
                      <a:pt x="140" y="30"/>
                    </a:lnTo>
                    <a:lnTo>
                      <a:pt x="140" y="28"/>
                    </a:lnTo>
                    <a:lnTo>
                      <a:pt x="142" y="27"/>
                    </a:lnTo>
                    <a:lnTo>
                      <a:pt x="143" y="27"/>
                    </a:lnTo>
                    <a:lnTo>
                      <a:pt x="143" y="25"/>
                    </a:lnTo>
                    <a:lnTo>
                      <a:pt x="145" y="25"/>
                    </a:lnTo>
                    <a:close/>
                  </a:path>
                </a:pathLst>
              </a:custGeom>
              <a:solidFill>
                <a:srgbClr val="494949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FFFFFF"/>
                  </a:solidFill>
                  <a:latin typeface="Arial" panose="020B0604020202020204"/>
                </a:endParaRPr>
              </a:p>
            </p:txBody>
          </p:sp>
          <p:sp>
            <p:nvSpPr>
              <p:cNvPr id="83" name="Freeform 340">
                <a:extLst>
                  <a:ext uri="{FF2B5EF4-FFF2-40B4-BE49-F238E27FC236}">
                    <a16:creationId xmlns:a16="http://schemas.microsoft.com/office/drawing/2014/main" id="{F34B2C52-4649-D68A-CB8D-E6A30A104E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08801" y="7254356"/>
                <a:ext cx="146050" cy="112713"/>
              </a:xfrm>
              <a:custGeom>
                <a:avLst/>
                <a:gdLst>
                  <a:gd name="T0" fmla="*/ 91 w 92"/>
                  <a:gd name="T1" fmla="*/ 63 h 71"/>
                  <a:gd name="T2" fmla="*/ 91 w 92"/>
                  <a:gd name="T3" fmla="*/ 69 h 71"/>
                  <a:gd name="T4" fmla="*/ 86 w 92"/>
                  <a:gd name="T5" fmla="*/ 71 h 71"/>
                  <a:gd name="T6" fmla="*/ 81 w 92"/>
                  <a:gd name="T7" fmla="*/ 68 h 71"/>
                  <a:gd name="T8" fmla="*/ 80 w 92"/>
                  <a:gd name="T9" fmla="*/ 71 h 71"/>
                  <a:gd name="T10" fmla="*/ 77 w 92"/>
                  <a:gd name="T11" fmla="*/ 66 h 71"/>
                  <a:gd name="T12" fmla="*/ 75 w 92"/>
                  <a:gd name="T13" fmla="*/ 63 h 71"/>
                  <a:gd name="T14" fmla="*/ 72 w 92"/>
                  <a:gd name="T15" fmla="*/ 60 h 71"/>
                  <a:gd name="T16" fmla="*/ 72 w 92"/>
                  <a:gd name="T17" fmla="*/ 57 h 71"/>
                  <a:gd name="T18" fmla="*/ 69 w 92"/>
                  <a:gd name="T19" fmla="*/ 54 h 71"/>
                  <a:gd name="T20" fmla="*/ 69 w 92"/>
                  <a:gd name="T21" fmla="*/ 52 h 71"/>
                  <a:gd name="T22" fmla="*/ 68 w 92"/>
                  <a:gd name="T23" fmla="*/ 52 h 71"/>
                  <a:gd name="T24" fmla="*/ 68 w 92"/>
                  <a:gd name="T25" fmla="*/ 47 h 71"/>
                  <a:gd name="T26" fmla="*/ 63 w 92"/>
                  <a:gd name="T27" fmla="*/ 47 h 71"/>
                  <a:gd name="T28" fmla="*/ 63 w 92"/>
                  <a:gd name="T29" fmla="*/ 43 h 71"/>
                  <a:gd name="T30" fmla="*/ 60 w 92"/>
                  <a:gd name="T31" fmla="*/ 43 h 71"/>
                  <a:gd name="T32" fmla="*/ 54 w 92"/>
                  <a:gd name="T33" fmla="*/ 41 h 71"/>
                  <a:gd name="T34" fmla="*/ 49 w 92"/>
                  <a:gd name="T35" fmla="*/ 43 h 71"/>
                  <a:gd name="T36" fmla="*/ 41 w 92"/>
                  <a:gd name="T37" fmla="*/ 38 h 71"/>
                  <a:gd name="T38" fmla="*/ 43 w 92"/>
                  <a:gd name="T39" fmla="*/ 35 h 71"/>
                  <a:gd name="T40" fmla="*/ 43 w 92"/>
                  <a:gd name="T41" fmla="*/ 34 h 71"/>
                  <a:gd name="T42" fmla="*/ 37 w 92"/>
                  <a:gd name="T43" fmla="*/ 31 h 71"/>
                  <a:gd name="T44" fmla="*/ 35 w 92"/>
                  <a:gd name="T45" fmla="*/ 27 h 71"/>
                  <a:gd name="T46" fmla="*/ 32 w 92"/>
                  <a:gd name="T47" fmla="*/ 23 h 71"/>
                  <a:gd name="T48" fmla="*/ 28 w 92"/>
                  <a:gd name="T49" fmla="*/ 20 h 71"/>
                  <a:gd name="T50" fmla="*/ 24 w 92"/>
                  <a:gd name="T51" fmla="*/ 17 h 71"/>
                  <a:gd name="T52" fmla="*/ 17 w 92"/>
                  <a:gd name="T53" fmla="*/ 12 h 71"/>
                  <a:gd name="T54" fmla="*/ 12 w 92"/>
                  <a:gd name="T55" fmla="*/ 12 h 71"/>
                  <a:gd name="T56" fmla="*/ 7 w 92"/>
                  <a:gd name="T57" fmla="*/ 9 h 71"/>
                  <a:gd name="T58" fmla="*/ 9 w 92"/>
                  <a:gd name="T59" fmla="*/ 12 h 71"/>
                  <a:gd name="T60" fmla="*/ 0 w 92"/>
                  <a:gd name="T61" fmla="*/ 13 h 71"/>
                  <a:gd name="T62" fmla="*/ 3 w 92"/>
                  <a:gd name="T63" fmla="*/ 10 h 71"/>
                  <a:gd name="T64" fmla="*/ 9 w 92"/>
                  <a:gd name="T65" fmla="*/ 9 h 71"/>
                  <a:gd name="T66" fmla="*/ 12 w 92"/>
                  <a:gd name="T67" fmla="*/ 6 h 71"/>
                  <a:gd name="T68" fmla="*/ 14 w 92"/>
                  <a:gd name="T69" fmla="*/ 3 h 71"/>
                  <a:gd name="T70" fmla="*/ 17 w 92"/>
                  <a:gd name="T71" fmla="*/ 1 h 71"/>
                  <a:gd name="T72" fmla="*/ 23 w 92"/>
                  <a:gd name="T73" fmla="*/ 0 h 71"/>
                  <a:gd name="T74" fmla="*/ 26 w 92"/>
                  <a:gd name="T75" fmla="*/ 1 h 71"/>
                  <a:gd name="T76" fmla="*/ 29 w 92"/>
                  <a:gd name="T77" fmla="*/ 3 h 71"/>
                  <a:gd name="T78" fmla="*/ 31 w 92"/>
                  <a:gd name="T79" fmla="*/ 6 h 71"/>
                  <a:gd name="T80" fmla="*/ 34 w 92"/>
                  <a:gd name="T81" fmla="*/ 12 h 71"/>
                  <a:gd name="T82" fmla="*/ 38 w 92"/>
                  <a:gd name="T83" fmla="*/ 17 h 71"/>
                  <a:gd name="T84" fmla="*/ 41 w 92"/>
                  <a:gd name="T85" fmla="*/ 17 h 71"/>
                  <a:gd name="T86" fmla="*/ 44 w 92"/>
                  <a:gd name="T87" fmla="*/ 18 h 71"/>
                  <a:gd name="T88" fmla="*/ 47 w 92"/>
                  <a:gd name="T89" fmla="*/ 20 h 71"/>
                  <a:gd name="T90" fmla="*/ 54 w 92"/>
                  <a:gd name="T91" fmla="*/ 23 h 71"/>
                  <a:gd name="T92" fmla="*/ 58 w 92"/>
                  <a:gd name="T93" fmla="*/ 24 h 71"/>
                  <a:gd name="T94" fmla="*/ 61 w 92"/>
                  <a:gd name="T95" fmla="*/ 24 h 71"/>
                  <a:gd name="T96" fmla="*/ 68 w 92"/>
                  <a:gd name="T97" fmla="*/ 24 h 71"/>
                  <a:gd name="T98" fmla="*/ 68 w 92"/>
                  <a:gd name="T99" fmla="*/ 27 h 71"/>
                  <a:gd name="T100" fmla="*/ 74 w 92"/>
                  <a:gd name="T101" fmla="*/ 34 h 71"/>
                  <a:gd name="T102" fmla="*/ 71 w 92"/>
                  <a:gd name="T103" fmla="*/ 40 h 71"/>
                  <a:gd name="T104" fmla="*/ 71 w 92"/>
                  <a:gd name="T105" fmla="*/ 43 h 71"/>
                  <a:gd name="T106" fmla="*/ 74 w 92"/>
                  <a:gd name="T107" fmla="*/ 47 h 71"/>
                  <a:gd name="T108" fmla="*/ 75 w 92"/>
                  <a:gd name="T109" fmla="*/ 52 h 71"/>
                  <a:gd name="T110" fmla="*/ 75 w 92"/>
                  <a:gd name="T111" fmla="*/ 54 h 71"/>
                  <a:gd name="T112" fmla="*/ 78 w 92"/>
                  <a:gd name="T113" fmla="*/ 58 h 71"/>
                  <a:gd name="T114" fmla="*/ 84 w 92"/>
                  <a:gd name="T115" fmla="*/ 60 h 71"/>
                  <a:gd name="T116" fmla="*/ 92 w 92"/>
                  <a:gd name="T117" fmla="*/ 58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92" h="71">
                    <a:moveTo>
                      <a:pt x="92" y="58"/>
                    </a:moveTo>
                    <a:lnTo>
                      <a:pt x="91" y="61"/>
                    </a:lnTo>
                    <a:lnTo>
                      <a:pt x="91" y="63"/>
                    </a:lnTo>
                    <a:lnTo>
                      <a:pt x="92" y="64"/>
                    </a:lnTo>
                    <a:lnTo>
                      <a:pt x="92" y="66"/>
                    </a:lnTo>
                    <a:lnTo>
                      <a:pt x="91" y="69"/>
                    </a:lnTo>
                    <a:lnTo>
                      <a:pt x="89" y="71"/>
                    </a:lnTo>
                    <a:lnTo>
                      <a:pt x="87" y="71"/>
                    </a:lnTo>
                    <a:lnTo>
                      <a:pt x="86" y="71"/>
                    </a:lnTo>
                    <a:lnTo>
                      <a:pt x="84" y="68"/>
                    </a:lnTo>
                    <a:lnTo>
                      <a:pt x="83" y="68"/>
                    </a:lnTo>
                    <a:lnTo>
                      <a:pt x="81" y="68"/>
                    </a:lnTo>
                    <a:lnTo>
                      <a:pt x="81" y="69"/>
                    </a:lnTo>
                    <a:lnTo>
                      <a:pt x="81" y="71"/>
                    </a:lnTo>
                    <a:lnTo>
                      <a:pt x="80" y="71"/>
                    </a:lnTo>
                    <a:lnTo>
                      <a:pt x="78" y="69"/>
                    </a:lnTo>
                    <a:lnTo>
                      <a:pt x="78" y="68"/>
                    </a:lnTo>
                    <a:lnTo>
                      <a:pt x="77" y="66"/>
                    </a:lnTo>
                    <a:lnTo>
                      <a:pt x="78" y="66"/>
                    </a:lnTo>
                    <a:lnTo>
                      <a:pt x="77" y="64"/>
                    </a:lnTo>
                    <a:lnTo>
                      <a:pt x="75" y="63"/>
                    </a:lnTo>
                    <a:lnTo>
                      <a:pt x="74" y="63"/>
                    </a:lnTo>
                    <a:lnTo>
                      <a:pt x="72" y="63"/>
                    </a:lnTo>
                    <a:lnTo>
                      <a:pt x="72" y="60"/>
                    </a:lnTo>
                    <a:lnTo>
                      <a:pt x="71" y="60"/>
                    </a:lnTo>
                    <a:lnTo>
                      <a:pt x="72" y="58"/>
                    </a:lnTo>
                    <a:lnTo>
                      <a:pt x="72" y="57"/>
                    </a:lnTo>
                    <a:lnTo>
                      <a:pt x="71" y="55"/>
                    </a:lnTo>
                    <a:lnTo>
                      <a:pt x="71" y="54"/>
                    </a:lnTo>
                    <a:lnTo>
                      <a:pt x="69" y="54"/>
                    </a:lnTo>
                    <a:lnTo>
                      <a:pt x="69" y="55"/>
                    </a:lnTo>
                    <a:lnTo>
                      <a:pt x="68" y="54"/>
                    </a:lnTo>
                    <a:lnTo>
                      <a:pt x="69" y="52"/>
                    </a:lnTo>
                    <a:lnTo>
                      <a:pt x="69" y="50"/>
                    </a:lnTo>
                    <a:lnTo>
                      <a:pt x="68" y="50"/>
                    </a:lnTo>
                    <a:lnTo>
                      <a:pt x="68" y="52"/>
                    </a:lnTo>
                    <a:lnTo>
                      <a:pt x="68" y="50"/>
                    </a:lnTo>
                    <a:lnTo>
                      <a:pt x="66" y="50"/>
                    </a:lnTo>
                    <a:lnTo>
                      <a:pt x="68" y="47"/>
                    </a:lnTo>
                    <a:lnTo>
                      <a:pt x="66" y="47"/>
                    </a:lnTo>
                    <a:lnTo>
                      <a:pt x="65" y="47"/>
                    </a:lnTo>
                    <a:lnTo>
                      <a:pt x="63" y="47"/>
                    </a:lnTo>
                    <a:lnTo>
                      <a:pt x="65" y="46"/>
                    </a:lnTo>
                    <a:lnTo>
                      <a:pt x="65" y="44"/>
                    </a:lnTo>
                    <a:lnTo>
                      <a:pt x="63" y="43"/>
                    </a:lnTo>
                    <a:lnTo>
                      <a:pt x="63" y="41"/>
                    </a:lnTo>
                    <a:lnTo>
                      <a:pt x="63" y="43"/>
                    </a:lnTo>
                    <a:lnTo>
                      <a:pt x="60" y="43"/>
                    </a:lnTo>
                    <a:lnTo>
                      <a:pt x="57" y="43"/>
                    </a:lnTo>
                    <a:lnTo>
                      <a:pt x="55" y="43"/>
                    </a:lnTo>
                    <a:lnTo>
                      <a:pt x="54" y="41"/>
                    </a:lnTo>
                    <a:lnTo>
                      <a:pt x="52" y="41"/>
                    </a:lnTo>
                    <a:lnTo>
                      <a:pt x="51" y="43"/>
                    </a:lnTo>
                    <a:lnTo>
                      <a:pt x="49" y="43"/>
                    </a:lnTo>
                    <a:lnTo>
                      <a:pt x="46" y="41"/>
                    </a:lnTo>
                    <a:lnTo>
                      <a:pt x="43" y="41"/>
                    </a:lnTo>
                    <a:lnTo>
                      <a:pt x="41" y="38"/>
                    </a:lnTo>
                    <a:lnTo>
                      <a:pt x="40" y="38"/>
                    </a:lnTo>
                    <a:lnTo>
                      <a:pt x="41" y="37"/>
                    </a:lnTo>
                    <a:lnTo>
                      <a:pt x="43" y="35"/>
                    </a:lnTo>
                    <a:lnTo>
                      <a:pt x="41" y="35"/>
                    </a:lnTo>
                    <a:lnTo>
                      <a:pt x="41" y="34"/>
                    </a:lnTo>
                    <a:lnTo>
                      <a:pt x="43" y="34"/>
                    </a:lnTo>
                    <a:lnTo>
                      <a:pt x="41" y="32"/>
                    </a:lnTo>
                    <a:lnTo>
                      <a:pt x="40" y="31"/>
                    </a:lnTo>
                    <a:lnTo>
                      <a:pt x="37" y="31"/>
                    </a:lnTo>
                    <a:lnTo>
                      <a:pt x="37" y="29"/>
                    </a:lnTo>
                    <a:lnTo>
                      <a:pt x="35" y="29"/>
                    </a:lnTo>
                    <a:lnTo>
                      <a:pt x="35" y="27"/>
                    </a:lnTo>
                    <a:lnTo>
                      <a:pt x="34" y="26"/>
                    </a:lnTo>
                    <a:lnTo>
                      <a:pt x="32" y="24"/>
                    </a:lnTo>
                    <a:lnTo>
                      <a:pt x="32" y="23"/>
                    </a:lnTo>
                    <a:lnTo>
                      <a:pt x="31" y="23"/>
                    </a:lnTo>
                    <a:lnTo>
                      <a:pt x="29" y="21"/>
                    </a:lnTo>
                    <a:lnTo>
                      <a:pt x="28" y="20"/>
                    </a:lnTo>
                    <a:lnTo>
                      <a:pt x="26" y="20"/>
                    </a:lnTo>
                    <a:lnTo>
                      <a:pt x="26" y="18"/>
                    </a:lnTo>
                    <a:lnTo>
                      <a:pt x="24" y="17"/>
                    </a:lnTo>
                    <a:lnTo>
                      <a:pt x="20" y="13"/>
                    </a:lnTo>
                    <a:lnTo>
                      <a:pt x="18" y="12"/>
                    </a:lnTo>
                    <a:lnTo>
                      <a:pt x="17" y="12"/>
                    </a:lnTo>
                    <a:lnTo>
                      <a:pt x="15" y="12"/>
                    </a:lnTo>
                    <a:lnTo>
                      <a:pt x="14" y="12"/>
                    </a:lnTo>
                    <a:lnTo>
                      <a:pt x="12" y="12"/>
                    </a:lnTo>
                    <a:lnTo>
                      <a:pt x="10" y="10"/>
                    </a:lnTo>
                    <a:lnTo>
                      <a:pt x="9" y="10"/>
                    </a:lnTo>
                    <a:lnTo>
                      <a:pt x="7" y="9"/>
                    </a:lnTo>
                    <a:lnTo>
                      <a:pt x="7" y="10"/>
                    </a:lnTo>
                    <a:lnTo>
                      <a:pt x="9" y="10"/>
                    </a:lnTo>
                    <a:lnTo>
                      <a:pt x="9" y="12"/>
                    </a:lnTo>
                    <a:lnTo>
                      <a:pt x="7" y="12"/>
                    </a:lnTo>
                    <a:lnTo>
                      <a:pt x="1" y="13"/>
                    </a:lnTo>
                    <a:lnTo>
                      <a:pt x="0" y="13"/>
                    </a:lnTo>
                    <a:lnTo>
                      <a:pt x="0" y="12"/>
                    </a:lnTo>
                    <a:lnTo>
                      <a:pt x="1" y="12"/>
                    </a:lnTo>
                    <a:lnTo>
                      <a:pt x="3" y="10"/>
                    </a:lnTo>
                    <a:lnTo>
                      <a:pt x="4" y="10"/>
                    </a:lnTo>
                    <a:lnTo>
                      <a:pt x="6" y="9"/>
                    </a:lnTo>
                    <a:lnTo>
                      <a:pt x="9" y="9"/>
                    </a:lnTo>
                    <a:lnTo>
                      <a:pt x="9" y="7"/>
                    </a:lnTo>
                    <a:lnTo>
                      <a:pt x="10" y="7"/>
                    </a:lnTo>
                    <a:lnTo>
                      <a:pt x="12" y="6"/>
                    </a:lnTo>
                    <a:lnTo>
                      <a:pt x="14" y="6"/>
                    </a:lnTo>
                    <a:lnTo>
                      <a:pt x="14" y="4"/>
                    </a:lnTo>
                    <a:lnTo>
                      <a:pt x="14" y="3"/>
                    </a:lnTo>
                    <a:lnTo>
                      <a:pt x="15" y="3"/>
                    </a:lnTo>
                    <a:lnTo>
                      <a:pt x="15" y="1"/>
                    </a:lnTo>
                    <a:lnTo>
                      <a:pt x="17" y="1"/>
                    </a:lnTo>
                    <a:lnTo>
                      <a:pt x="20" y="1"/>
                    </a:lnTo>
                    <a:lnTo>
                      <a:pt x="21" y="1"/>
                    </a:lnTo>
                    <a:lnTo>
                      <a:pt x="23" y="0"/>
                    </a:lnTo>
                    <a:lnTo>
                      <a:pt x="24" y="0"/>
                    </a:lnTo>
                    <a:lnTo>
                      <a:pt x="26" y="0"/>
                    </a:lnTo>
                    <a:lnTo>
                      <a:pt x="26" y="1"/>
                    </a:lnTo>
                    <a:lnTo>
                      <a:pt x="28" y="1"/>
                    </a:lnTo>
                    <a:lnTo>
                      <a:pt x="29" y="1"/>
                    </a:lnTo>
                    <a:lnTo>
                      <a:pt x="29" y="3"/>
                    </a:lnTo>
                    <a:lnTo>
                      <a:pt x="29" y="4"/>
                    </a:lnTo>
                    <a:lnTo>
                      <a:pt x="31" y="4"/>
                    </a:lnTo>
                    <a:lnTo>
                      <a:pt x="31" y="6"/>
                    </a:lnTo>
                    <a:lnTo>
                      <a:pt x="32" y="9"/>
                    </a:lnTo>
                    <a:lnTo>
                      <a:pt x="32" y="10"/>
                    </a:lnTo>
                    <a:lnTo>
                      <a:pt x="34" y="12"/>
                    </a:lnTo>
                    <a:lnTo>
                      <a:pt x="34" y="13"/>
                    </a:lnTo>
                    <a:lnTo>
                      <a:pt x="37" y="13"/>
                    </a:lnTo>
                    <a:lnTo>
                      <a:pt x="38" y="17"/>
                    </a:lnTo>
                    <a:lnTo>
                      <a:pt x="40" y="17"/>
                    </a:lnTo>
                    <a:lnTo>
                      <a:pt x="40" y="18"/>
                    </a:lnTo>
                    <a:lnTo>
                      <a:pt x="41" y="17"/>
                    </a:lnTo>
                    <a:lnTo>
                      <a:pt x="41" y="18"/>
                    </a:lnTo>
                    <a:lnTo>
                      <a:pt x="43" y="18"/>
                    </a:lnTo>
                    <a:lnTo>
                      <a:pt x="44" y="18"/>
                    </a:lnTo>
                    <a:lnTo>
                      <a:pt x="46" y="18"/>
                    </a:lnTo>
                    <a:lnTo>
                      <a:pt x="47" y="18"/>
                    </a:lnTo>
                    <a:lnTo>
                      <a:pt x="47" y="20"/>
                    </a:lnTo>
                    <a:lnTo>
                      <a:pt x="49" y="21"/>
                    </a:lnTo>
                    <a:lnTo>
                      <a:pt x="52" y="23"/>
                    </a:lnTo>
                    <a:lnTo>
                      <a:pt x="54" y="23"/>
                    </a:lnTo>
                    <a:lnTo>
                      <a:pt x="57" y="23"/>
                    </a:lnTo>
                    <a:lnTo>
                      <a:pt x="57" y="24"/>
                    </a:lnTo>
                    <a:lnTo>
                      <a:pt x="58" y="24"/>
                    </a:lnTo>
                    <a:lnTo>
                      <a:pt x="60" y="24"/>
                    </a:lnTo>
                    <a:lnTo>
                      <a:pt x="60" y="23"/>
                    </a:lnTo>
                    <a:lnTo>
                      <a:pt x="61" y="24"/>
                    </a:lnTo>
                    <a:lnTo>
                      <a:pt x="63" y="24"/>
                    </a:lnTo>
                    <a:lnTo>
                      <a:pt x="65" y="23"/>
                    </a:lnTo>
                    <a:lnTo>
                      <a:pt x="68" y="24"/>
                    </a:lnTo>
                    <a:lnTo>
                      <a:pt x="69" y="26"/>
                    </a:lnTo>
                    <a:lnTo>
                      <a:pt x="68" y="26"/>
                    </a:lnTo>
                    <a:lnTo>
                      <a:pt x="68" y="27"/>
                    </a:lnTo>
                    <a:lnTo>
                      <a:pt x="68" y="29"/>
                    </a:lnTo>
                    <a:lnTo>
                      <a:pt x="72" y="34"/>
                    </a:lnTo>
                    <a:lnTo>
                      <a:pt x="74" y="34"/>
                    </a:lnTo>
                    <a:lnTo>
                      <a:pt x="72" y="35"/>
                    </a:lnTo>
                    <a:lnTo>
                      <a:pt x="71" y="37"/>
                    </a:lnTo>
                    <a:lnTo>
                      <a:pt x="71" y="40"/>
                    </a:lnTo>
                    <a:lnTo>
                      <a:pt x="72" y="41"/>
                    </a:lnTo>
                    <a:lnTo>
                      <a:pt x="71" y="41"/>
                    </a:lnTo>
                    <a:lnTo>
                      <a:pt x="71" y="43"/>
                    </a:lnTo>
                    <a:lnTo>
                      <a:pt x="72" y="44"/>
                    </a:lnTo>
                    <a:lnTo>
                      <a:pt x="72" y="46"/>
                    </a:lnTo>
                    <a:lnTo>
                      <a:pt x="74" y="47"/>
                    </a:lnTo>
                    <a:lnTo>
                      <a:pt x="74" y="49"/>
                    </a:lnTo>
                    <a:lnTo>
                      <a:pt x="74" y="50"/>
                    </a:lnTo>
                    <a:lnTo>
                      <a:pt x="75" y="52"/>
                    </a:lnTo>
                    <a:lnTo>
                      <a:pt x="74" y="52"/>
                    </a:lnTo>
                    <a:lnTo>
                      <a:pt x="74" y="54"/>
                    </a:lnTo>
                    <a:lnTo>
                      <a:pt x="75" y="54"/>
                    </a:lnTo>
                    <a:lnTo>
                      <a:pt x="77" y="55"/>
                    </a:lnTo>
                    <a:lnTo>
                      <a:pt x="78" y="57"/>
                    </a:lnTo>
                    <a:lnTo>
                      <a:pt x="78" y="58"/>
                    </a:lnTo>
                    <a:lnTo>
                      <a:pt x="81" y="58"/>
                    </a:lnTo>
                    <a:lnTo>
                      <a:pt x="83" y="58"/>
                    </a:lnTo>
                    <a:lnTo>
                      <a:pt x="84" y="60"/>
                    </a:lnTo>
                    <a:lnTo>
                      <a:pt x="86" y="60"/>
                    </a:lnTo>
                    <a:lnTo>
                      <a:pt x="87" y="58"/>
                    </a:lnTo>
                    <a:lnTo>
                      <a:pt x="92" y="58"/>
                    </a:lnTo>
                    <a:close/>
                  </a:path>
                </a:pathLst>
              </a:custGeom>
              <a:solidFill>
                <a:srgbClr val="494949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FFFFFF"/>
                  </a:solidFill>
                  <a:latin typeface="Arial" panose="020B0604020202020204"/>
                </a:endParaRPr>
              </a:p>
            </p:txBody>
          </p:sp>
          <p:sp>
            <p:nvSpPr>
              <p:cNvPr id="84" name="Freeform 341">
                <a:extLst>
                  <a:ext uri="{FF2B5EF4-FFF2-40B4-BE49-F238E27FC236}">
                    <a16:creationId xmlns:a16="http://schemas.microsoft.com/office/drawing/2014/main" id="{F83FDA5D-FCCA-F4F9-CAF9-BC12D7A75EA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58038" y="7217843"/>
                <a:ext cx="63500" cy="42863"/>
              </a:xfrm>
              <a:custGeom>
                <a:avLst/>
                <a:gdLst>
                  <a:gd name="T0" fmla="*/ 40 w 40"/>
                  <a:gd name="T1" fmla="*/ 23 h 27"/>
                  <a:gd name="T2" fmla="*/ 38 w 40"/>
                  <a:gd name="T3" fmla="*/ 24 h 27"/>
                  <a:gd name="T4" fmla="*/ 35 w 40"/>
                  <a:gd name="T5" fmla="*/ 23 h 27"/>
                  <a:gd name="T6" fmla="*/ 35 w 40"/>
                  <a:gd name="T7" fmla="*/ 20 h 27"/>
                  <a:gd name="T8" fmla="*/ 34 w 40"/>
                  <a:gd name="T9" fmla="*/ 18 h 27"/>
                  <a:gd name="T10" fmla="*/ 31 w 40"/>
                  <a:gd name="T11" fmla="*/ 18 h 27"/>
                  <a:gd name="T12" fmla="*/ 34 w 40"/>
                  <a:gd name="T13" fmla="*/ 21 h 27"/>
                  <a:gd name="T14" fmla="*/ 37 w 40"/>
                  <a:gd name="T15" fmla="*/ 24 h 27"/>
                  <a:gd name="T16" fmla="*/ 35 w 40"/>
                  <a:gd name="T17" fmla="*/ 27 h 27"/>
                  <a:gd name="T18" fmla="*/ 31 w 40"/>
                  <a:gd name="T19" fmla="*/ 27 h 27"/>
                  <a:gd name="T20" fmla="*/ 28 w 40"/>
                  <a:gd name="T21" fmla="*/ 27 h 27"/>
                  <a:gd name="T22" fmla="*/ 25 w 40"/>
                  <a:gd name="T23" fmla="*/ 26 h 27"/>
                  <a:gd name="T24" fmla="*/ 23 w 40"/>
                  <a:gd name="T25" fmla="*/ 24 h 27"/>
                  <a:gd name="T26" fmla="*/ 17 w 40"/>
                  <a:gd name="T27" fmla="*/ 24 h 27"/>
                  <a:gd name="T28" fmla="*/ 14 w 40"/>
                  <a:gd name="T29" fmla="*/ 21 h 27"/>
                  <a:gd name="T30" fmla="*/ 12 w 40"/>
                  <a:gd name="T31" fmla="*/ 20 h 27"/>
                  <a:gd name="T32" fmla="*/ 17 w 40"/>
                  <a:gd name="T33" fmla="*/ 18 h 27"/>
                  <a:gd name="T34" fmla="*/ 18 w 40"/>
                  <a:gd name="T35" fmla="*/ 17 h 27"/>
                  <a:gd name="T36" fmla="*/ 22 w 40"/>
                  <a:gd name="T37" fmla="*/ 15 h 27"/>
                  <a:gd name="T38" fmla="*/ 23 w 40"/>
                  <a:gd name="T39" fmla="*/ 12 h 27"/>
                  <a:gd name="T40" fmla="*/ 20 w 40"/>
                  <a:gd name="T41" fmla="*/ 12 h 27"/>
                  <a:gd name="T42" fmla="*/ 17 w 40"/>
                  <a:gd name="T43" fmla="*/ 12 h 27"/>
                  <a:gd name="T44" fmla="*/ 15 w 40"/>
                  <a:gd name="T45" fmla="*/ 15 h 27"/>
                  <a:gd name="T46" fmla="*/ 12 w 40"/>
                  <a:gd name="T47" fmla="*/ 18 h 27"/>
                  <a:gd name="T48" fmla="*/ 6 w 40"/>
                  <a:gd name="T49" fmla="*/ 17 h 27"/>
                  <a:gd name="T50" fmla="*/ 3 w 40"/>
                  <a:gd name="T51" fmla="*/ 17 h 27"/>
                  <a:gd name="T52" fmla="*/ 0 w 40"/>
                  <a:gd name="T53" fmla="*/ 13 h 27"/>
                  <a:gd name="T54" fmla="*/ 0 w 40"/>
                  <a:gd name="T55" fmla="*/ 10 h 27"/>
                  <a:gd name="T56" fmla="*/ 1 w 40"/>
                  <a:gd name="T57" fmla="*/ 7 h 27"/>
                  <a:gd name="T58" fmla="*/ 4 w 40"/>
                  <a:gd name="T59" fmla="*/ 6 h 27"/>
                  <a:gd name="T60" fmla="*/ 6 w 40"/>
                  <a:gd name="T61" fmla="*/ 6 h 27"/>
                  <a:gd name="T62" fmla="*/ 11 w 40"/>
                  <a:gd name="T63" fmla="*/ 6 h 27"/>
                  <a:gd name="T64" fmla="*/ 11 w 40"/>
                  <a:gd name="T65" fmla="*/ 6 h 27"/>
                  <a:gd name="T66" fmla="*/ 15 w 40"/>
                  <a:gd name="T67" fmla="*/ 4 h 27"/>
                  <a:gd name="T68" fmla="*/ 17 w 40"/>
                  <a:gd name="T69" fmla="*/ 3 h 27"/>
                  <a:gd name="T70" fmla="*/ 17 w 40"/>
                  <a:gd name="T71" fmla="*/ 0 h 27"/>
                  <a:gd name="T72" fmla="*/ 28 w 40"/>
                  <a:gd name="T73" fmla="*/ 0 h 27"/>
                  <a:gd name="T74" fmla="*/ 28 w 40"/>
                  <a:gd name="T75" fmla="*/ 1 h 27"/>
                  <a:gd name="T76" fmla="*/ 29 w 40"/>
                  <a:gd name="T77" fmla="*/ 4 h 27"/>
                  <a:gd name="T78" fmla="*/ 28 w 40"/>
                  <a:gd name="T79" fmla="*/ 7 h 27"/>
                  <a:gd name="T80" fmla="*/ 32 w 40"/>
                  <a:gd name="T81" fmla="*/ 9 h 27"/>
                  <a:gd name="T82" fmla="*/ 34 w 40"/>
                  <a:gd name="T83" fmla="*/ 13 h 27"/>
                  <a:gd name="T84" fmla="*/ 37 w 40"/>
                  <a:gd name="T85" fmla="*/ 13 h 27"/>
                  <a:gd name="T86" fmla="*/ 37 w 40"/>
                  <a:gd name="T87" fmla="*/ 17 h 27"/>
                  <a:gd name="T88" fmla="*/ 37 w 40"/>
                  <a:gd name="T89" fmla="*/ 17 h 27"/>
                  <a:gd name="T90" fmla="*/ 38 w 40"/>
                  <a:gd name="T91" fmla="*/ 2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40" h="27">
                    <a:moveTo>
                      <a:pt x="40" y="21"/>
                    </a:moveTo>
                    <a:lnTo>
                      <a:pt x="40" y="23"/>
                    </a:lnTo>
                    <a:lnTo>
                      <a:pt x="40" y="24"/>
                    </a:lnTo>
                    <a:lnTo>
                      <a:pt x="38" y="24"/>
                    </a:lnTo>
                    <a:lnTo>
                      <a:pt x="37" y="24"/>
                    </a:lnTo>
                    <a:lnTo>
                      <a:pt x="35" y="23"/>
                    </a:lnTo>
                    <a:lnTo>
                      <a:pt x="35" y="21"/>
                    </a:lnTo>
                    <a:lnTo>
                      <a:pt x="35" y="20"/>
                    </a:lnTo>
                    <a:lnTo>
                      <a:pt x="35" y="18"/>
                    </a:lnTo>
                    <a:lnTo>
                      <a:pt x="34" y="18"/>
                    </a:lnTo>
                    <a:lnTo>
                      <a:pt x="32" y="18"/>
                    </a:lnTo>
                    <a:lnTo>
                      <a:pt x="31" y="18"/>
                    </a:lnTo>
                    <a:lnTo>
                      <a:pt x="32" y="20"/>
                    </a:lnTo>
                    <a:lnTo>
                      <a:pt x="34" y="21"/>
                    </a:lnTo>
                    <a:lnTo>
                      <a:pt x="35" y="24"/>
                    </a:lnTo>
                    <a:lnTo>
                      <a:pt x="37" y="24"/>
                    </a:lnTo>
                    <a:lnTo>
                      <a:pt x="37" y="26"/>
                    </a:lnTo>
                    <a:lnTo>
                      <a:pt x="35" y="27"/>
                    </a:lnTo>
                    <a:lnTo>
                      <a:pt x="34" y="27"/>
                    </a:lnTo>
                    <a:lnTo>
                      <a:pt x="31" y="27"/>
                    </a:lnTo>
                    <a:lnTo>
                      <a:pt x="29" y="27"/>
                    </a:lnTo>
                    <a:lnTo>
                      <a:pt x="28" y="27"/>
                    </a:lnTo>
                    <a:lnTo>
                      <a:pt x="26" y="26"/>
                    </a:lnTo>
                    <a:lnTo>
                      <a:pt x="25" y="26"/>
                    </a:lnTo>
                    <a:lnTo>
                      <a:pt x="23" y="26"/>
                    </a:lnTo>
                    <a:lnTo>
                      <a:pt x="23" y="24"/>
                    </a:lnTo>
                    <a:lnTo>
                      <a:pt x="20" y="24"/>
                    </a:lnTo>
                    <a:lnTo>
                      <a:pt x="17" y="24"/>
                    </a:lnTo>
                    <a:lnTo>
                      <a:pt x="15" y="23"/>
                    </a:lnTo>
                    <a:lnTo>
                      <a:pt x="14" y="21"/>
                    </a:lnTo>
                    <a:lnTo>
                      <a:pt x="14" y="20"/>
                    </a:lnTo>
                    <a:lnTo>
                      <a:pt x="12" y="20"/>
                    </a:lnTo>
                    <a:lnTo>
                      <a:pt x="14" y="20"/>
                    </a:lnTo>
                    <a:lnTo>
                      <a:pt x="17" y="18"/>
                    </a:lnTo>
                    <a:lnTo>
                      <a:pt x="17" y="17"/>
                    </a:lnTo>
                    <a:lnTo>
                      <a:pt x="18" y="17"/>
                    </a:lnTo>
                    <a:lnTo>
                      <a:pt x="20" y="17"/>
                    </a:lnTo>
                    <a:lnTo>
                      <a:pt x="22" y="15"/>
                    </a:lnTo>
                    <a:lnTo>
                      <a:pt x="23" y="13"/>
                    </a:lnTo>
                    <a:lnTo>
                      <a:pt x="23" y="12"/>
                    </a:lnTo>
                    <a:lnTo>
                      <a:pt x="22" y="12"/>
                    </a:lnTo>
                    <a:lnTo>
                      <a:pt x="20" y="12"/>
                    </a:lnTo>
                    <a:lnTo>
                      <a:pt x="18" y="12"/>
                    </a:lnTo>
                    <a:lnTo>
                      <a:pt x="17" y="12"/>
                    </a:lnTo>
                    <a:lnTo>
                      <a:pt x="17" y="13"/>
                    </a:lnTo>
                    <a:lnTo>
                      <a:pt x="15" y="15"/>
                    </a:lnTo>
                    <a:lnTo>
                      <a:pt x="14" y="18"/>
                    </a:lnTo>
                    <a:lnTo>
                      <a:pt x="12" y="18"/>
                    </a:lnTo>
                    <a:lnTo>
                      <a:pt x="11" y="20"/>
                    </a:lnTo>
                    <a:lnTo>
                      <a:pt x="6" y="17"/>
                    </a:lnTo>
                    <a:lnTo>
                      <a:pt x="4" y="17"/>
                    </a:lnTo>
                    <a:lnTo>
                      <a:pt x="3" y="17"/>
                    </a:lnTo>
                    <a:lnTo>
                      <a:pt x="3" y="15"/>
                    </a:lnTo>
                    <a:lnTo>
                      <a:pt x="0" y="13"/>
                    </a:lnTo>
                    <a:lnTo>
                      <a:pt x="0" y="12"/>
                    </a:lnTo>
                    <a:lnTo>
                      <a:pt x="0" y="10"/>
                    </a:lnTo>
                    <a:lnTo>
                      <a:pt x="0" y="9"/>
                    </a:lnTo>
                    <a:lnTo>
                      <a:pt x="1" y="7"/>
                    </a:lnTo>
                    <a:lnTo>
                      <a:pt x="3" y="6"/>
                    </a:lnTo>
                    <a:lnTo>
                      <a:pt x="4" y="6"/>
                    </a:lnTo>
                    <a:lnTo>
                      <a:pt x="4" y="7"/>
                    </a:lnTo>
                    <a:lnTo>
                      <a:pt x="6" y="6"/>
                    </a:lnTo>
                    <a:lnTo>
                      <a:pt x="9" y="6"/>
                    </a:lnTo>
                    <a:lnTo>
                      <a:pt x="11" y="6"/>
                    </a:lnTo>
                    <a:lnTo>
                      <a:pt x="11" y="4"/>
                    </a:lnTo>
                    <a:lnTo>
                      <a:pt x="11" y="6"/>
                    </a:lnTo>
                    <a:lnTo>
                      <a:pt x="12" y="4"/>
                    </a:lnTo>
                    <a:lnTo>
                      <a:pt x="15" y="4"/>
                    </a:lnTo>
                    <a:lnTo>
                      <a:pt x="17" y="4"/>
                    </a:lnTo>
                    <a:lnTo>
                      <a:pt x="17" y="3"/>
                    </a:lnTo>
                    <a:lnTo>
                      <a:pt x="17" y="1"/>
                    </a:lnTo>
                    <a:lnTo>
                      <a:pt x="17" y="0"/>
                    </a:lnTo>
                    <a:lnTo>
                      <a:pt x="26" y="0"/>
                    </a:lnTo>
                    <a:lnTo>
                      <a:pt x="28" y="0"/>
                    </a:lnTo>
                    <a:lnTo>
                      <a:pt x="26" y="1"/>
                    </a:lnTo>
                    <a:lnTo>
                      <a:pt x="28" y="1"/>
                    </a:lnTo>
                    <a:lnTo>
                      <a:pt x="29" y="3"/>
                    </a:lnTo>
                    <a:lnTo>
                      <a:pt x="29" y="4"/>
                    </a:lnTo>
                    <a:lnTo>
                      <a:pt x="28" y="6"/>
                    </a:lnTo>
                    <a:lnTo>
                      <a:pt x="28" y="7"/>
                    </a:lnTo>
                    <a:lnTo>
                      <a:pt x="31" y="9"/>
                    </a:lnTo>
                    <a:lnTo>
                      <a:pt x="32" y="9"/>
                    </a:lnTo>
                    <a:lnTo>
                      <a:pt x="32" y="10"/>
                    </a:lnTo>
                    <a:lnTo>
                      <a:pt x="34" y="13"/>
                    </a:lnTo>
                    <a:lnTo>
                      <a:pt x="35" y="13"/>
                    </a:lnTo>
                    <a:lnTo>
                      <a:pt x="37" y="13"/>
                    </a:lnTo>
                    <a:lnTo>
                      <a:pt x="35" y="15"/>
                    </a:lnTo>
                    <a:lnTo>
                      <a:pt x="37" y="17"/>
                    </a:lnTo>
                    <a:lnTo>
                      <a:pt x="37" y="18"/>
                    </a:lnTo>
                    <a:lnTo>
                      <a:pt x="37" y="17"/>
                    </a:lnTo>
                    <a:lnTo>
                      <a:pt x="37" y="18"/>
                    </a:lnTo>
                    <a:lnTo>
                      <a:pt x="38" y="20"/>
                    </a:lnTo>
                    <a:lnTo>
                      <a:pt x="40" y="21"/>
                    </a:lnTo>
                    <a:close/>
                  </a:path>
                </a:pathLst>
              </a:custGeom>
              <a:solidFill>
                <a:srgbClr val="494949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FFFFFF"/>
                  </a:solidFill>
                  <a:latin typeface="Arial" panose="020B0604020202020204"/>
                </a:endParaRPr>
              </a:p>
            </p:txBody>
          </p:sp>
          <p:sp>
            <p:nvSpPr>
              <p:cNvPr id="85" name="Freeform 342">
                <a:extLst>
                  <a:ext uri="{FF2B5EF4-FFF2-40B4-BE49-F238E27FC236}">
                    <a16:creationId xmlns:a16="http://schemas.microsoft.com/office/drawing/2014/main" id="{26723488-983C-AEC6-E18D-A5AAC25F4CD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10438" y="7522643"/>
                <a:ext cx="46038" cy="58738"/>
              </a:xfrm>
              <a:custGeom>
                <a:avLst/>
                <a:gdLst>
                  <a:gd name="T0" fmla="*/ 29 w 29"/>
                  <a:gd name="T1" fmla="*/ 2 h 37"/>
                  <a:gd name="T2" fmla="*/ 27 w 29"/>
                  <a:gd name="T3" fmla="*/ 3 h 37"/>
                  <a:gd name="T4" fmla="*/ 29 w 29"/>
                  <a:gd name="T5" fmla="*/ 6 h 37"/>
                  <a:gd name="T6" fmla="*/ 27 w 29"/>
                  <a:gd name="T7" fmla="*/ 6 h 37"/>
                  <a:gd name="T8" fmla="*/ 27 w 29"/>
                  <a:gd name="T9" fmla="*/ 9 h 37"/>
                  <a:gd name="T10" fmla="*/ 26 w 29"/>
                  <a:gd name="T11" fmla="*/ 9 h 37"/>
                  <a:gd name="T12" fmla="*/ 26 w 29"/>
                  <a:gd name="T13" fmla="*/ 11 h 37"/>
                  <a:gd name="T14" fmla="*/ 26 w 29"/>
                  <a:gd name="T15" fmla="*/ 12 h 37"/>
                  <a:gd name="T16" fmla="*/ 26 w 29"/>
                  <a:gd name="T17" fmla="*/ 14 h 37"/>
                  <a:gd name="T18" fmla="*/ 24 w 29"/>
                  <a:gd name="T19" fmla="*/ 14 h 37"/>
                  <a:gd name="T20" fmla="*/ 24 w 29"/>
                  <a:gd name="T21" fmla="*/ 16 h 37"/>
                  <a:gd name="T22" fmla="*/ 22 w 29"/>
                  <a:gd name="T23" fmla="*/ 17 h 37"/>
                  <a:gd name="T24" fmla="*/ 21 w 29"/>
                  <a:gd name="T25" fmla="*/ 17 h 37"/>
                  <a:gd name="T26" fmla="*/ 21 w 29"/>
                  <a:gd name="T27" fmla="*/ 19 h 37"/>
                  <a:gd name="T28" fmla="*/ 19 w 29"/>
                  <a:gd name="T29" fmla="*/ 22 h 37"/>
                  <a:gd name="T30" fmla="*/ 19 w 29"/>
                  <a:gd name="T31" fmla="*/ 23 h 37"/>
                  <a:gd name="T32" fmla="*/ 21 w 29"/>
                  <a:gd name="T33" fmla="*/ 23 h 37"/>
                  <a:gd name="T34" fmla="*/ 21 w 29"/>
                  <a:gd name="T35" fmla="*/ 25 h 37"/>
                  <a:gd name="T36" fmla="*/ 19 w 29"/>
                  <a:gd name="T37" fmla="*/ 25 h 37"/>
                  <a:gd name="T38" fmla="*/ 21 w 29"/>
                  <a:gd name="T39" fmla="*/ 25 h 37"/>
                  <a:gd name="T40" fmla="*/ 21 w 29"/>
                  <a:gd name="T41" fmla="*/ 26 h 37"/>
                  <a:gd name="T42" fmla="*/ 18 w 29"/>
                  <a:gd name="T43" fmla="*/ 25 h 37"/>
                  <a:gd name="T44" fmla="*/ 16 w 29"/>
                  <a:gd name="T45" fmla="*/ 25 h 37"/>
                  <a:gd name="T46" fmla="*/ 16 w 29"/>
                  <a:gd name="T47" fmla="*/ 26 h 37"/>
                  <a:gd name="T48" fmla="*/ 13 w 29"/>
                  <a:gd name="T49" fmla="*/ 28 h 37"/>
                  <a:gd name="T50" fmla="*/ 10 w 29"/>
                  <a:gd name="T51" fmla="*/ 31 h 37"/>
                  <a:gd name="T52" fmla="*/ 9 w 29"/>
                  <a:gd name="T53" fmla="*/ 34 h 37"/>
                  <a:gd name="T54" fmla="*/ 7 w 29"/>
                  <a:gd name="T55" fmla="*/ 36 h 37"/>
                  <a:gd name="T56" fmla="*/ 4 w 29"/>
                  <a:gd name="T57" fmla="*/ 37 h 37"/>
                  <a:gd name="T58" fmla="*/ 3 w 29"/>
                  <a:gd name="T59" fmla="*/ 36 h 37"/>
                  <a:gd name="T60" fmla="*/ 1 w 29"/>
                  <a:gd name="T61" fmla="*/ 33 h 37"/>
                  <a:gd name="T62" fmla="*/ 3 w 29"/>
                  <a:gd name="T63" fmla="*/ 33 h 37"/>
                  <a:gd name="T64" fmla="*/ 4 w 29"/>
                  <a:gd name="T65" fmla="*/ 28 h 37"/>
                  <a:gd name="T66" fmla="*/ 4 w 29"/>
                  <a:gd name="T67" fmla="*/ 26 h 37"/>
                  <a:gd name="T68" fmla="*/ 4 w 29"/>
                  <a:gd name="T69" fmla="*/ 25 h 37"/>
                  <a:gd name="T70" fmla="*/ 3 w 29"/>
                  <a:gd name="T71" fmla="*/ 23 h 37"/>
                  <a:gd name="T72" fmla="*/ 1 w 29"/>
                  <a:gd name="T73" fmla="*/ 22 h 37"/>
                  <a:gd name="T74" fmla="*/ 1 w 29"/>
                  <a:gd name="T75" fmla="*/ 20 h 37"/>
                  <a:gd name="T76" fmla="*/ 0 w 29"/>
                  <a:gd name="T77" fmla="*/ 20 h 37"/>
                  <a:gd name="T78" fmla="*/ 1 w 29"/>
                  <a:gd name="T79" fmla="*/ 19 h 37"/>
                  <a:gd name="T80" fmla="*/ 3 w 29"/>
                  <a:gd name="T81" fmla="*/ 17 h 37"/>
                  <a:gd name="T82" fmla="*/ 4 w 29"/>
                  <a:gd name="T83" fmla="*/ 17 h 37"/>
                  <a:gd name="T84" fmla="*/ 4 w 29"/>
                  <a:gd name="T85" fmla="*/ 16 h 37"/>
                  <a:gd name="T86" fmla="*/ 6 w 29"/>
                  <a:gd name="T87" fmla="*/ 14 h 37"/>
                  <a:gd name="T88" fmla="*/ 6 w 29"/>
                  <a:gd name="T89" fmla="*/ 12 h 37"/>
                  <a:gd name="T90" fmla="*/ 7 w 29"/>
                  <a:gd name="T91" fmla="*/ 12 h 37"/>
                  <a:gd name="T92" fmla="*/ 7 w 29"/>
                  <a:gd name="T93" fmla="*/ 11 h 37"/>
                  <a:gd name="T94" fmla="*/ 9 w 29"/>
                  <a:gd name="T95" fmla="*/ 11 h 37"/>
                  <a:gd name="T96" fmla="*/ 10 w 29"/>
                  <a:gd name="T97" fmla="*/ 9 h 37"/>
                  <a:gd name="T98" fmla="*/ 10 w 29"/>
                  <a:gd name="T99" fmla="*/ 8 h 37"/>
                  <a:gd name="T100" fmla="*/ 13 w 29"/>
                  <a:gd name="T101" fmla="*/ 6 h 37"/>
                  <a:gd name="T102" fmla="*/ 19 w 29"/>
                  <a:gd name="T103" fmla="*/ 3 h 37"/>
                  <a:gd name="T104" fmla="*/ 21 w 29"/>
                  <a:gd name="T105" fmla="*/ 3 h 37"/>
                  <a:gd name="T106" fmla="*/ 22 w 29"/>
                  <a:gd name="T107" fmla="*/ 2 h 37"/>
                  <a:gd name="T108" fmla="*/ 26 w 29"/>
                  <a:gd name="T109" fmla="*/ 2 h 37"/>
                  <a:gd name="T110" fmla="*/ 27 w 29"/>
                  <a:gd name="T111" fmla="*/ 0 h 37"/>
                  <a:gd name="T112" fmla="*/ 29 w 29"/>
                  <a:gd name="T113" fmla="*/ 0 h 37"/>
                  <a:gd name="T114" fmla="*/ 29 w 29"/>
                  <a:gd name="T115" fmla="*/ 2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29" h="37">
                    <a:moveTo>
                      <a:pt x="29" y="2"/>
                    </a:moveTo>
                    <a:lnTo>
                      <a:pt x="27" y="3"/>
                    </a:lnTo>
                    <a:lnTo>
                      <a:pt x="29" y="6"/>
                    </a:lnTo>
                    <a:lnTo>
                      <a:pt x="27" y="6"/>
                    </a:lnTo>
                    <a:lnTo>
                      <a:pt x="27" y="9"/>
                    </a:lnTo>
                    <a:lnTo>
                      <a:pt x="26" y="9"/>
                    </a:lnTo>
                    <a:lnTo>
                      <a:pt x="26" y="11"/>
                    </a:lnTo>
                    <a:lnTo>
                      <a:pt x="26" y="12"/>
                    </a:lnTo>
                    <a:lnTo>
                      <a:pt x="26" y="14"/>
                    </a:lnTo>
                    <a:lnTo>
                      <a:pt x="24" y="14"/>
                    </a:lnTo>
                    <a:lnTo>
                      <a:pt x="24" y="16"/>
                    </a:lnTo>
                    <a:lnTo>
                      <a:pt x="22" y="17"/>
                    </a:lnTo>
                    <a:lnTo>
                      <a:pt x="21" y="17"/>
                    </a:lnTo>
                    <a:lnTo>
                      <a:pt x="21" y="19"/>
                    </a:lnTo>
                    <a:lnTo>
                      <a:pt x="19" y="22"/>
                    </a:lnTo>
                    <a:lnTo>
                      <a:pt x="19" y="23"/>
                    </a:lnTo>
                    <a:lnTo>
                      <a:pt x="21" y="23"/>
                    </a:lnTo>
                    <a:lnTo>
                      <a:pt x="21" y="25"/>
                    </a:lnTo>
                    <a:lnTo>
                      <a:pt x="19" y="25"/>
                    </a:lnTo>
                    <a:lnTo>
                      <a:pt x="21" y="25"/>
                    </a:lnTo>
                    <a:lnTo>
                      <a:pt x="21" y="26"/>
                    </a:lnTo>
                    <a:lnTo>
                      <a:pt x="18" y="25"/>
                    </a:lnTo>
                    <a:lnTo>
                      <a:pt x="16" y="25"/>
                    </a:lnTo>
                    <a:lnTo>
                      <a:pt x="16" y="26"/>
                    </a:lnTo>
                    <a:lnTo>
                      <a:pt x="13" y="28"/>
                    </a:lnTo>
                    <a:lnTo>
                      <a:pt x="10" y="31"/>
                    </a:lnTo>
                    <a:lnTo>
                      <a:pt x="9" y="34"/>
                    </a:lnTo>
                    <a:lnTo>
                      <a:pt x="7" y="36"/>
                    </a:lnTo>
                    <a:lnTo>
                      <a:pt x="4" y="37"/>
                    </a:lnTo>
                    <a:lnTo>
                      <a:pt x="3" y="36"/>
                    </a:lnTo>
                    <a:lnTo>
                      <a:pt x="1" y="33"/>
                    </a:lnTo>
                    <a:lnTo>
                      <a:pt x="3" y="33"/>
                    </a:lnTo>
                    <a:lnTo>
                      <a:pt x="4" y="28"/>
                    </a:lnTo>
                    <a:lnTo>
                      <a:pt x="4" y="26"/>
                    </a:lnTo>
                    <a:lnTo>
                      <a:pt x="4" y="25"/>
                    </a:lnTo>
                    <a:lnTo>
                      <a:pt x="3" y="23"/>
                    </a:lnTo>
                    <a:lnTo>
                      <a:pt x="1" y="22"/>
                    </a:lnTo>
                    <a:lnTo>
                      <a:pt x="1" y="20"/>
                    </a:lnTo>
                    <a:lnTo>
                      <a:pt x="0" y="20"/>
                    </a:lnTo>
                    <a:lnTo>
                      <a:pt x="1" y="19"/>
                    </a:lnTo>
                    <a:lnTo>
                      <a:pt x="3" y="17"/>
                    </a:lnTo>
                    <a:lnTo>
                      <a:pt x="4" y="17"/>
                    </a:lnTo>
                    <a:lnTo>
                      <a:pt x="4" y="16"/>
                    </a:lnTo>
                    <a:lnTo>
                      <a:pt x="6" y="14"/>
                    </a:lnTo>
                    <a:lnTo>
                      <a:pt x="6" y="12"/>
                    </a:lnTo>
                    <a:lnTo>
                      <a:pt x="7" y="12"/>
                    </a:lnTo>
                    <a:lnTo>
                      <a:pt x="7" y="11"/>
                    </a:lnTo>
                    <a:lnTo>
                      <a:pt x="9" y="11"/>
                    </a:lnTo>
                    <a:lnTo>
                      <a:pt x="10" y="9"/>
                    </a:lnTo>
                    <a:lnTo>
                      <a:pt x="10" y="8"/>
                    </a:lnTo>
                    <a:lnTo>
                      <a:pt x="13" y="6"/>
                    </a:lnTo>
                    <a:lnTo>
                      <a:pt x="19" y="3"/>
                    </a:lnTo>
                    <a:lnTo>
                      <a:pt x="21" y="3"/>
                    </a:lnTo>
                    <a:lnTo>
                      <a:pt x="22" y="2"/>
                    </a:lnTo>
                    <a:lnTo>
                      <a:pt x="26" y="2"/>
                    </a:lnTo>
                    <a:lnTo>
                      <a:pt x="27" y="0"/>
                    </a:lnTo>
                    <a:lnTo>
                      <a:pt x="29" y="0"/>
                    </a:lnTo>
                    <a:lnTo>
                      <a:pt x="29" y="2"/>
                    </a:lnTo>
                    <a:close/>
                  </a:path>
                </a:pathLst>
              </a:custGeom>
              <a:solidFill>
                <a:srgbClr val="494949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FFFFFF"/>
                  </a:solidFill>
                  <a:latin typeface="Arial" panose="020B0604020202020204"/>
                </a:endParaRPr>
              </a:p>
            </p:txBody>
          </p:sp>
          <p:sp>
            <p:nvSpPr>
              <p:cNvPr id="86" name="Freeform 343">
                <a:extLst>
                  <a:ext uri="{FF2B5EF4-FFF2-40B4-BE49-F238E27FC236}">
                    <a16:creationId xmlns:a16="http://schemas.microsoft.com/office/drawing/2014/main" id="{4204A93F-BEA5-EE42-E0EF-002AA84183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58038" y="7300393"/>
                <a:ext cx="26988" cy="46038"/>
              </a:xfrm>
              <a:custGeom>
                <a:avLst/>
                <a:gdLst>
                  <a:gd name="T0" fmla="*/ 17 w 17"/>
                  <a:gd name="T1" fmla="*/ 3 h 29"/>
                  <a:gd name="T2" fmla="*/ 15 w 17"/>
                  <a:gd name="T3" fmla="*/ 5 h 29"/>
                  <a:gd name="T4" fmla="*/ 15 w 17"/>
                  <a:gd name="T5" fmla="*/ 6 h 29"/>
                  <a:gd name="T6" fmla="*/ 15 w 17"/>
                  <a:gd name="T7" fmla="*/ 8 h 29"/>
                  <a:gd name="T8" fmla="*/ 14 w 17"/>
                  <a:gd name="T9" fmla="*/ 8 h 29"/>
                  <a:gd name="T10" fmla="*/ 15 w 17"/>
                  <a:gd name="T11" fmla="*/ 8 h 29"/>
                  <a:gd name="T12" fmla="*/ 15 w 17"/>
                  <a:gd name="T13" fmla="*/ 9 h 29"/>
                  <a:gd name="T14" fmla="*/ 17 w 17"/>
                  <a:gd name="T15" fmla="*/ 9 h 29"/>
                  <a:gd name="T16" fmla="*/ 15 w 17"/>
                  <a:gd name="T17" fmla="*/ 11 h 29"/>
                  <a:gd name="T18" fmla="*/ 15 w 17"/>
                  <a:gd name="T19" fmla="*/ 12 h 29"/>
                  <a:gd name="T20" fmla="*/ 15 w 17"/>
                  <a:gd name="T21" fmla="*/ 17 h 29"/>
                  <a:gd name="T22" fmla="*/ 17 w 17"/>
                  <a:gd name="T23" fmla="*/ 20 h 29"/>
                  <a:gd name="T24" fmla="*/ 15 w 17"/>
                  <a:gd name="T25" fmla="*/ 20 h 29"/>
                  <a:gd name="T26" fmla="*/ 14 w 17"/>
                  <a:gd name="T27" fmla="*/ 21 h 29"/>
                  <a:gd name="T28" fmla="*/ 14 w 17"/>
                  <a:gd name="T29" fmla="*/ 25 h 29"/>
                  <a:gd name="T30" fmla="*/ 12 w 17"/>
                  <a:gd name="T31" fmla="*/ 26 h 29"/>
                  <a:gd name="T32" fmla="*/ 11 w 17"/>
                  <a:gd name="T33" fmla="*/ 26 h 29"/>
                  <a:gd name="T34" fmla="*/ 9 w 17"/>
                  <a:gd name="T35" fmla="*/ 28 h 29"/>
                  <a:gd name="T36" fmla="*/ 9 w 17"/>
                  <a:gd name="T37" fmla="*/ 29 h 29"/>
                  <a:gd name="T38" fmla="*/ 8 w 17"/>
                  <a:gd name="T39" fmla="*/ 29 h 29"/>
                  <a:gd name="T40" fmla="*/ 6 w 17"/>
                  <a:gd name="T41" fmla="*/ 29 h 29"/>
                  <a:gd name="T42" fmla="*/ 6 w 17"/>
                  <a:gd name="T43" fmla="*/ 28 h 29"/>
                  <a:gd name="T44" fmla="*/ 4 w 17"/>
                  <a:gd name="T45" fmla="*/ 26 h 29"/>
                  <a:gd name="T46" fmla="*/ 3 w 17"/>
                  <a:gd name="T47" fmla="*/ 25 h 29"/>
                  <a:gd name="T48" fmla="*/ 3 w 17"/>
                  <a:gd name="T49" fmla="*/ 23 h 29"/>
                  <a:gd name="T50" fmla="*/ 1 w 17"/>
                  <a:gd name="T51" fmla="*/ 23 h 29"/>
                  <a:gd name="T52" fmla="*/ 1 w 17"/>
                  <a:gd name="T53" fmla="*/ 21 h 29"/>
                  <a:gd name="T54" fmla="*/ 3 w 17"/>
                  <a:gd name="T55" fmla="*/ 20 h 29"/>
                  <a:gd name="T56" fmla="*/ 4 w 17"/>
                  <a:gd name="T57" fmla="*/ 20 h 29"/>
                  <a:gd name="T58" fmla="*/ 6 w 17"/>
                  <a:gd name="T59" fmla="*/ 20 h 29"/>
                  <a:gd name="T60" fmla="*/ 6 w 17"/>
                  <a:gd name="T61" fmla="*/ 18 h 29"/>
                  <a:gd name="T62" fmla="*/ 6 w 17"/>
                  <a:gd name="T63" fmla="*/ 17 h 29"/>
                  <a:gd name="T64" fmla="*/ 8 w 17"/>
                  <a:gd name="T65" fmla="*/ 17 h 29"/>
                  <a:gd name="T66" fmla="*/ 8 w 17"/>
                  <a:gd name="T67" fmla="*/ 15 h 29"/>
                  <a:gd name="T68" fmla="*/ 8 w 17"/>
                  <a:gd name="T69" fmla="*/ 14 h 29"/>
                  <a:gd name="T70" fmla="*/ 6 w 17"/>
                  <a:gd name="T71" fmla="*/ 14 h 29"/>
                  <a:gd name="T72" fmla="*/ 6 w 17"/>
                  <a:gd name="T73" fmla="*/ 12 h 29"/>
                  <a:gd name="T74" fmla="*/ 6 w 17"/>
                  <a:gd name="T75" fmla="*/ 11 h 29"/>
                  <a:gd name="T76" fmla="*/ 4 w 17"/>
                  <a:gd name="T77" fmla="*/ 9 h 29"/>
                  <a:gd name="T78" fmla="*/ 3 w 17"/>
                  <a:gd name="T79" fmla="*/ 9 h 29"/>
                  <a:gd name="T80" fmla="*/ 3 w 17"/>
                  <a:gd name="T81" fmla="*/ 8 h 29"/>
                  <a:gd name="T82" fmla="*/ 1 w 17"/>
                  <a:gd name="T83" fmla="*/ 8 h 29"/>
                  <a:gd name="T84" fmla="*/ 0 w 17"/>
                  <a:gd name="T85" fmla="*/ 6 h 29"/>
                  <a:gd name="T86" fmla="*/ 0 w 17"/>
                  <a:gd name="T87" fmla="*/ 5 h 29"/>
                  <a:gd name="T88" fmla="*/ 0 w 17"/>
                  <a:gd name="T89" fmla="*/ 3 h 29"/>
                  <a:gd name="T90" fmla="*/ 0 w 17"/>
                  <a:gd name="T91" fmla="*/ 2 h 29"/>
                  <a:gd name="T92" fmla="*/ 8 w 17"/>
                  <a:gd name="T93" fmla="*/ 0 h 29"/>
                  <a:gd name="T94" fmla="*/ 9 w 17"/>
                  <a:gd name="T95" fmla="*/ 0 h 29"/>
                  <a:gd name="T96" fmla="*/ 11 w 17"/>
                  <a:gd name="T97" fmla="*/ 0 h 29"/>
                  <a:gd name="T98" fmla="*/ 12 w 17"/>
                  <a:gd name="T99" fmla="*/ 2 h 29"/>
                  <a:gd name="T100" fmla="*/ 14 w 17"/>
                  <a:gd name="T101" fmla="*/ 3 h 29"/>
                  <a:gd name="T102" fmla="*/ 15 w 17"/>
                  <a:gd name="T103" fmla="*/ 2 h 29"/>
                  <a:gd name="T104" fmla="*/ 17 w 17"/>
                  <a:gd name="T105" fmla="*/ 3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17" h="29">
                    <a:moveTo>
                      <a:pt x="17" y="3"/>
                    </a:moveTo>
                    <a:lnTo>
                      <a:pt x="15" y="5"/>
                    </a:lnTo>
                    <a:lnTo>
                      <a:pt x="15" y="6"/>
                    </a:lnTo>
                    <a:lnTo>
                      <a:pt x="15" y="8"/>
                    </a:lnTo>
                    <a:lnTo>
                      <a:pt x="14" y="8"/>
                    </a:lnTo>
                    <a:lnTo>
                      <a:pt x="15" y="8"/>
                    </a:lnTo>
                    <a:lnTo>
                      <a:pt x="15" y="9"/>
                    </a:lnTo>
                    <a:lnTo>
                      <a:pt x="17" y="9"/>
                    </a:lnTo>
                    <a:lnTo>
                      <a:pt x="15" y="11"/>
                    </a:lnTo>
                    <a:lnTo>
                      <a:pt x="15" y="12"/>
                    </a:lnTo>
                    <a:lnTo>
                      <a:pt x="15" y="17"/>
                    </a:lnTo>
                    <a:lnTo>
                      <a:pt x="17" y="20"/>
                    </a:lnTo>
                    <a:lnTo>
                      <a:pt x="15" y="20"/>
                    </a:lnTo>
                    <a:lnTo>
                      <a:pt x="14" y="21"/>
                    </a:lnTo>
                    <a:lnTo>
                      <a:pt x="14" y="25"/>
                    </a:lnTo>
                    <a:lnTo>
                      <a:pt x="12" y="26"/>
                    </a:lnTo>
                    <a:lnTo>
                      <a:pt x="11" y="26"/>
                    </a:lnTo>
                    <a:lnTo>
                      <a:pt x="9" y="28"/>
                    </a:lnTo>
                    <a:lnTo>
                      <a:pt x="9" y="29"/>
                    </a:lnTo>
                    <a:lnTo>
                      <a:pt x="8" y="29"/>
                    </a:lnTo>
                    <a:lnTo>
                      <a:pt x="6" y="29"/>
                    </a:lnTo>
                    <a:lnTo>
                      <a:pt x="6" y="28"/>
                    </a:lnTo>
                    <a:lnTo>
                      <a:pt x="4" y="26"/>
                    </a:lnTo>
                    <a:lnTo>
                      <a:pt x="3" y="25"/>
                    </a:lnTo>
                    <a:lnTo>
                      <a:pt x="3" y="23"/>
                    </a:lnTo>
                    <a:lnTo>
                      <a:pt x="1" y="23"/>
                    </a:lnTo>
                    <a:lnTo>
                      <a:pt x="1" y="21"/>
                    </a:lnTo>
                    <a:lnTo>
                      <a:pt x="3" y="20"/>
                    </a:lnTo>
                    <a:lnTo>
                      <a:pt x="4" y="20"/>
                    </a:lnTo>
                    <a:lnTo>
                      <a:pt x="6" y="20"/>
                    </a:lnTo>
                    <a:lnTo>
                      <a:pt x="6" y="18"/>
                    </a:lnTo>
                    <a:lnTo>
                      <a:pt x="6" y="17"/>
                    </a:lnTo>
                    <a:lnTo>
                      <a:pt x="8" y="17"/>
                    </a:lnTo>
                    <a:lnTo>
                      <a:pt x="8" y="15"/>
                    </a:lnTo>
                    <a:lnTo>
                      <a:pt x="8" y="14"/>
                    </a:lnTo>
                    <a:lnTo>
                      <a:pt x="6" y="14"/>
                    </a:lnTo>
                    <a:lnTo>
                      <a:pt x="6" y="12"/>
                    </a:lnTo>
                    <a:lnTo>
                      <a:pt x="6" y="11"/>
                    </a:lnTo>
                    <a:lnTo>
                      <a:pt x="4" y="9"/>
                    </a:lnTo>
                    <a:lnTo>
                      <a:pt x="3" y="9"/>
                    </a:lnTo>
                    <a:lnTo>
                      <a:pt x="3" y="8"/>
                    </a:lnTo>
                    <a:lnTo>
                      <a:pt x="1" y="8"/>
                    </a:lnTo>
                    <a:lnTo>
                      <a:pt x="0" y="6"/>
                    </a:lnTo>
                    <a:lnTo>
                      <a:pt x="0" y="5"/>
                    </a:lnTo>
                    <a:lnTo>
                      <a:pt x="0" y="3"/>
                    </a:lnTo>
                    <a:lnTo>
                      <a:pt x="0" y="2"/>
                    </a:lnTo>
                    <a:lnTo>
                      <a:pt x="8" y="0"/>
                    </a:lnTo>
                    <a:lnTo>
                      <a:pt x="9" y="0"/>
                    </a:lnTo>
                    <a:lnTo>
                      <a:pt x="11" y="0"/>
                    </a:lnTo>
                    <a:lnTo>
                      <a:pt x="12" y="2"/>
                    </a:lnTo>
                    <a:lnTo>
                      <a:pt x="14" y="3"/>
                    </a:lnTo>
                    <a:lnTo>
                      <a:pt x="15" y="2"/>
                    </a:lnTo>
                    <a:lnTo>
                      <a:pt x="17" y="3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87" name="Freeform 344">
                <a:extLst>
                  <a:ext uri="{FF2B5EF4-FFF2-40B4-BE49-F238E27FC236}">
                    <a16:creationId xmlns:a16="http://schemas.microsoft.com/office/drawing/2014/main" id="{1261A1CB-C9D2-04B0-A7AC-B8404E77F3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02426" y="7313093"/>
                <a:ext cx="39688" cy="42863"/>
              </a:xfrm>
              <a:custGeom>
                <a:avLst/>
                <a:gdLst>
                  <a:gd name="T0" fmla="*/ 20 w 25"/>
                  <a:gd name="T1" fmla="*/ 27 h 27"/>
                  <a:gd name="T2" fmla="*/ 19 w 25"/>
                  <a:gd name="T3" fmla="*/ 26 h 27"/>
                  <a:gd name="T4" fmla="*/ 16 w 25"/>
                  <a:gd name="T5" fmla="*/ 24 h 27"/>
                  <a:gd name="T6" fmla="*/ 13 w 25"/>
                  <a:gd name="T7" fmla="*/ 26 h 27"/>
                  <a:gd name="T8" fmla="*/ 10 w 25"/>
                  <a:gd name="T9" fmla="*/ 24 h 27"/>
                  <a:gd name="T10" fmla="*/ 8 w 25"/>
                  <a:gd name="T11" fmla="*/ 23 h 27"/>
                  <a:gd name="T12" fmla="*/ 8 w 25"/>
                  <a:gd name="T13" fmla="*/ 20 h 27"/>
                  <a:gd name="T14" fmla="*/ 8 w 25"/>
                  <a:gd name="T15" fmla="*/ 20 h 27"/>
                  <a:gd name="T16" fmla="*/ 8 w 25"/>
                  <a:gd name="T17" fmla="*/ 18 h 27"/>
                  <a:gd name="T18" fmla="*/ 7 w 25"/>
                  <a:gd name="T19" fmla="*/ 13 h 27"/>
                  <a:gd name="T20" fmla="*/ 5 w 25"/>
                  <a:gd name="T21" fmla="*/ 15 h 27"/>
                  <a:gd name="T22" fmla="*/ 5 w 25"/>
                  <a:gd name="T23" fmla="*/ 20 h 27"/>
                  <a:gd name="T24" fmla="*/ 4 w 25"/>
                  <a:gd name="T25" fmla="*/ 21 h 27"/>
                  <a:gd name="T26" fmla="*/ 0 w 25"/>
                  <a:gd name="T27" fmla="*/ 20 h 27"/>
                  <a:gd name="T28" fmla="*/ 2 w 25"/>
                  <a:gd name="T29" fmla="*/ 17 h 27"/>
                  <a:gd name="T30" fmla="*/ 2 w 25"/>
                  <a:gd name="T31" fmla="*/ 13 h 27"/>
                  <a:gd name="T32" fmla="*/ 4 w 25"/>
                  <a:gd name="T33" fmla="*/ 12 h 27"/>
                  <a:gd name="T34" fmla="*/ 4 w 25"/>
                  <a:gd name="T35" fmla="*/ 7 h 27"/>
                  <a:gd name="T36" fmla="*/ 5 w 25"/>
                  <a:gd name="T37" fmla="*/ 7 h 27"/>
                  <a:gd name="T38" fmla="*/ 7 w 25"/>
                  <a:gd name="T39" fmla="*/ 9 h 27"/>
                  <a:gd name="T40" fmla="*/ 7 w 25"/>
                  <a:gd name="T41" fmla="*/ 9 h 27"/>
                  <a:gd name="T42" fmla="*/ 10 w 25"/>
                  <a:gd name="T43" fmla="*/ 10 h 27"/>
                  <a:gd name="T44" fmla="*/ 11 w 25"/>
                  <a:gd name="T45" fmla="*/ 7 h 27"/>
                  <a:gd name="T46" fmla="*/ 11 w 25"/>
                  <a:gd name="T47" fmla="*/ 4 h 27"/>
                  <a:gd name="T48" fmla="*/ 11 w 25"/>
                  <a:gd name="T49" fmla="*/ 1 h 27"/>
                  <a:gd name="T50" fmla="*/ 13 w 25"/>
                  <a:gd name="T51" fmla="*/ 0 h 27"/>
                  <a:gd name="T52" fmla="*/ 16 w 25"/>
                  <a:gd name="T53" fmla="*/ 10 h 27"/>
                  <a:gd name="T54" fmla="*/ 14 w 25"/>
                  <a:gd name="T55" fmla="*/ 12 h 27"/>
                  <a:gd name="T56" fmla="*/ 17 w 25"/>
                  <a:gd name="T57" fmla="*/ 15 h 27"/>
                  <a:gd name="T58" fmla="*/ 19 w 25"/>
                  <a:gd name="T59" fmla="*/ 13 h 27"/>
                  <a:gd name="T60" fmla="*/ 20 w 25"/>
                  <a:gd name="T61" fmla="*/ 15 h 27"/>
                  <a:gd name="T62" fmla="*/ 22 w 25"/>
                  <a:gd name="T63" fmla="*/ 18 h 27"/>
                  <a:gd name="T64" fmla="*/ 25 w 25"/>
                  <a:gd name="T65" fmla="*/ 23 h 27"/>
                  <a:gd name="T66" fmla="*/ 25 w 25"/>
                  <a:gd name="T67" fmla="*/ 26 h 27"/>
                  <a:gd name="T68" fmla="*/ 23 w 25"/>
                  <a:gd name="T69" fmla="*/ 27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25" h="27">
                    <a:moveTo>
                      <a:pt x="22" y="27"/>
                    </a:moveTo>
                    <a:lnTo>
                      <a:pt x="20" y="27"/>
                    </a:lnTo>
                    <a:lnTo>
                      <a:pt x="20" y="26"/>
                    </a:lnTo>
                    <a:lnTo>
                      <a:pt x="19" y="26"/>
                    </a:lnTo>
                    <a:lnTo>
                      <a:pt x="17" y="24"/>
                    </a:lnTo>
                    <a:lnTo>
                      <a:pt x="16" y="24"/>
                    </a:lnTo>
                    <a:lnTo>
                      <a:pt x="13" y="24"/>
                    </a:lnTo>
                    <a:lnTo>
                      <a:pt x="13" y="26"/>
                    </a:lnTo>
                    <a:lnTo>
                      <a:pt x="11" y="24"/>
                    </a:lnTo>
                    <a:lnTo>
                      <a:pt x="10" y="24"/>
                    </a:lnTo>
                    <a:lnTo>
                      <a:pt x="10" y="23"/>
                    </a:lnTo>
                    <a:lnTo>
                      <a:pt x="8" y="23"/>
                    </a:lnTo>
                    <a:lnTo>
                      <a:pt x="8" y="21"/>
                    </a:lnTo>
                    <a:lnTo>
                      <a:pt x="8" y="20"/>
                    </a:lnTo>
                    <a:lnTo>
                      <a:pt x="8" y="18"/>
                    </a:lnTo>
                    <a:lnTo>
                      <a:pt x="8" y="20"/>
                    </a:lnTo>
                    <a:lnTo>
                      <a:pt x="10" y="20"/>
                    </a:lnTo>
                    <a:lnTo>
                      <a:pt x="8" y="18"/>
                    </a:lnTo>
                    <a:lnTo>
                      <a:pt x="7" y="15"/>
                    </a:lnTo>
                    <a:lnTo>
                      <a:pt x="7" y="13"/>
                    </a:lnTo>
                    <a:lnTo>
                      <a:pt x="5" y="13"/>
                    </a:lnTo>
                    <a:lnTo>
                      <a:pt x="5" y="15"/>
                    </a:lnTo>
                    <a:lnTo>
                      <a:pt x="7" y="18"/>
                    </a:lnTo>
                    <a:lnTo>
                      <a:pt x="5" y="20"/>
                    </a:lnTo>
                    <a:lnTo>
                      <a:pt x="5" y="21"/>
                    </a:lnTo>
                    <a:lnTo>
                      <a:pt x="4" y="21"/>
                    </a:lnTo>
                    <a:lnTo>
                      <a:pt x="2" y="20"/>
                    </a:lnTo>
                    <a:lnTo>
                      <a:pt x="0" y="20"/>
                    </a:lnTo>
                    <a:lnTo>
                      <a:pt x="0" y="18"/>
                    </a:lnTo>
                    <a:lnTo>
                      <a:pt x="2" y="17"/>
                    </a:lnTo>
                    <a:lnTo>
                      <a:pt x="2" y="15"/>
                    </a:lnTo>
                    <a:lnTo>
                      <a:pt x="2" y="13"/>
                    </a:lnTo>
                    <a:lnTo>
                      <a:pt x="4" y="13"/>
                    </a:lnTo>
                    <a:lnTo>
                      <a:pt x="4" y="12"/>
                    </a:lnTo>
                    <a:lnTo>
                      <a:pt x="4" y="9"/>
                    </a:lnTo>
                    <a:lnTo>
                      <a:pt x="4" y="7"/>
                    </a:lnTo>
                    <a:lnTo>
                      <a:pt x="5" y="9"/>
                    </a:lnTo>
                    <a:lnTo>
                      <a:pt x="5" y="7"/>
                    </a:lnTo>
                    <a:lnTo>
                      <a:pt x="7" y="7"/>
                    </a:lnTo>
                    <a:lnTo>
                      <a:pt x="7" y="9"/>
                    </a:lnTo>
                    <a:lnTo>
                      <a:pt x="7" y="10"/>
                    </a:lnTo>
                    <a:lnTo>
                      <a:pt x="7" y="9"/>
                    </a:lnTo>
                    <a:lnTo>
                      <a:pt x="8" y="10"/>
                    </a:lnTo>
                    <a:lnTo>
                      <a:pt x="10" y="10"/>
                    </a:lnTo>
                    <a:lnTo>
                      <a:pt x="11" y="9"/>
                    </a:lnTo>
                    <a:lnTo>
                      <a:pt x="11" y="7"/>
                    </a:lnTo>
                    <a:lnTo>
                      <a:pt x="11" y="6"/>
                    </a:lnTo>
                    <a:lnTo>
                      <a:pt x="11" y="4"/>
                    </a:lnTo>
                    <a:lnTo>
                      <a:pt x="11" y="3"/>
                    </a:lnTo>
                    <a:lnTo>
                      <a:pt x="11" y="1"/>
                    </a:lnTo>
                    <a:lnTo>
                      <a:pt x="11" y="0"/>
                    </a:lnTo>
                    <a:lnTo>
                      <a:pt x="13" y="0"/>
                    </a:lnTo>
                    <a:lnTo>
                      <a:pt x="16" y="9"/>
                    </a:lnTo>
                    <a:lnTo>
                      <a:pt x="16" y="10"/>
                    </a:lnTo>
                    <a:lnTo>
                      <a:pt x="14" y="10"/>
                    </a:lnTo>
                    <a:lnTo>
                      <a:pt x="14" y="12"/>
                    </a:lnTo>
                    <a:lnTo>
                      <a:pt x="16" y="15"/>
                    </a:lnTo>
                    <a:lnTo>
                      <a:pt x="17" y="15"/>
                    </a:lnTo>
                    <a:lnTo>
                      <a:pt x="17" y="13"/>
                    </a:lnTo>
                    <a:lnTo>
                      <a:pt x="19" y="13"/>
                    </a:lnTo>
                    <a:lnTo>
                      <a:pt x="19" y="15"/>
                    </a:lnTo>
                    <a:lnTo>
                      <a:pt x="20" y="15"/>
                    </a:lnTo>
                    <a:lnTo>
                      <a:pt x="20" y="17"/>
                    </a:lnTo>
                    <a:lnTo>
                      <a:pt x="22" y="18"/>
                    </a:lnTo>
                    <a:lnTo>
                      <a:pt x="23" y="20"/>
                    </a:lnTo>
                    <a:lnTo>
                      <a:pt x="25" y="23"/>
                    </a:lnTo>
                    <a:lnTo>
                      <a:pt x="25" y="24"/>
                    </a:lnTo>
                    <a:lnTo>
                      <a:pt x="25" y="26"/>
                    </a:lnTo>
                    <a:lnTo>
                      <a:pt x="25" y="27"/>
                    </a:lnTo>
                    <a:lnTo>
                      <a:pt x="23" y="27"/>
                    </a:lnTo>
                    <a:lnTo>
                      <a:pt x="22" y="27"/>
                    </a:lnTo>
                    <a:close/>
                  </a:path>
                </a:pathLst>
              </a:custGeom>
              <a:solidFill>
                <a:srgbClr val="494949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FFFFFF"/>
                  </a:solidFill>
                  <a:latin typeface="Arial" panose="020B0604020202020204"/>
                </a:endParaRPr>
              </a:p>
            </p:txBody>
          </p:sp>
          <p:sp>
            <p:nvSpPr>
              <p:cNvPr id="88" name="Freeform 345">
                <a:extLst>
                  <a:ext uri="{FF2B5EF4-FFF2-40B4-BE49-F238E27FC236}">
                    <a16:creationId xmlns:a16="http://schemas.microsoft.com/office/drawing/2014/main" id="{6E516ECA-A4DB-1E35-C1C8-AC99758B67C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43688" y="7170218"/>
                <a:ext cx="41275" cy="49213"/>
              </a:xfrm>
              <a:custGeom>
                <a:avLst/>
                <a:gdLst>
                  <a:gd name="T0" fmla="*/ 25 w 26"/>
                  <a:gd name="T1" fmla="*/ 27 h 31"/>
                  <a:gd name="T2" fmla="*/ 25 w 26"/>
                  <a:gd name="T3" fmla="*/ 30 h 31"/>
                  <a:gd name="T4" fmla="*/ 26 w 26"/>
                  <a:gd name="T5" fmla="*/ 30 h 31"/>
                  <a:gd name="T6" fmla="*/ 25 w 26"/>
                  <a:gd name="T7" fmla="*/ 31 h 31"/>
                  <a:gd name="T8" fmla="*/ 25 w 26"/>
                  <a:gd name="T9" fmla="*/ 30 h 31"/>
                  <a:gd name="T10" fmla="*/ 23 w 26"/>
                  <a:gd name="T11" fmla="*/ 30 h 31"/>
                  <a:gd name="T12" fmla="*/ 22 w 26"/>
                  <a:gd name="T13" fmla="*/ 30 h 31"/>
                  <a:gd name="T14" fmla="*/ 22 w 26"/>
                  <a:gd name="T15" fmla="*/ 28 h 31"/>
                  <a:gd name="T16" fmla="*/ 20 w 26"/>
                  <a:gd name="T17" fmla="*/ 28 h 31"/>
                  <a:gd name="T18" fmla="*/ 19 w 26"/>
                  <a:gd name="T19" fmla="*/ 27 h 31"/>
                  <a:gd name="T20" fmla="*/ 17 w 26"/>
                  <a:gd name="T21" fmla="*/ 27 h 31"/>
                  <a:gd name="T22" fmla="*/ 16 w 26"/>
                  <a:gd name="T23" fmla="*/ 27 h 31"/>
                  <a:gd name="T24" fmla="*/ 16 w 26"/>
                  <a:gd name="T25" fmla="*/ 25 h 31"/>
                  <a:gd name="T26" fmla="*/ 14 w 26"/>
                  <a:gd name="T27" fmla="*/ 25 h 31"/>
                  <a:gd name="T28" fmla="*/ 13 w 26"/>
                  <a:gd name="T29" fmla="*/ 24 h 31"/>
                  <a:gd name="T30" fmla="*/ 13 w 26"/>
                  <a:gd name="T31" fmla="*/ 22 h 31"/>
                  <a:gd name="T32" fmla="*/ 13 w 26"/>
                  <a:gd name="T33" fmla="*/ 21 h 31"/>
                  <a:gd name="T34" fmla="*/ 11 w 26"/>
                  <a:gd name="T35" fmla="*/ 19 h 31"/>
                  <a:gd name="T36" fmla="*/ 11 w 26"/>
                  <a:gd name="T37" fmla="*/ 17 h 31"/>
                  <a:gd name="T38" fmla="*/ 10 w 26"/>
                  <a:gd name="T39" fmla="*/ 16 h 31"/>
                  <a:gd name="T40" fmla="*/ 10 w 26"/>
                  <a:gd name="T41" fmla="*/ 14 h 31"/>
                  <a:gd name="T42" fmla="*/ 8 w 26"/>
                  <a:gd name="T43" fmla="*/ 14 h 31"/>
                  <a:gd name="T44" fmla="*/ 7 w 26"/>
                  <a:gd name="T45" fmla="*/ 14 h 31"/>
                  <a:gd name="T46" fmla="*/ 5 w 26"/>
                  <a:gd name="T47" fmla="*/ 11 h 31"/>
                  <a:gd name="T48" fmla="*/ 5 w 26"/>
                  <a:gd name="T49" fmla="*/ 10 h 31"/>
                  <a:gd name="T50" fmla="*/ 4 w 26"/>
                  <a:gd name="T51" fmla="*/ 10 h 31"/>
                  <a:gd name="T52" fmla="*/ 4 w 26"/>
                  <a:gd name="T53" fmla="*/ 8 h 31"/>
                  <a:gd name="T54" fmla="*/ 4 w 26"/>
                  <a:gd name="T55" fmla="*/ 6 h 31"/>
                  <a:gd name="T56" fmla="*/ 2 w 26"/>
                  <a:gd name="T57" fmla="*/ 6 h 31"/>
                  <a:gd name="T58" fmla="*/ 2 w 26"/>
                  <a:gd name="T59" fmla="*/ 5 h 31"/>
                  <a:gd name="T60" fmla="*/ 0 w 26"/>
                  <a:gd name="T61" fmla="*/ 5 h 31"/>
                  <a:gd name="T62" fmla="*/ 2 w 26"/>
                  <a:gd name="T63" fmla="*/ 5 h 31"/>
                  <a:gd name="T64" fmla="*/ 2 w 26"/>
                  <a:gd name="T65" fmla="*/ 2 h 31"/>
                  <a:gd name="T66" fmla="*/ 4 w 26"/>
                  <a:gd name="T67" fmla="*/ 2 h 31"/>
                  <a:gd name="T68" fmla="*/ 8 w 26"/>
                  <a:gd name="T69" fmla="*/ 2 h 31"/>
                  <a:gd name="T70" fmla="*/ 10 w 26"/>
                  <a:gd name="T71" fmla="*/ 2 h 31"/>
                  <a:gd name="T72" fmla="*/ 11 w 26"/>
                  <a:gd name="T73" fmla="*/ 0 h 31"/>
                  <a:gd name="T74" fmla="*/ 13 w 26"/>
                  <a:gd name="T75" fmla="*/ 0 h 31"/>
                  <a:gd name="T76" fmla="*/ 14 w 26"/>
                  <a:gd name="T77" fmla="*/ 0 h 31"/>
                  <a:gd name="T78" fmla="*/ 14 w 26"/>
                  <a:gd name="T79" fmla="*/ 2 h 31"/>
                  <a:gd name="T80" fmla="*/ 16 w 26"/>
                  <a:gd name="T81" fmla="*/ 2 h 31"/>
                  <a:gd name="T82" fmla="*/ 17 w 26"/>
                  <a:gd name="T83" fmla="*/ 2 h 31"/>
                  <a:gd name="T84" fmla="*/ 17 w 26"/>
                  <a:gd name="T85" fmla="*/ 3 h 31"/>
                  <a:gd name="T86" fmla="*/ 17 w 26"/>
                  <a:gd name="T87" fmla="*/ 5 h 31"/>
                  <a:gd name="T88" fmla="*/ 16 w 26"/>
                  <a:gd name="T89" fmla="*/ 6 h 31"/>
                  <a:gd name="T90" fmla="*/ 13 w 26"/>
                  <a:gd name="T91" fmla="*/ 8 h 31"/>
                  <a:gd name="T92" fmla="*/ 11 w 26"/>
                  <a:gd name="T93" fmla="*/ 8 h 31"/>
                  <a:gd name="T94" fmla="*/ 11 w 26"/>
                  <a:gd name="T95" fmla="*/ 10 h 31"/>
                  <a:gd name="T96" fmla="*/ 13 w 26"/>
                  <a:gd name="T97" fmla="*/ 10 h 31"/>
                  <a:gd name="T98" fmla="*/ 13 w 26"/>
                  <a:gd name="T99" fmla="*/ 11 h 31"/>
                  <a:gd name="T100" fmla="*/ 16 w 26"/>
                  <a:gd name="T101" fmla="*/ 13 h 31"/>
                  <a:gd name="T102" fmla="*/ 16 w 26"/>
                  <a:gd name="T103" fmla="*/ 14 h 31"/>
                  <a:gd name="T104" fmla="*/ 14 w 26"/>
                  <a:gd name="T105" fmla="*/ 14 h 31"/>
                  <a:gd name="T106" fmla="*/ 16 w 26"/>
                  <a:gd name="T107" fmla="*/ 16 h 31"/>
                  <a:gd name="T108" fmla="*/ 17 w 26"/>
                  <a:gd name="T109" fmla="*/ 24 h 31"/>
                  <a:gd name="T110" fmla="*/ 19 w 26"/>
                  <a:gd name="T111" fmla="*/ 24 h 31"/>
                  <a:gd name="T112" fmla="*/ 19 w 26"/>
                  <a:gd name="T113" fmla="*/ 25 h 31"/>
                  <a:gd name="T114" fmla="*/ 20 w 26"/>
                  <a:gd name="T115" fmla="*/ 25 h 31"/>
                  <a:gd name="T116" fmla="*/ 22 w 26"/>
                  <a:gd name="T117" fmla="*/ 25 h 31"/>
                  <a:gd name="T118" fmla="*/ 23 w 26"/>
                  <a:gd name="T119" fmla="*/ 25 h 31"/>
                  <a:gd name="T120" fmla="*/ 25 w 26"/>
                  <a:gd name="T121" fmla="*/ 25 h 31"/>
                  <a:gd name="T122" fmla="*/ 25 w 26"/>
                  <a:gd name="T123" fmla="*/ 27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26" h="31">
                    <a:moveTo>
                      <a:pt x="25" y="27"/>
                    </a:moveTo>
                    <a:lnTo>
                      <a:pt x="25" y="30"/>
                    </a:lnTo>
                    <a:lnTo>
                      <a:pt x="26" y="30"/>
                    </a:lnTo>
                    <a:lnTo>
                      <a:pt x="25" y="31"/>
                    </a:lnTo>
                    <a:lnTo>
                      <a:pt x="25" y="30"/>
                    </a:lnTo>
                    <a:lnTo>
                      <a:pt x="23" y="30"/>
                    </a:lnTo>
                    <a:lnTo>
                      <a:pt x="22" y="30"/>
                    </a:lnTo>
                    <a:lnTo>
                      <a:pt x="22" y="28"/>
                    </a:lnTo>
                    <a:lnTo>
                      <a:pt x="20" y="28"/>
                    </a:lnTo>
                    <a:lnTo>
                      <a:pt x="19" y="27"/>
                    </a:lnTo>
                    <a:lnTo>
                      <a:pt x="17" y="27"/>
                    </a:lnTo>
                    <a:lnTo>
                      <a:pt x="16" y="27"/>
                    </a:lnTo>
                    <a:lnTo>
                      <a:pt x="16" y="25"/>
                    </a:lnTo>
                    <a:lnTo>
                      <a:pt x="14" y="25"/>
                    </a:lnTo>
                    <a:lnTo>
                      <a:pt x="13" y="24"/>
                    </a:lnTo>
                    <a:lnTo>
                      <a:pt x="13" y="22"/>
                    </a:lnTo>
                    <a:lnTo>
                      <a:pt x="13" y="21"/>
                    </a:lnTo>
                    <a:lnTo>
                      <a:pt x="11" y="19"/>
                    </a:lnTo>
                    <a:lnTo>
                      <a:pt x="11" y="17"/>
                    </a:lnTo>
                    <a:lnTo>
                      <a:pt x="10" y="16"/>
                    </a:lnTo>
                    <a:lnTo>
                      <a:pt x="10" y="14"/>
                    </a:lnTo>
                    <a:lnTo>
                      <a:pt x="8" y="14"/>
                    </a:lnTo>
                    <a:lnTo>
                      <a:pt x="7" y="14"/>
                    </a:lnTo>
                    <a:lnTo>
                      <a:pt x="5" y="11"/>
                    </a:lnTo>
                    <a:lnTo>
                      <a:pt x="5" y="10"/>
                    </a:lnTo>
                    <a:lnTo>
                      <a:pt x="4" y="10"/>
                    </a:lnTo>
                    <a:lnTo>
                      <a:pt x="4" y="8"/>
                    </a:lnTo>
                    <a:lnTo>
                      <a:pt x="4" y="6"/>
                    </a:lnTo>
                    <a:lnTo>
                      <a:pt x="2" y="6"/>
                    </a:lnTo>
                    <a:lnTo>
                      <a:pt x="2" y="5"/>
                    </a:lnTo>
                    <a:lnTo>
                      <a:pt x="0" y="5"/>
                    </a:lnTo>
                    <a:lnTo>
                      <a:pt x="2" y="5"/>
                    </a:lnTo>
                    <a:lnTo>
                      <a:pt x="2" y="2"/>
                    </a:lnTo>
                    <a:lnTo>
                      <a:pt x="4" y="2"/>
                    </a:lnTo>
                    <a:lnTo>
                      <a:pt x="8" y="2"/>
                    </a:lnTo>
                    <a:lnTo>
                      <a:pt x="10" y="2"/>
                    </a:lnTo>
                    <a:lnTo>
                      <a:pt x="11" y="0"/>
                    </a:lnTo>
                    <a:lnTo>
                      <a:pt x="13" y="0"/>
                    </a:lnTo>
                    <a:lnTo>
                      <a:pt x="14" y="0"/>
                    </a:lnTo>
                    <a:lnTo>
                      <a:pt x="14" y="2"/>
                    </a:lnTo>
                    <a:lnTo>
                      <a:pt x="16" y="2"/>
                    </a:lnTo>
                    <a:lnTo>
                      <a:pt x="17" y="2"/>
                    </a:lnTo>
                    <a:lnTo>
                      <a:pt x="17" y="3"/>
                    </a:lnTo>
                    <a:lnTo>
                      <a:pt x="17" y="5"/>
                    </a:lnTo>
                    <a:lnTo>
                      <a:pt x="16" y="6"/>
                    </a:lnTo>
                    <a:lnTo>
                      <a:pt x="13" y="8"/>
                    </a:lnTo>
                    <a:lnTo>
                      <a:pt x="11" y="8"/>
                    </a:lnTo>
                    <a:lnTo>
                      <a:pt x="11" y="10"/>
                    </a:lnTo>
                    <a:lnTo>
                      <a:pt x="13" y="10"/>
                    </a:lnTo>
                    <a:lnTo>
                      <a:pt x="13" y="11"/>
                    </a:lnTo>
                    <a:lnTo>
                      <a:pt x="16" y="13"/>
                    </a:lnTo>
                    <a:lnTo>
                      <a:pt x="16" y="14"/>
                    </a:lnTo>
                    <a:lnTo>
                      <a:pt x="14" y="14"/>
                    </a:lnTo>
                    <a:lnTo>
                      <a:pt x="16" y="16"/>
                    </a:lnTo>
                    <a:lnTo>
                      <a:pt x="17" y="24"/>
                    </a:lnTo>
                    <a:lnTo>
                      <a:pt x="19" y="24"/>
                    </a:lnTo>
                    <a:lnTo>
                      <a:pt x="19" y="25"/>
                    </a:lnTo>
                    <a:lnTo>
                      <a:pt x="20" y="25"/>
                    </a:lnTo>
                    <a:lnTo>
                      <a:pt x="22" y="25"/>
                    </a:lnTo>
                    <a:lnTo>
                      <a:pt x="23" y="25"/>
                    </a:lnTo>
                    <a:lnTo>
                      <a:pt x="25" y="25"/>
                    </a:lnTo>
                    <a:lnTo>
                      <a:pt x="25" y="27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89" name="Freeform 346">
                <a:extLst>
                  <a:ext uri="{FF2B5EF4-FFF2-40B4-BE49-F238E27FC236}">
                    <a16:creationId xmlns:a16="http://schemas.microsoft.com/office/drawing/2014/main" id="{680FDF52-C5FD-3208-3FD6-AEEC8D6D1D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91363" y="7146406"/>
                <a:ext cx="34925" cy="26988"/>
              </a:xfrm>
              <a:custGeom>
                <a:avLst/>
                <a:gdLst>
                  <a:gd name="T0" fmla="*/ 20 w 22"/>
                  <a:gd name="T1" fmla="*/ 2 h 17"/>
                  <a:gd name="T2" fmla="*/ 22 w 22"/>
                  <a:gd name="T3" fmla="*/ 3 h 17"/>
                  <a:gd name="T4" fmla="*/ 19 w 22"/>
                  <a:gd name="T5" fmla="*/ 5 h 17"/>
                  <a:gd name="T6" fmla="*/ 19 w 22"/>
                  <a:gd name="T7" fmla="*/ 8 h 17"/>
                  <a:gd name="T8" fmla="*/ 17 w 22"/>
                  <a:gd name="T9" fmla="*/ 9 h 17"/>
                  <a:gd name="T10" fmla="*/ 17 w 22"/>
                  <a:gd name="T11" fmla="*/ 9 h 17"/>
                  <a:gd name="T12" fmla="*/ 17 w 22"/>
                  <a:gd name="T13" fmla="*/ 12 h 17"/>
                  <a:gd name="T14" fmla="*/ 16 w 22"/>
                  <a:gd name="T15" fmla="*/ 14 h 17"/>
                  <a:gd name="T16" fmla="*/ 17 w 22"/>
                  <a:gd name="T17" fmla="*/ 15 h 17"/>
                  <a:gd name="T18" fmla="*/ 16 w 22"/>
                  <a:gd name="T19" fmla="*/ 17 h 17"/>
                  <a:gd name="T20" fmla="*/ 14 w 22"/>
                  <a:gd name="T21" fmla="*/ 15 h 17"/>
                  <a:gd name="T22" fmla="*/ 13 w 22"/>
                  <a:gd name="T23" fmla="*/ 14 h 17"/>
                  <a:gd name="T24" fmla="*/ 13 w 22"/>
                  <a:gd name="T25" fmla="*/ 11 h 17"/>
                  <a:gd name="T26" fmla="*/ 11 w 22"/>
                  <a:gd name="T27" fmla="*/ 9 h 17"/>
                  <a:gd name="T28" fmla="*/ 8 w 22"/>
                  <a:gd name="T29" fmla="*/ 11 h 17"/>
                  <a:gd name="T30" fmla="*/ 8 w 22"/>
                  <a:gd name="T31" fmla="*/ 11 h 17"/>
                  <a:gd name="T32" fmla="*/ 8 w 22"/>
                  <a:gd name="T33" fmla="*/ 14 h 17"/>
                  <a:gd name="T34" fmla="*/ 8 w 22"/>
                  <a:gd name="T35" fmla="*/ 14 h 17"/>
                  <a:gd name="T36" fmla="*/ 9 w 22"/>
                  <a:gd name="T37" fmla="*/ 17 h 17"/>
                  <a:gd name="T38" fmla="*/ 6 w 22"/>
                  <a:gd name="T39" fmla="*/ 15 h 17"/>
                  <a:gd name="T40" fmla="*/ 6 w 22"/>
                  <a:gd name="T41" fmla="*/ 14 h 17"/>
                  <a:gd name="T42" fmla="*/ 5 w 22"/>
                  <a:gd name="T43" fmla="*/ 14 h 17"/>
                  <a:gd name="T44" fmla="*/ 2 w 22"/>
                  <a:gd name="T45" fmla="*/ 14 h 17"/>
                  <a:gd name="T46" fmla="*/ 0 w 22"/>
                  <a:gd name="T47" fmla="*/ 12 h 17"/>
                  <a:gd name="T48" fmla="*/ 0 w 22"/>
                  <a:gd name="T49" fmla="*/ 12 h 17"/>
                  <a:gd name="T50" fmla="*/ 2 w 22"/>
                  <a:gd name="T51" fmla="*/ 11 h 17"/>
                  <a:gd name="T52" fmla="*/ 0 w 22"/>
                  <a:gd name="T53" fmla="*/ 9 h 17"/>
                  <a:gd name="T54" fmla="*/ 2 w 22"/>
                  <a:gd name="T55" fmla="*/ 8 h 17"/>
                  <a:gd name="T56" fmla="*/ 0 w 22"/>
                  <a:gd name="T57" fmla="*/ 6 h 17"/>
                  <a:gd name="T58" fmla="*/ 0 w 22"/>
                  <a:gd name="T59" fmla="*/ 3 h 17"/>
                  <a:gd name="T60" fmla="*/ 5 w 22"/>
                  <a:gd name="T61" fmla="*/ 2 h 17"/>
                  <a:gd name="T62" fmla="*/ 6 w 22"/>
                  <a:gd name="T63" fmla="*/ 3 h 17"/>
                  <a:gd name="T64" fmla="*/ 11 w 22"/>
                  <a:gd name="T65" fmla="*/ 3 h 17"/>
                  <a:gd name="T66" fmla="*/ 13 w 22"/>
                  <a:gd name="T67" fmla="*/ 6 h 17"/>
                  <a:gd name="T68" fmla="*/ 16 w 22"/>
                  <a:gd name="T69" fmla="*/ 5 h 17"/>
                  <a:gd name="T70" fmla="*/ 17 w 22"/>
                  <a:gd name="T71" fmla="*/ 2 h 17"/>
                  <a:gd name="T72" fmla="*/ 20 w 22"/>
                  <a:gd name="T73" fmla="*/ 2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22" h="17">
                    <a:moveTo>
                      <a:pt x="22" y="0"/>
                    </a:moveTo>
                    <a:lnTo>
                      <a:pt x="20" y="2"/>
                    </a:lnTo>
                    <a:lnTo>
                      <a:pt x="22" y="2"/>
                    </a:lnTo>
                    <a:lnTo>
                      <a:pt x="22" y="3"/>
                    </a:lnTo>
                    <a:lnTo>
                      <a:pt x="20" y="5"/>
                    </a:lnTo>
                    <a:lnTo>
                      <a:pt x="19" y="5"/>
                    </a:lnTo>
                    <a:lnTo>
                      <a:pt x="19" y="6"/>
                    </a:lnTo>
                    <a:lnTo>
                      <a:pt x="19" y="8"/>
                    </a:lnTo>
                    <a:lnTo>
                      <a:pt x="17" y="8"/>
                    </a:lnTo>
                    <a:lnTo>
                      <a:pt x="17" y="9"/>
                    </a:lnTo>
                    <a:lnTo>
                      <a:pt x="16" y="9"/>
                    </a:lnTo>
                    <a:lnTo>
                      <a:pt x="17" y="9"/>
                    </a:lnTo>
                    <a:lnTo>
                      <a:pt x="16" y="11"/>
                    </a:lnTo>
                    <a:lnTo>
                      <a:pt x="17" y="12"/>
                    </a:lnTo>
                    <a:lnTo>
                      <a:pt x="16" y="12"/>
                    </a:lnTo>
                    <a:lnTo>
                      <a:pt x="16" y="14"/>
                    </a:lnTo>
                    <a:lnTo>
                      <a:pt x="17" y="14"/>
                    </a:lnTo>
                    <a:lnTo>
                      <a:pt x="17" y="15"/>
                    </a:lnTo>
                    <a:lnTo>
                      <a:pt x="17" y="17"/>
                    </a:lnTo>
                    <a:lnTo>
                      <a:pt x="16" y="17"/>
                    </a:lnTo>
                    <a:lnTo>
                      <a:pt x="14" y="17"/>
                    </a:lnTo>
                    <a:lnTo>
                      <a:pt x="14" y="15"/>
                    </a:lnTo>
                    <a:lnTo>
                      <a:pt x="13" y="15"/>
                    </a:lnTo>
                    <a:lnTo>
                      <a:pt x="13" y="14"/>
                    </a:lnTo>
                    <a:lnTo>
                      <a:pt x="11" y="12"/>
                    </a:lnTo>
                    <a:lnTo>
                      <a:pt x="13" y="11"/>
                    </a:lnTo>
                    <a:lnTo>
                      <a:pt x="13" y="9"/>
                    </a:lnTo>
                    <a:lnTo>
                      <a:pt x="11" y="9"/>
                    </a:lnTo>
                    <a:lnTo>
                      <a:pt x="11" y="8"/>
                    </a:lnTo>
                    <a:lnTo>
                      <a:pt x="8" y="11"/>
                    </a:lnTo>
                    <a:lnTo>
                      <a:pt x="9" y="11"/>
                    </a:lnTo>
                    <a:lnTo>
                      <a:pt x="8" y="11"/>
                    </a:lnTo>
                    <a:lnTo>
                      <a:pt x="8" y="12"/>
                    </a:lnTo>
                    <a:lnTo>
                      <a:pt x="8" y="14"/>
                    </a:lnTo>
                    <a:lnTo>
                      <a:pt x="8" y="12"/>
                    </a:lnTo>
                    <a:lnTo>
                      <a:pt x="8" y="14"/>
                    </a:lnTo>
                    <a:lnTo>
                      <a:pt x="9" y="15"/>
                    </a:lnTo>
                    <a:lnTo>
                      <a:pt x="9" y="17"/>
                    </a:lnTo>
                    <a:lnTo>
                      <a:pt x="8" y="15"/>
                    </a:lnTo>
                    <a:lnTo>
                      <a:pt x="6" y="15"/>
                    </a:lnTo>
                    <a:lnTo>
                      <a:pt x="5" y="15"/>
                    </a:lnTo>
                    <a:lnTo>
                      <a:pt x="6" y="14"/>
                    </a:lnTo>
                    <a:lnTo>
                      <a:pt x="6" y="12"/>
                    </a:lnTo>
                    <a:lnTo>
                      <a:pt x="5" y="14"/>
                    </a:lnTo>
                    <a:lnTo>
                      <a:pt x="5" y="12"/>
                    </a:lnTo>
                    <a:lnTo>
                      <a:pt x="2" y="14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2" y="12"/>
                    </a:lnTo>
                    <a:lnTo>
                      <a:pt x="0" y="12"/>
                    </a:lnTo>
                    <a:lnTo>
                      <a:pt x="0" y="11"/>
                    </a:lnTo>
                    <a:lnTo>
                      <a:pt x="2" y="11"/>
                    </a:lnTo>
                    <a:lnTo>
                      <a:pt x="0" y="11"/>
                    </a:lnTo>
                    <a:lnTo>
                      <a:pt x="0" y="9"/>
                    </a:lnTo>
                    <a:lnTo>
                      <a:pt x="2" y="9"/>
                    </a:lnTo>
                    <a:lnTo>
                      <a:pt x="2" y="8"/>
                    </a:lnTo>
                    <a:lnTo>
                      <a:pt x="0" y="8"/>
                    </a:lnTo>
                    <a:lnTo>
                      <a:pt x="0" y="6"/>
                    </a:lnTo>
                    <a:lnTo>
                      <a:pt x="0" y="5"/>
                    </a:lnTo>
                    <a:lnTo>
                      <a:pt x="0" y="3"/>
                    </a:lnTo>
                    <a:lnTo>
                      <a:pt x="2" y="3"/>
                    </a:lnTo>
                    <a:lnTo>
                      <a:pt x="5" y="2"/>
                    </a:lnTo>
                    <a:lnTo>
                      <a:pt x="5" y="3"/>
                    </a:lnTo>
                    <a:lnTo>
                      <a:pt x="6" y="3"/>
                    </a:lnTo>
                    <a:lnTo>
                      <a:pt x="9" y="2"/>
                    </a:lnTo>
                    <a:lnTo>
                      <a:pt x="11" y="3"/>
                    </a:lnTo>
                    <a:lnTo>
                      <a:pt x="13" y="5"/>
                    </a:lnTo>
                    <a:lnTo>
                      <a:pt x="13" y="6"/>
                    </a:lnTo>
                    <a:lnTo>
                      <a:pt x="14" y="6"/>
                    </a:lnTo>
                    <a:lnTo>
                      <a:pt x="16" y="5"/>
                    </a:lnTo>
                    <a:lnTo>
                      <a:pt x="16" y="3"/>
                    </a:lnTo>
                    <a:lnTo>
                      <a:pt x="17" y="2"/>
                    </a:lnTo>
                    <a:lnTo>
                      <a:pt x="19" y="2"/>
                    </a:lnTo>
                    <a:lnTo>
                      <a:pt x="20" y="2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90" name="Freeform 347">
                <a:extLst>
                  <a:ext uri="{FF2B5EF4-FFF2-40B4-BE49-F238E27FC236}">
                    <a16:creationId xmlns:a16="http://schemas.microsoft.com/office/drawing/2014/main" id="{F3DA83C1-E5F0-DDBB-D222-F4E4BE50AB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18363" y="7382943"/>
                <a:ext cx="39688" cy="17463"/>
              </a:xfrm>
              <a:custGeom>
                <a:avLst/>
                <a:gdLst>
                  <a:gd name="T0" fmla="*/ 25 w 25"/>
                  <a:gd name="T1" fmla="*/ 5 h 11"/>
                  <a:gd name="T2" fmla="*/ 25 w 25"/>
                  <a:gd name="T3" fmla="*/ 6 h 11"/>
                  <a:gd name="T4" fmla="*/ 24 w 25"/>
                  <a:gd name="T5" fmla="*/ 6 h 11"/>
                  <a:gd name="T6" fmla="*/ 22 w 25"/>
                  <a:gd name="T7" fmla="*/ 6 h 11"/>
                  <a:gd name="T8" fmla="*/ 17 w 25"/>
                  <a:gd name="T9" fmla="*/ 8 h 11"/>
                  <a:gd name="T10" fmla="*/ 17 w 25"/>
                  <a:gd name="T11" fmla="*/ 10 h 11"/>
                  <a:gd name="T12" fmla="*/ 16 w 25"/>
                  <a:gd name="T13" fmla="*/ 10 h 11"/>
                  <a:gd name="T14" fmla="*/ 16 w 25"/>
                  <a:gd name="T15" fmla="*/ 11 h 11"/>
                  <a:gd name="T16" fmla="*/ 14 w 25"/>
                  <a:gd name="T17" fmla="*/ 11 h 11"/>
                  <a:gd name="T18" fmla="*/ 11 w 25"/>
                  <a:gd name="T19" fmla="*/ 11 h 11"/>
                  <a:gd name="T20" fmla="*/ 11 w 25"/>
                  <a:gd name="T21" fmla="*/ 10 h 11"/>
                  <a:gd name="T22" fmla="*/ 10 w 25"/>
                  <a:gd name="T23" fmla="*/ 8 h 11"/>
                  <a:gd name="T24" fmla="*/ 8 w 25"/>
                  <a:gd name="T25" fmla="*/ 6 h 11"/>
                  <a:gd name="T26" fmla="*/ 6 w 25"/>
                  <a:gd name="T27" fmla="*/ 6 h 11"/>
                  <a:gd name="T28" fmla="*/ 5 w 25"/>
                  <a:gd name="T29" fmla="*/ 6 h 11"/>
                  <a:gd name="T30" fmla="*/ 3 w 25"/>
                  <a:gd name="T31" fmla="*/ 8 h 11"/>
                  <a:gd name="T32" fmla="*/ 2 w 25"/>
                  <a:gd name="T33" fmla="*/ 8 h 11"/>
                  <a:gd name="T34" fmla="*/ 2 w 25"/>
                  <a:gd name="T35" fmla="*/ 10 h 11"/>
                  <a:gd name="T36" fmla="*/ 0 w 25"/>
                  <a:gd name="T37" fmla="*/ 8 h 11"/>
                  <a:gd name="T38" fmla="*/ 0 w 25"/>
                  <a:gd name="T39" fmla="*/ 6 h 11"/>
                  <a:gd name="T40" fmla="*/ 0 w 25"/>
                  <a:gd name="T41" fmla="*/ 5 h 11"/>
                  <a:gd name="T42" fmla="*/ 0 w 25"/>
                  <a:gd name="T43" fmla="*/ 3 h 11"/>
                  <a:gd name="T44" fmla="*/ 2 w 25"/>
                  <a:gd name="T45" fmla="*/ 3 h 11"/>
                  <a:gd name="T46" fmla="*/ 3 w 25"/>
                  <a:gd name="T47" fmla="*/ 3 h 11"/>
                  <a:gd name="T48" fmla="*/ 3 w 25"/>
                  <a:gd name="T49" fmla="*/ 2 h 11"/>
                  <a:gd name="T50" fmla="*/ 5 w 25"/>
                  <a:gd name="T51" fmla="*/ 2 h 11"/>
                  <a:gd name="T52" fmla="*/ 10 w 25"/>
                  <a:gd name="T53" fmla="*/ 0 h 11"/>
                  <a:gd name="T54" fmla="*/ 13 w 25"/>
                  <a:gd name="T55" fmla="*/ 0 h 11"/>
                  <a:gd name="T56" fmla="*/ 14 w 25"/>
                  <a:gd name="T57" fmla="*/ 0 h 11"/>
                  <a:gd name="T58" fmla="*/ 16 w 25"/>
                  <a:gd name="T59" fmla="*/ 2 h 11"/>
                  <a:gd name="T60" fmla="*/ 17 w 25"/>
                  <a:gd name="T61" fmla="*/ 2 h 11"/>
                  <a:gd name="T62" fmla="*/ 21 w 25"/>
                  <a:gd name="T63" fmla="*/ 3 h 11"/>
                  <a:gd name="T64" fmla="*/ 21 w 25"/>
                  <a:gd name="T65" fmla="*/ 5 h 11"/>
                  <a:gd name="T66" fmla="*/ 21 w 25"/>
                  <a:gd name="T67" fmla="*/ 3 h 11"/>
                  <a:gd name="T68" fmla="*/ 21 w 25"/>
                  <a:gd name="T69" fmla="*/ 2 h 11"/>
                  <a:gd name="T70" fmla="*/ 19 w 25"/>
                  <a:gd name="T71" fmla="*/ 2 h 11"/>
                  <a:gd name="T72" fmla="*/ 21 w 25"/>
                  <a:gd name="T73" fmla="*/ 2 h 11"/>
                  <a:gd name="T74" fmla="*/ 22 w 25"/>
                  <a:gd name="T75" fmla="*/ 2 h 11"/>
                  <a:gd name="T76" fmla="*/ 22 w 25"/>
                  <a:gd name="T77" fmla="*/ 0 h 11"/>
                  <a:gd name="T78" fmla="*/ 22 w 25"/>
                  <a:gd name="T79" fmla="*/ 2 h 11"/>
                  <a:gd name="T80" fmla="*/ 24 w 25"/>
                  <a:gd name="T81" fmla="*/ 2 h 11"/>
                  <a:gd name="T82" fmla="*/ 25 w 25"/>
                  <a:gd name="T83" fmla="*/ 2 h 11"/>
                  <a:gd name="T84" fmla="*/ 24 w 25"/>
                  <a:gd name="T85" fmla="*/ 3 h 11"/>
                  <a:gd name="T86" fmla="*/ 24 w 25"/>
                  <a:gd name="T87" fmla="*/ 5 h 11"/>
                  <a:gd name="T88" fmla="*/ 25 w 25"/>
                  <a:gd name="T89" fmla="*/ 5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25" h="11">
                    <a:moveTo>
                      <a:pt x="25" y="5"/>
                    </a:moveTo>
                    <a:lnTo>
                      <a:pt x="25" y="6"/>
                    </a:lnTo>
                    <a:lnTo>
                      <a:pt x="24" y="6"/>
                    </a:lnTo>
                    <a:lnTo>
                      <a:pt x="22" y="6"/>
                    </a:lnTo>
                    <a:lnTo>
                      <a:pt x="17" y="8"/>
                    </a:lnTo>
                    <a:lnTo>
                      <a:pt x="17" y="10"/>
                    </a:lnTo>
                    <a:lnTo>
                      <a:pt x="16" y="10"/>
                    </a:lnTo>
                    <a:lnTo>
                      <a:pt x="16" y="11"/>
                    </a:lnTo>
                    <a:lnTo>
                      <a:pt x="14" y="11"/>
                    </a:lnTo>
                    <a:lnTo>
                      <a:pt x="11" y="11"/>
                    </a:lnTo>
                    <a:lnTo>
                      <a:pt x="11" y="10"/>
                    </a:lnTo>
                    <a:lnTo>
                      <a:pt x="10" y="8"/>
                    </a:lnTo>
                    <a:lnTo>
                      <a:pt x="8" y="6"/>
                    </a:lnTo>
                    <a:lnTo>
                      <a:pt x="6" y="6"/>
                    </a:lnTo>
                    <a:lnTo>
                      <a:pt x="5" y="6"/>
                    </a:lnTo>
                    <a:lnTo>
                      <a:pt x="3" y="8"/>
                    </a:lnTo>
                    <a:lnTo>
                      <a:pt x="2" y="8"/>
                    </a:lnTo>
                    <a:lnTo>
                      <a:pt x="2" y="10"/>
                    </a:lnTo>
                    <a:lnTo>
                      <a:pt x="0" y="8"/>
                    </a:lnTo>
                    <a:lnTo>
                      <a:pt x="0" y="6"/>
                    </a:lnTo>
                    <a:lnTo>
                      <a:pt x="0" y="5"/>
                    </a:lnTo>
                    <a:lnTo>
                      <a:pt x="0" y="3"/>
                    </a:lnTo>
                    <a:lnTo>
                      <a:pt x="2" y="3"/>
                    </a:lnTo>
                    <a:lnTo>
                      <a:pt x="3" y="3"/>
                    </a:lnTo>
                    <a:lnTo>
                      <a:pt x="3" y="2"/>
                    </a:lnTo>
                    <a:lnTo>
                      <a:pt x="5" y="2"/>
                    </a:lnTo>
                    <a:lnTo>
                      <a:pt x="10" y="0"/>
                    </a:lnTo>
                    <a:lnTo>
                      <a:pt x="13" y="0"/>
                    </a:lnTo>
                    <a:lnTo>
                      <a:pt x="14" y="0"/>
                    </a:lnTo>
                    <a:lnTo>
                      <a:pt x="16" y="2"/>
                    </a:lnTo>
                    <a:lnTo>
                      <a:pt x="17" y="2"/>
                    </a:lnTo>
                    <a:lnTo>
                      <a:pt x="21" y="3"/>
                    </a:lnTo>
                    <a:lnTo>
                      <a:pt x="21" y="5"/>
                    </a:lnTo>
                    <a:lnTo>
                      <a:pt x="21" y="3"/>
                    </a:lnTo>
                    <a:lnTo>
                      <a:pt x="21" y="2"/>
                    </a:lnTo>
                    <a:lnTo>
                      <a:pt x="19" y="2"/>
                    </a:lnTo>
                    <a:lnTo>
                      <a:pt x="21" y="2"/>
                    </a:lnTo>
                    <a:lnTo>
                      <a:pt x="22" y="2"/>
                    </a:lnTo>
                    <a:lnTo>
                      <a:pt x="22" y="0"/>
                    </a:lnTo>
                    <a:lnTo>
                      <a:pt x="22" y="2"/>
                    </a:lnTo>
                    <a:lnTo>
                      <a:pt x="24" y="2"/>
                    </a:lnTo>
                    <a:lnTo>
                      <a:pt x="25" y="2"/>
                    </a:lnTo>
                    <a:lnTo>
                      <a:pt x="24" y="3"/>
                    </a:lnTo>
                    <a:lnTo>
                      <a:pt x="24" y="5"/>
                    </a:lnTo>
                    <a:lnTo>
                      <a:pt x="25" y="5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91" name="Freeform 348">
                <a:extLst>
                  <a:ext uri="{FF2B5EF4-FFF2-40B4-BE49-F238E27FC236}">
                    <a16:creationId xmlns:a16="http://schemas.microsoft.com/office/drawing/2014/main" id="{C863CE66-50A6-C96F-4991-F39D73E36A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6763" y="7446443"/>
                <a:ext cx="22225" cy="30163"/>
              </a:xfrm>
              <a:custGeom>
                <a:avLst/>
                <a:gdLst>
                  <a:gd name="T0" fmla="*/ 9 w 14"/>
                  <a:gd name="T1" fmla="*/ 0 h 19"/>
                  <a:gd name="T2" fmla="*/ 11 w 14"/>
                  <a:gd name="T3" fmla="*/ 0 h 19"/>
                  <a:gd name="T4" fmla="*/ 12 w 14"/>
                  <a:gd name="T5" fmla="*/ 2 h 19"/>
                  <a:gd name="T6" fmla="*/ 14 w 14"/>
                  <a:gd name="T7" fmla="*/ 3 h 19"/>
                  <a:gd name="T8" fmla="*/ 14 w 14"/>
                  <a:gd name="T9" fmla="*/ 7 h 19"/>
                  <a:gd name="T10" fmla="*/ 14 w 14"/>
                  <a:gd name="T11" fmla="*/ 8 h 19"/>
                  <a:gd name="T12" fmla="*/ 12 w 14"/>
                  <a:gd name="T13" fmla="*/ 11 h 19"/>
                  <a:gd name="T14" fmla="*/ 12 w 14"/>
                  <a:gd name="T15" fmla="*/ 13 h 19"/>
                  <a:gd name="T16" fmla="*/ 11 w 14"/>
                  <a:gd name="T17" fmla="*/ 16 h 19"/>
                  <a:gd name="T18" fmla="*/ 9 w 14"/>
                  <a:gd name="T19" fmla="*/ 16 h 19"/>
                  <a:gd name="T20" fmla="*/ 8 w 14"/>
                  <a:gd name="T21" fmla="*/ 17 h 19"/>
                  <a:gd name="T22" fmla="*/ 6 w 14"/>
                  <a:gd name="T23" fmla="*/ 17 h 19"/>
                  <a:gd name="T24" fmla="*/ 6 w 14"/>
                  <a:gd name="T25" fmla="*/ 19 h 19"/>
                  <a:gd name="T26" fmla="*/ 6 w 14"/>
                  <a:gd name="T27" fmla="*/ 17 h 19"/>
                  <a:gd name="T28" fmla="*/ 4 w 14"/>
                  <a:gd name="T29" fmla="*/ 17 h 19"/>
                  <a:gd name="T30" fmla="*/ 4 w 14"/>
                  <a:gd name="T31" fmla="*/ 16 h 19"/>
                  <a:gd name="T32" fmla="*/ 4 w 14"/>
                  <a:gd name="T33" fmla="*/ 14 h 19"/>
                  <a:gd name="T34" fmla="*/ 3 w 14"/>
                  <a:gd name="T35" fmla="*/ 14 h 19"/>
                  <a:gd name="T36" fmla="*/ 3 w 14"/>
                  <a:gd name="T37" fmla="*/ 13 h 19"/>
                  <a:gd name="T38" fmla="*/ 1 w 14"/>
                  <a:gd name="T39" fmla="*/ 11 h 19"/>
                  <a:gd name="T40" fmla="*/ 1 w 14"/>
                  <a:gd name="T41" fmla="*/ 10 h 19"/>
                  <a:gd name="T42" fmla="*/ 1 w 14"/>
                  <a:gd name="T43" fmla="*/ 8 h 19"/>
                  <a:gd name="T44" fmla="*/ 0 w 14"/>
                  <a:gd name="T45" fmla="*/ 8 h 19"/>
                  <a:gd name="T46" fmla="*/ 0 w 14"/>
                  <a:gd name="T47" fmla="*/ 7 h 19"/>
                  <a:gd name="T48" fmla="*/ 1 w 14"/>
                  <a:gd name="T49" fmla="*/ 8 h 19"/>
                  <a:gd name="T50" fmla="*/ 1 w 14"/>
                  <a:gd name="T51" fmla="*/ 7 h 19"/>
                  <a:gd name="T52" fmla="*/ 3 w 14"/>
                  <a:gd name="T53" fmla="*/ 5 h 19"/>
                  <a:gd name="T54" fmla="*/ 8 w 14"/>
                  <a:gd name="T55" fmla="*/ 2 h 19"/>
                  <a:gd name="T56" fmla="*/ 8 w 14"/>
                  <a:gd name="T57" fmla="*/ 0 h 19"/>
                  <a:gd name="T58" fmla="*/ 9 w 14"/>
                  <a:gd name="T59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4" h="19">
                    <a:moveTo>
                      <a:pt x="9" y="0"/>
                    </a:moveTo>
                    <a:lnTo>
                      <a:pt x="11" y="0"/>
                    </a:lnTo>
                    <a:lnTo>
                      <a:pt x="12" y="2"/>
                    </a:lnTo>
                    <a:lnTo>
                      <a:pt x="14" y="3"/>
                    </a:lnTo>
                    <a:lnTo>
                      <a:pt x="14" y="7"/>
                    </a:lnTo>
                    <a:lnTo>
                      <a:pt x="14" y="8"/>
                    </a:lnTo>
                    <a:lnTo>
                      <a:pt x="12" y="11"/>
                    </a:lnTo>
                    <a:lnTo>
                      <a:pt x="12" y="13"/>
                    </a:lnTo>
                    <a:lnTo>
                      <a:pt x="11" y="16"/>
                    </a:lnTo>
                    <a:lnTo>
                      <a:pt x="9" y="16"/>
                    </a:lnTo>
                    <a:lnTo>
                      <a:pt x="8" y="17"/>
                    </a:lnTo>
                    <a:lnTo>
                      <a:pt x="6" y="17"/>
                    </a:lnTo>
                    <a:lnTo>
                      <a:pt x="6" y="19"/>
                    </a:lnTo>
                    <a:lnTo>
                      <a:pt x="6" y="17"/>
                    </a:lnTo>
                    <a:lnTo>
                      <a:pt x="4" y="17"/>
                    </a:lnTo>
                    <a:lnTo>
                      <a:pt x="4" y="16"/>
                    </a:lnTo>
                    <a:lnTo>
                      <a:pt x="4" y="14"/>
                    </a:lnTo>
                    <a:lnTo>
                      <a:pt x="3" y="14"/>
                    </a:lnTo>
                    <a:lnTo>
                      <a:pt x="3" y="13"/>
                    </a:lnTo>
                    <a:lnTo>
                      <a:pt x="1" y="11"/>
                    </a:lnTo>
                    <a:lnTo>
                      <a:pt x="1" y="10"/>
                    </a:lnTo>
                    <a:lnTo>
                      <a:pt x="1" y="8"/>
                    </a:lnTo>
                    <a:lnTo>
                      <a:pt x="0" y="8"/>
                    </a:lnTo>
                    <a:lnTo>
                      <a:pt x="0" y="7"/>
                    </a:lnTo>
                    <a:lnTo>
                      <a:pt x="1" y="8"/>
                    </a:lnTo>
                    <a:lnTo>
                      <a:pt x="1" y="7"/>
                    </a:lnTo>
                    <a:lnTo>
                      <a:pt x="3" y="5"/>
                    </a:lnTo>
                    <a:lnTo>
                      <a:pt x="8" y="2"/>
                    </a:lnTo>
                    <a:lnTo>
                      <a:pt x="8" y="0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494949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FFFFFF"/>
                  </a:solidFill>
                  <a:latin typeface="Arial" panose="020B0604020202020204"/>
                </a:endParaRPr>
              </a:p>
            </p:txBody>
          </p:sp>
          <p:sp>
            <p:nvSpPr>
              <p:cNvPr id="92" name="Freeform 349">
                <a:extLst>
                  <a:ext uri="{FF2B5EF4-FFF2-40B4-BE49-F238E27FC236}">
                    <a16:creationId xmlns:a16="http://schemas.microsoft.com/office/drawing/2014/main" id="{F960E843-4E08-6AEC-AE8F-64A8BA7420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27826" y="7371831"/>
                <a:ext cx="28575" cy="28575"/>
              </a:xfrm>
              <a:custGeom>
                <a:avLst/>
                <a:gdLst>
                  <a:gd name="T0" fmla="*/ 14 w 18"/>
                  <a:gd name="T1" fmla="*/ 9 h 18"/>
                  <a:gd name="T2" fmla="*/ 15 w 18"/>
                  <a:gd name="T3" fmla="*/ 10 h 18"/>
                  <a:gd name="T4" fmla="*/ 18 w 18"/>
                  <a:gd name="T5" fmla="*/ 12 h 18"/>
                  <a:gd name="T6" fmla="*/ 18 w 18"/>
                  <a:gd name="T7" fmla="*/ 15 h 18"/>
                  <a:gd name="T8" fmla="*/ 18 w 18"/>
                  <a:gd name="T9" fmla="*/ 13 h 18"/>
                  <a:gd name="T10" fmla="*/ 17 w 18"/>
                  <a:gd name="T11" fmla="*/ 13 h 18"/>
                  <a:gd name="T12" fmla="*/ 15 w 18"/>
                  <a:gd name="T13" fmla="*/ 12 h 18"/>
                  <a:gd name="T14" fmla="*/ 14 w 18"/>
                  <a:gd name="T15" fmla="*/ 12 h 18"/>
                  <a:gd name="T16" fmla="*/ 12 w 18"/>
                  <a:gd name="T17" fmla="*/ 13 h 18"/>
                  <a:gd name="T18" fmla="*/ 10 w 18"/>
                  <a:gd name="T19" fmla="*/ 13 h 18"/>
                  <a:gd name="T20" fmla="*/ 10 w 18"/>
                  <a:gd name="T21" fmla="*/ 15 h 18"/>
                  <a:gd name="T22" fmla="*/ 12 w 18"/>
                  <a:gd name="T23" fmla="*/ 17 h 18"/>
                  <a:gd name="T24" fmla="*/ 10 w 18"/>
                  <a:gd name="T25" fmla="*/ 18 h 18"/>
                  <a:gd name="T26" fmla="*/ 9 w 18"/>
                  <a:gd name="T27" fmla="*/ 18 h 18"/>
                  <a:gd name="T28" fmla="*/ 9 w 18"/>
                  <a:gd name="T29" fmla="*/ 17 h 18"/>
                  <a:gd name="T30" fmla="*/ 7 w 18"/>
                  <a:gd name="T31" fmla="*/ 15 h 18"/>
                  <a:gd name="T32" fmla="*/ 4 w 18"/>
                  <a:gd name="T33" fmla="*/ 13 h 18"/>
                  <a:gd name="T34" fmla="*/ 4 w 18"/>
                  <a:gd name="T35" fmla="*/ 12 h 18"/>
                  <a:gd name="T36" fmla="*/ 4 w 18"/>
                  <a:gd name="T37" fmla="*/ 10 h 18"/>
                  <a:gd name="T38" fmla="*/ 3 w 18"/>
                  <a:gd name="T39" fmla="*/ 10 h 18"/>
                  <a:gd name="T40" fmla="*/ 1 w 18"/>
                  <a:gd name="T41" fmla="*/ 7 h 18"/>
                  <a:gd name="T42" fmla="*/ 0 w 18"/>
                  <a:gd name="T43" fmla="*/ 6 h 18"/>
                  <a:gd name="T44" fmla="*/ 0 w 18"/>
                  <a:gd name="T45" fmla="*/ 4 h 18"/>
                  <a:gd name="T46" fmla="*/ 1 w 18"/>
                  <a:gd name="T47" fmla="*/ 1 h 18"/>
                  <a:gd name="T48" fmla="*/ 3 w 18"/>
                  <a:gd name="T49" fmla="*/ 0 h 18"/>
                  <a:gd name="T50" fmla="*/ 4 w 18"/>
                  <a:gd name="T51" fmla="*/ 0 h 18"/>
                  <a:gd name="T52" fmla="*/ 6 w 18"/>
                  <a:gd name="T53" fmla="*/ 3 h 18"/>
                  <a:gd name="T54" fmla="*/ 6 w 18"/>
                  <a:gd name="T55" fmla="*/ 4 h 18"/>
                  <a:gd name="T56" fmla="*/ 7 w 18"/>
                  <a:gd name="T57" fmla="*/ 4 h 18"/>
                  <a:gd name="T58" fmla="*/ 9 w 18"/>
                  <a:gd name="T59" fmla="*/ 4 h 18"/>
                  <a:gd name="T60" fmla="*/ 12 w 18"/>
                  <a:gd name="T61" fmla="*/ 6 h 18"/>
                  <a:gd name="T62" fmla="*/ 14 w 18"/>
                  <a:gd name="T63" fmla="*/ 7 h 18"/>
                  <a:gd name="T64" fmla="*/ 14 w 18"/>
                  <a:gd name="T65" fmla="*/ 9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8" h="18">
                    <a:moveTo>
                      <a:pt x="14" y="9"/>
                    </a:moveTo>
                    <a:lnTo>
                      <a:pt x="15" y="10"/>
                    </a:lnTo>
                    <a:lnTo>
                      <a:pt x="18" y="12"/>
                    </a:lnTo>
                    <a:lnTo>
                      <a:pt x="18" y="15"/>
                    </a:lnTo>
                    <a:lnTo>
                      <a:pt x="18" y="13"/>
                    </a:lnTo>
                    <a:lnTo>
                      <a:pt x="17" y="13"/>
                    </a:lnTo>
                    <a:lnTo>
                      <a:pt x="15" y="12"/>
                    </a:lnTo>
                    <a:lnTo>
                      <a:pt x="14" y="12"/>
                    </a:lnTo>
                    <a:lnTo>
                      <a:pt x="12" y="13"/>
                    </a:lnTo>
                    <a:lnTo>
                      <a:pt x="10" y="13"/>
                    </a:lnTo>
                    <a:lnTo>
                      <a:pt x="10" y="15"/>
                    </a:lnTo>
                    <a:lnTo>
                      <a:pt x="12" y="17"/>
                    </a:lnTo>
                    <a:lnTo>
                      <a:pt x="10" y="18"/>
                    </a:lnTo>
                    <a:lnTo>
                      <a:pt x="9" y="18"/>
                    </a:lnTo>
                    <a:lnTo>
                      <a:pt x="9" y="17"/>
                    </a:lnTo>
                    <a:lnTo>
                      <a:pt x="7" y="15"/>
                    </a:lnTo>
                    <a:lnTo>
                      <a:pt x="4" y="13"/>
                    </a:lnTo>
                    <a:lnTo>
                      <a:pt x="4" y="12"/>
                    </a:lnTo>
                    <a:lnTo>
                      <a:pt x="4" y="10"/>
                    </a:lnTo>
                    <a:lnTo>
                      <a:pt x="3" y="10"/>
                    </a:lnTo>
                    <a:lnTo>
                      <a:pt x="1" y="7"/>
                    </a:lnTo>
                    <a:lnTo>
                      <a:pt x="0" y="6"/>
                    </a:lnTo>
                    <a:lnTo>
                      <a:pt x="0" y="4"/>
                    </a:lnTo>
                    <a:lnTo>
                      <a:pt x="1" y="1"/>
                    </a:lnTo>
                    <a:lnTo>
                      <a:pt x="3" y="0"/>
                    </a:lnTo>
                    <a:lnTo>
                      <a:pt x="4" y="0"/>
                    </a:lnTo>
                    <a:lnTo>
                      <a:pt x="6" y="3"/>
                    </a:lnTo>
                    <a:lnTo>
                      <a:pt x="6" y="4"/>
                    </a:lnTo>
                    <a:lnTo>
                      <a:pt x="7" y="4"/>
                    </a:lnTo>
                    <a:lnTo>
                      <a:pt x="9" y="4"/>
                    </a:lnTo>
                    <a:lnTo>
                      <a:pt x="12" y="6"/>
                    </a:lnTo>
                    <a:lnTo>
                      <a:pt x="14" y="7"/>
                    </a:lnTo>
                    <a:lnTo>
                      <a:pt x="14" y="9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93" name="Freeform 350">
                <a:extLst>
                  <a:ext uri="{FF2B5EF4-FFF2-40B4-BE49-F238E27FC236}">
                    <a16:creationId xmlns:a16="http://schemas.microsoft.com/office/drawing/2014/main" id="{ACE2D53C-8F75-E208-E799-C4414EDB58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46913" y="7062268"/>
                <a:ext cx="23813" cy="28575"/>
              </a:xfrm>
              <a:custGeom>
                <a:avLst/>
                <a:gdLst>
                  <a:gd name="T0" fmla="*/ 15 w 15"/>
                  <a:gd name="T1" fmla="*/ 5 h 18"/>
                  <a:gd name="T2" fmla="*/ 13 w 15"/>
                  <a:gd name="T3" fmla="*/ 7 h 18"/>
                  <a:gd name="T4" fmla="*/ 15 w 15"/>
                  <a:gd name="T5" fmla="*/ 7 h 18"/>
                  <a:gd name="T6" fmla="*/ 15 w 15"/>
                  <a:gd name="T7" fmla="*/ 8 h 18"/>
                  <a:gd name="T8" fmla="*/ 15 w 15"/>
                  <a:gd name="T9" fmla="*/ 10 h 18"/>
                  <a:gd name="T10" fmla="*/ 15 w 15"/>
                  <a:gd name="T11" fmla="*/ 13 h 18"/>
                  <a:gd name="T12" fmla="*/ 15 w 15"/>
                  <a:gd name="T13" fmla="*/ 15 h 18"/>
                  <a:gd name="T14" fmla="*/ 13 w 15"/>
                  <a:gd name="T15" fmla="*/ 13 h 18"/>
                  <a:gd name="T16" fmla="*/ 13 w 15"/>
                  <a:gd name="T17" fmla="*/ 15 h 18"/>
                  <a:gd name="T18" fmla="*/ 11 w 15"/>
                  <a:gd name="T19" fmla="*/ 15 h 18"/>
                  <a:gd name="T20" fmla="*/ 10 w 15"/>
                  <a:gd name="T21" fmla="*/ 15 h 18"/>
                  <a:gd name="T22" fmla="*/ 10 w 15"/>
                  <a:gd name="T23" fmla="*/ 16 h 18"/>
                  <a:gd name="T24" fmla="*/ 8 w 15"/>
                  <a:gd name="T25" fmla="*/ 16 h 18"/>
                  <a:gd name="T26" fmla="*/ 8 w 15"/>
                  <a:gd name="T27" fmla="*/ 18 h 18"/>
                  <a:gd name="T28" fmla="*/ 7 w 15"/>
                  <a:gd name="T29" fmla="*/ 16 h 18"/>
                  <a:gd name="T30" fmla="*/ 7 w 15"/>
                  <a:gd name="T31" fmla="*/ 15 h 18"/>
                  <a:gd name="T32" fmla="*/ 5 w 15"/>
                  <a:gd name="T33" fmla="*/ 15 h 18"/>
                  <a:gd name="T34" fmla="*/ 5 w 15"/>
                  <a:gd name="T35" fmla="*/ 13 h 18"/>
                  <a:gd name="T36" fmla="*/ 4 w 15"/>
                  <a:gd name="T37" fmla="*/ 13 h 18"/>
                  <a:gd name="T38" fmla="*/ 2 w 15"/>
                  <a:gd name="T39" fmla="*/ 13 h 18"/>
                  <a:gd name="T40" fmla="*/ 0 w 15"/>
                  <a:gd name="T41" fmla="*/ 13 h 18"/>
                  <a:gd name="T42" fmla="*/ 0 w 15"/>
                  <a:gd name="T43" fmla="*/ 10 h 18"/>
                  <a:gd name="T44" fmla="*/ 0 w 15"/>
                  <a:gd name="T45" fmla="*/ 8 h 18"/>
                  <a:gd name="T46" fmla="*/ 2 w 15"/>
                  <a:gd name="T47" fmla="*/ 7 h 18"/>
                  <a:gd name="T48" fmla="*/ 4 w 15"/>
                  <a:gd name="T49" fmla="*/ 4 h 18"/>
                  <a:gd name="T50" fmla="*/ 8 w 15"/>
                  <a:gd name="T51" fmla="*/ 0 h 18"/>
                  <a:gd name="T52" fmla="*/ 10 w 15"/>
                  <a:gd name="T53" fmla="*/ 2 h 18"/>
                  <a:gd name="T54" fmla="*/ 11 w 15"/>
                  <a:gd name="T55" fmla="*/ 2 h 18"/>
                  <a:gd name="T56" fmla="*/ 13 w 15"/>
                  <a:gd name="T57" fmla="*/ 2 h 18"/>
                  <a:gd name="T58" fmla="*/ 13 w 15"/>
                  <a:gd name="T59" fmla="*/ 4 h 18"/>
                  <a:gd name="T60" fmla="*/ 15 w 15"/>
                  <a:gd name="T61" fmla="*/ 4 h 18"/>
                  <a:gd name="T62" fmla="*/ 15 w 15"/>
                  <a:gd name="T63" fmla="*/ 5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5" h="18">
                    <a:moveTo>
                      <a:pt x="15" y="5"/>
                    </a:moveTo>
                    <a:lnTo>
                      <a:pt x="13" y="7"/>
                    </a:lnTo>
                    <a:lnTo>
                      <a:pt x="15" y="7"/>
                    </a:lnTo>
                    <a:lnTo>
                      <a:pt x="15" y="8"/>
                    </a:lnTo>
                    <a:lnTo>
                      <a:pt x="15" y="10"/>
                    </a:lnTo>
                    <a:lnTo>
                      <a:pt x="15" y="13"/>
                    </a:lnTo>
                    <a:lnTo>
                      <a:pt x="15" y="15"/>
                    </a:lnTo>
                    <a:lnTo>
                      <a:pt x="13" y="13"/>
                    </a:lnTo>
                    <a:lnTo>
                      <a:pt x="13" y="15"/>
                    </a:lnTo>
                    <a:lnTo>
                      <a:pt x="11" y="15"/>
                    </a:lnTo>
                    <a:lnTo>
                      <a:pt x="10" y="15"/>
                    </a:lnTo>
                    <a:lnTo>
                      <a:pt x="10" y="16"/>
                    </a:lnTo>
                    <a:lnTo>
                      <a:pt x="8" y="16"/>
                    </a:lnTo>
                    <a:lnTo>
                      <a:pt x="8" y="18"/>
                    </a:lnTo>
                    <a:lnTo>
                      <a:pt x="7" y="16"/>
                    </a:lnTo>
                    <a:lnTo>
                      <a:pt x="7" y="15"/>
                    </a:lnTo>
                    <a:lnTo>
                      <a:pt x="5" y="15"/>
                    </a:lnTo>
                    <a:lnTo>
                      <a:pt x="5" y="13"/>
                    </a:lnTo>
                    <a:lnTo>
                      <a:pt x="4" y="13"/>
                    </a:lnTo>
                    <a:lnTo>
                      <a:pt x="2" y="13"/>
                    </a:lnTo>
                    <a:lnTo>
                      <a:pt x="0" y="13"/>
                    </a:lnTo>
                    <a:lnTo>
                      <a:pt x="0" y="10"/>
                    </a:lnTo>
                    <a:lnTo>
                      <a:pt x="0" y="8"/>
                    </a:lnTo>
                    <a:lnTo>
                      <a:pt x="2" y="7"/>
                    </a:lnTo>
                    <a:lnTo>
                      <a:pt x="4" y="4"/>
                    </a:lnTo>
                    <a:lnTo>
                      <a:pt x="8" y="0"/>
                    </a:lnTo>
                    <a:lnTo>
                      <a:pt x="10" y="2"/>
                    </a:lnTo>
                    <a:lnTo>
                      <a:pt x="11" y="2"/>
                    </a:lnTo>
                    <a:lnTo>
                      <a:pt x="13" y="2"/>
                    </a:lnTo>
                    <a:lnTo>
                      <a:pt x="13" y="4"/>
                    </a:lnTo>
                    <a:lnTo>
                      <a:pt x="15" y="4"/>
                    </a:lnTo>
                    <a:lnTo>
                      <a:pt x="15" y="5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94" name="Freeform 351">
                <a:extLst>
                  <a:ext uri="{FF2B5EF4-FFF2-40B4-BE49-F238E27FC236}">
                    <a16:creationId xmlns:a16="http://schemas.microsoft.com/office/drawing/2014/main" id="{DC2670E7-5BCE-7E1F-2985-3DF5DB3FF0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62788" y="7363893"/>
                <a:ext cx="23813" cy="31750"/>
              </a:xfrm>
              <a:custGeom>
                <a:avLst/>
                <a:gdLst>
                  <a:gd name="T0" fmla="*/ 15 w 15"/>
                  <a:gd name="T1" fmla="*/ 15 h 20"/>
                  <a:gd name="T2" fmla="*/ 15 w 15"/>
                  <a:gd name="T3" fmla="*/ 17 h 20"/>
                  <a:gd name="T4" fmla="*/ 15 w 15"/>
                  <a:gd name="T5" fmla="*/ 18 h 20"/>
                  <a:gd name="T6" fmla="*/ 14 w 15"/>
                  <a:gd name="T7" fmla="*/ 18 h 20"/>
                  <a:gd name="T8" fmla="*/ 14 w 15"/>
                  <a:gd name="T9" fmla="*/ 20 h 20"/>
                  <a:gd name="T10" fmla="*/ 12 w 15"/>
                  <a:gd name="T11" fmla="*/ 18 h 20"/>
                  <a:gd name="T12" fmla="*/ 11 w 15"/>
                  <a:gd name="T13" fmla="*/ 15 h 20"/>
                  <a:gd name="T14" fmla="*/ 9 w 15"/>
                  <a:gd name="T15" fmla="*/ 15 h 20"/>
                  <a:gd name="T16" fmla="*/ 9 w 15"/>
                  <a:gd name="T17" fmla="*/ 14 h 20"/>
                  <a:gd name="T18" fmla="*/ 8 w 15"/>
                  <a:gd name="T19" fmla="*/ 14 h 20"/>
                  <a:gd name="T20" fmla="*/ 8 w 15"/>
                  <a:gd name="T21" fmla="*/ 12 h 20"/>
                  <a:gd name="T22" fmla="*/ 6 w 15"/>
                  <a:gd name="T23" fmla="*/ 11 h 20"/>
                  <a:gd name="T24" fmla="*/ 6 w 15"/>
                  <a:gd name="T25" fmla="*/ 12 h 20"/>
                  <a:gd name="T26" fmla="*/ 6 w 15"/>
                  <a:gd name="T27" fmla="*/ 9 h 20"/>
                  <a:gd name="T28" fmla="*/ 5 w 15"/>
                  <a:gd name="T29" fmla="*/ 9 h 20"/>
                  <a:gd name="T30" fmla="*/ 3 w 15"/>
                  <a:gd name="T31" fmla="*/ 8 h 20"/>
                  <a:gd name="T32" fmla="*/ 3 w 15"/>
                  <a:gd name="T33" fmla="*/ 6 h 20"/>
                  <a:gd name="T34" fmla="*/ 1 w 15"/>
                  <a:gd name="T35" fmla="*/ 8 h 20"/>
                  <a:gd name="T36" fmla="*/ 1 w 15"/>
                  <a:gd name="T37" fmla="*/ 6 h 20"/>
                  <a:gd name="T38" fmla="*/ 0 w 15"/>
                  <a:gd name="T39" fmla="*/ 5 h 20"/>
                  <a:gd name="T40" fmla="*/ 0 w 15"/>
                  <a:gd name="T41" fmla="*/ 3 h 20"/>
                  <a:gd name="T42" fmla="*/ 0 w 15"/>
                  <a:gd name="T43" fmla="*/ 2 h 20"/>
                  <a:gd name="T44" fmla="*/ 1 w 15"/>
                  <a:gd name="T45" fmla="*/ 2 h 20"/>
                  <a:gd name="T46" fmla="*/ 3 w 15"/>
                  <a:gd name="T47" fmla="*/ 0 h 20"/>
                  <a:gd name="T48" fmla="*/ 5 w 15"/>
                  <a:gd name="T49" fmla="*/ 0 h 20"/>
                  <a:gd name="T50" fmla="*/ 6 w 15"/>
                  <a:gd name="T51" fmla="*/ 0 h 20"/>
                  <a:gd name="T52" fmla="*/ 6 w 15"/>
                  <a:gd name="T53" fmla="*/ 2 h 20"/>
                  <a:gd name="T54" fmla="*/ 8 w 15"/>
                  <a:gd name="T55" fmla="*/ 2 h 20"/>
                  <a:gd name="T56" fmla="*/ 8 w 15"/>
                  <a:gd name="T57" fmla="*/ 3 h 20"/>
                  <a:gd name="T58" fmla="*/ 8 w 15"/>
                  <a:gd name="T59" fmla="*/ 5 h 20"/>
                  <a:gd name="T60" fmla="*/ 9 w 15"/>
                  <a:gd name="T61" fmla="*/ 6 h 20"/>
                  <a:gd name="T62" fmla="*/ 14 w 15"/>
                  <a:gd name="T63" fmla="*/ 6 h 20"/>
                  <a:gd name="T64" fmla="*/ 14 w 15"/>
                  <a:gd name="T65" fmla="*/ 8 h 20"/>
                  <a:gd name="T66" fmla="*/ 14 w 15"/>
                  <a:gd name="T67" fmla="*/ 9 h 20"/>
                  <a:gd name="T68" fmla="*/ 15 w 15"/>
                  <a:gd name="T69" fmla="*/ 12 h 20"/>
                  <a:gd name="T70" fmla="*/ 14 w 15"/>
                  <a:gd name="T71" fmla="*/ 14 h 20"/>
                  <a:gd name="T72" fmla="*/ 14 w 15"/>
                  <a:gd name="T73" fmla="*/ 15 h 20"/>
                  <a:gd name="T74" fmla="*/ 15 w 15"/>
                  <a:gd name="T75" fmla="*/ 14 h 20"/>
                  <a:gd name="T76" fmla="*/ 15 w 15"/>
                  <a:gd name="T77" fmla="*/ 15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15" h="20">
                    <a:moveTo>
                      <a:pt x="15" y="15"/>
                    </a:moveTo>
                    <a:lnTo>
                      <a:pt x="15" y="17"/>
                    </a:lnTo>
                    <a:lnTo>
                      <a:pt x="15" y="18"/>
                    </a:lnTo>
                    <a:lnTo>
                      <a:pt x="14" y="18"/>
                    </a:lnTo>
                    <a:lnTo>
                      <a:pt x="14" y="20"/>
                    </a:lnTo>
                    <a:lnTo>
                      <a:pt x="12" y="18"/>
                    </a:lnTo>
                    <a:lnTo>
                      <a:pt x="11" y="15"/>
                    </a:lnTo>
                    <a:lnTo>
                      <a:pt x="9" y="15"/>
                    </a:lnTo>
                    <a:lnTo>
                      <a:pt x="9" y="14"/>
                    </a:lnTo>
                    <a:lnTo>
                      <a:pt x="8" y="14"/>
                    </a:lnTo>
                    <a:lnTo>
                      <a:pt x="8" y="12"/>
                    </a:lnTo>
                    <a:lnTo>
                      <a:pt x="6" y="11"/>
                    </a:lnTo>
                    <a:lnTo>
                      <a:pt x="6" y="12"/>
                    </a:lnTo>
                    <a:lnTo>
                      <a:pt x="6" y="9"/>
                    </a:lnTo>
                    <a:lnTo>
                      <a:pt x="5" y="9"/>
                    </a:lnTo>
                    <a:lnTo>
                      <a:pt x="3" y="8"/>
                    </a:lnTo>
                    <a:lnTo>
                      <a:pt x="3" y="6"/>
                    </a:lnTo>
                    <a:lnTo>
                      <a:pt x="1" y="8"/>
                    </a:lnTo>
                    <a:lnTo>
                      <a:pt x="1" y="6"/>
                    </a:lnTo>
                    <a:lnTo>
                      <a:pt x="0" y="5"/>
                    </a:lnTo>
                    <a:lnTo>
                      <a:pt x="0" y="3"/>
                    </a:lnTo>
                    <a:lnTo>
                      <a:pt x="0" y="2"/>
                    </a:lnTo>
                    <a:lnTo>
                      <a:pt x="1" y="2"/>
                    </a:lnTo>
                    <a:lnTo>
                      <a:pt x="3" y="0"/>
                    </a:lnTo>
                    <a:lnTo>
                      <a:pt x="5" y="0"/>
                    </a:lnTo>
                    <a:lnTo>
                      <a:pt x="6" y="0"/>
                    </a:lnTo>
                    <a:lnTo>
                      <a:pt x="6" y="2"/>
                    </a:lnTo>
                    <a:lnTo>
                      <a:pt x="8" y="2"/>
                    </a:lnTo>
                    <a:lnTo>
                      <a:pt x="8" y="3"/>
                    </a:lnTo>
                    <a:lnTo>
                      <a:pt x="8" y="5"/>
                    </a:lnTo>
                    <a:lnTo>
                      <a:pt x="9" y="6"/>
                    </a:lnTo>
                    <a:lnTo>
                      <a:pt x="14" y="6"/>
                    </a:lnTo>
                    <a:lnTo>
                      <a:pt x="14" y="8"/>
                    </a:lnTo>
                    <a:lnTo>
                      <a:pt x="14" y="9"/>
                    </a:lnTo>
                    <a:lnTo>
                      <a:pt x="15" y="12"/>
                    </a:lnTo>
                    <a:lnTo>
                      <a:pt x="14" y="14"/>
                    </a:lnTo>
                    <a:lnTo>
                      <a:pt x="14" y="15"/>
                    </a:lnTo>
                    <a:lnTo>
                      <a:pt x="15" y="14"/>
                    </a:lnTo>
                    <a:lnTo>
                      <a:pt x="15" y="15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95" name="Freeform 353">
                <a:extLst>
                  <a:ext uri="{FF2B5EF4-FFF2-40B4-BE49-F238E27FC236}">
                    <a16:creationId xmlns:a16="http://schemas.microsoft.com/office/drawing/2014/main" id="{8C02FEB3-05EF-B0FA-8C9A-E45293ACE02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58051" y="7586143"/>
                <a:ext cx="14288" cy="44450"/>
              </a:xfrm>
              <a:custGeom>
                <a:avLst/>
                <a:gdLst>
                  <a:gd name="T0" fmla="*/ 8 w 9"/>
                  <a:gd name="T1" fmla="*/ 20 h 28"/>
                  <a:gd name="T2" fmla="*/ 9 w 9"/>
                  <a:gd name="T3" fmla="*/ 22 h 28"/>
                  <a:gd name="T4" fmla="*/ 9 w 9"/>
                  <a:gd name="T5" fmla="*/ 23 h 28"/>
                  <a:gd name="T6" fmla="*/ 8 w 9"/>
                  <a:gd name="T7" fmla="*/ 23 h 28"/>
                  <a:gd name="T8" fmla="*/ 6 w 9"/>
                  <a:gd name="T9" fmla="*/ 23 h 28"/>
                  <a:gd name="T10" fmla="*/ 6 w 9"/>
                  <a:gd name="T11" fmla="*/ 25 h 28"/>
                  <a:gd name="T12" fmla="*/ 5 w 9"/>
                  <a:gd name="T13" fmla="*/ 26 h 28"/>
                  <a:gd name="T14" fmla="*/ 6 w 9"/>
                  <a:gd name="T15" fmla="*/ 26 h 28"/>
                  <a:gd name="T16" fmla="*/ 5 w 9"/>
                  <a:gd name="T17" fmla="*/ 28 h 28"/>
                  <a:gd name="T18" fmla="*/ 5 w 9"/>
                  <a:gd name="T19" fmla="*/ 26 h 28"/>
                  <a:gd name="T20" fmla="*/ 3 w 9"/>
                  <a:gd name="T21" fmla="*/ 26 h 28"/>
                  <a:gd name="T22" fmla="*/ 2 w 9"/>
                  <a:gd name="T23" fmla="*/ 26 h 28"/>
                  <a:gd name="T24" fmla="*/ 2 w 9"/>
                  <a:gd name="T25" fmla="*/ 25 h 28"/>
                  <a:gd name="T26" fmla="*/ 3 w 9"/>
                  <a:gd name="T27" fmla="*/ 23 h 28"/>
                  <a:gd name="T28" fmla="*/ 3 w 9"/>
                  <a:gd name="T29" fmla="*/ 22 h 28"/>
                  <a:gd name="T30" fmla="*/ 3 w 9"/>
                  <a:gd name="T31" fmla="*/ 20 h 28"/>
                  <a:gd name="T32" fmla="*/ 3 w 9"/>
                  <a:gd name="T33" fmla="*/ 19 h 28"/>
                  <a:gd name="T34" fmla="*/ 3 w 9"/>
                  <a:gd name="T35" fmla="*/ 17 h 28"/>
                  <a:gd name="T36" fmla="*/ 2 w 9"/>
                  <a:gd name="T37" fmla="*/ 17 h 28"/>
                  <a:gd name="T38" fmla="*/ 0 w 9"/>
                  <a:gd name="T39" fmla="*/ 15 h 28"/>
                  <a:gd name="T40" fmla="*/ 2 w 9"/>
                  <a:gd name="T41" fmla="*/ 14 h 28"/>
                  <a:gd name="T42" fmla="*/ 3 w 9"/>
                  <a:gd name="T43" fmla="*/ 12 h 28"/>
                  <a:gd name="T44" fmla="*/ 3 w 9"/>
                  <a:gd name="T45" fmla="*/ 11 h 28"/>
                  <a:gd name="T46" fmla="*/ 3 w 9"/>
                  <a:gd name="T47" fmla="*/ 9 h 28"/>
                  <a:gd name="T48" fmla="*/ 5 w 9"/>
                  <a:gd name="T49" fmla="*/ 8 h 28"/>
                  <a:gd name="T50" fmla="*/ 6 w 9"/>
                  <a:gd name="T51" fmla="*/ 6 h 28"/>
                  <a:gd name="T52" fmla="*/ 6 w 9"/>
                  <a:gd name="T53" fmla="*/ 5 h 28"/>
                  <a:gd name="T54" fmla="*/ 5 w 9"/>
                  <a:gd name="T55" fmla="*/ 3 h 28"/>
                  <a:gd name="T56" fmla="*/ 6 w 9"/>
                  <a:gd name="T57" fmla="*/ 2 h 28"/>
                  <a:gd name="T58" fmla="*/ 6 w 9"/>
                  <a:gd name="T59" fmla="*/ 3 h 28"/>
                  <a:gd name="T60" fmla="*/ 6 w 9"/>
                  <a:gd name="T61" fmla="*/ 2 h 28"/>
                  <a:gd name="T62" fmla="*/ 8 w 9"/>
                  <a:gd name="T63" fmla="*/ 2 h 28"/>
                  <a:gd name="T64" fmla="*/ 8 w 9"/>
                  <a:gd name="T65" fmla="*/ 0 h 28"/>
                  <a:gd name="T66" fmla="*/ 9 w 9"/>
                  <a:gd name="T67" fmla="*/ 0 h 28"/>
                  <a:gd name="T68" fmla="*/ 9 w 9"/>
                  <a:gd name="T69" fmla="*/ 2 h 28"/>
                  <a:gd name="T70" fmla="*/ 8 w 9"/>
                  <a:gd name="T71" fmla="*/ 3 h 28"/>
                  <a:gd name="T72" fmla="*/ 8 w 9"/>
                  <a:gd name="T73" fmla="*/ 5 h 28"/>
                  <a:gd name="T74" fmla="*/ 8 w 9"/>
                  <a:gd name="T75" fmla="*/ 6 h 28"/>
                  <a:gd name="T76" fmla="*/ 8 w 9"/>
                  <a:gd name="T77" fmla="*/ 8 h 28"/>
                  <a:gd name="T78" fmla="*/ 6 w 9"/>
                  <a:gd name="T79" fmla="*/ 9 h 28"/>
                  <a:gd name="T80" fmla="*/ 6 w 9"/>
                  <a:gd name="T81" fmla="*/ 11 h 28"/>
                  <a:gd name="T82" fmla="*/ 6 w 9"/>
                  <a:gd name="T83" fmla="*/ 12 h 28"/>
                  <a:gd name="T84" fmla="*/ 5 w 9"/>
                  <a:gd name="T85" fmla="*/ 12 h 28"/>
                  <a:gd name="T86" fmla="*/ 5 w 9"/>
                  <a:gd name="T87" fmla="*/ 14 h 28"/>
                  <a:gd name="T88" fmla="*/ 6 w 9"/>
                  <a:gd name="T89" fmla="*/ 15 h 28"/>
                  <a:gd name="T90" fmla="*/ 8 w 9"/>
                  <a:gd name="T91" fmla="*/ 19 h 28"/>
                  <a:gd name="T92" fmla="*/ 9 w 9"/>
                  <a:gd name="T93" fmla="*/ 19 h 28"/>
                  <a:gd name="T94" fmla="*/ 8 w 9"/>
                  <a:gd name="T95" fmla="*/ 19 h 28"/>
                  <a:gd name="T96" fmla="*/ 8 w 9"/>
                  <a:gd name="T97" fmla="*/ 20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9" h="28">
                    <a:moveTo>
                      <a:pt x="8" y="20"/>
                    </a:moveTo>
                    <a:lnTo>
                      <a:pt x="9" y="22"/>
                    </a:lnTo>
                    <a:lnTo>
                      <a:pt x="9" y="23"/>
                    </a:lnTo>
                    <a:lnTo>
                      <a:pt x="8" y="23"/>
                    </a:lnTo>
                    <a:lnTo>
                      <a:pt x="6" y="23"/>
                    </a:lnTo>
                    <a:lnTo>
                      <a:pt x="6" y="25"/>
                    </a:lnTo>
                    <a:lnTo>
                      <a:pt x="5" y="26"/>
                    </a:lnTo>
                    <a:lnTo>
                      <a:pt x="6" y="26"/>
                    </a:lnTo>
                    <a:lnTo>
                      <a:pt x="5" y="28"/>
                    </a:lnTo>
                    <a:lnTo>
                      <a:pt x="5" y="26"/>
                    </a:lnTo>
                    <a:lnTo>
                      <a:pt x="3" y="26"/>
                    </a:lnTo>
                    <a:lnTo>
                      <a:pt x="2" y="26"/>
                    </a:lnTo>
                    <a:lnTo>
                      <a:pt x="2" y="25"/>
                    </a:lnTo>
                    <a:lnTo>
                      <a:pt x="3" y="23"/>
                    </a:lnTo>
                    <a:lnTo>
                      <a:pt x="3" y="22"/>
                    </a:lnTo>
                    <a:lnTo>
                      <a:pt x="3" y="20"/>
                    </a:lnTo>
                    <a:lnTo>
                      <a:pt x="3" y="19"/>
                    </a:lnTo>
                    <a:lnTo>
                      <a:pt x="3" y="17"/>
                    </a:lnTo>
                    <a:lnTo>
                      <a:pt x="2" y="17"/>
                    </a:lnTo>
                    <a:lnTo>
                      <a:pt x="0" y="15"/>
                    </a:lnTo>
                    <a:lnTo>
                      <a:pt x="2" y="14"/>
                    </a:lnTo>
                    <a:lnTo>
                      <a:pt x="3" y="12"/>
                    </a:lnTo>
                    <a:lnTo>
                      <a:pt x="3" y="11"/>
                    </a:lnTo>
                    <a:lnTo>
                      <a:pt x="3" y="9"/>
                    </a:lnTo>
                    <a:lnTo>
                      <a:pt x="5" y="8"/>
                    </a:lnTo>
                    <a:lnTo>
                      <a:pt x="6" y="6"/>
                    </a:lnTo>
                    <a:lnTo>
                      <a:pt x="6" y="5"/>
                    </a:lnTo>
                    <a:lnTo>
                      <a:pt x="5" y="3"/>
                    </a:lnTo>
                    <a:lnTo>
                      <a:pt x="6" y="2"/>
                    </a:lnTo>
                    <a:lnTo>
                      <a:pt x="6" y="3"/>
                    </a:lnTo>
                    <a:lnTo>
                      <a:pt x="6" y="2"/>
                    </a:lnTo>
                    <a:lnTo>
                      <a:pt x="8" y="2"/>
                    </a:lnTo>
                    <a:lnTo>
                      <a:pt x="8" y="0"/>
                    </a:lnTo>
                    <a:lnTo>
                      <a:pt x="9" y="0"/>
                    </a:lnTo>
                    <a:lnTo>
                      <a:pt x="9" y="2"/>
                    </a:lnTo>
                    <a:lnTo>
                      <a:pt x="8" y="3"/>
                    </a:lnTo>
                    <a:lnTo>
                      <a:pt x="8" y="5"/>
                    </a:lnTo>
                    <a:lnTo>
                      <a:pt x="8" y="6"/>
                    </a:lnTo>
                    <a:lnTo>
                      <a:pt x="8" y="8"/>
                    </a:lnTo>
                    <a:lnTo>
                      <a:pt x="6" y="9"/>
                    </a:lnTo>
                    <a:lnTo>
                      <a:pt x="6" y="11"/>
                    </a:lnTo>
                    <a:lnTo>
                      <a:pt x="6" y="12"/>
                    </a:lnTo>
                    <a:lnTo>
                      <a:pt x="5" y="12"/>
                    </a:lnTo>
                    <a:lnTo>
                      <a:pt x="5" y="14"/>
                    </a:lnTo>
                    <a:lnTo>
                      <a:pt x="6" y="15"/>
                    </a:lnTo>
                    <a:lnTo>
                      <a:pt x="8" y="19"/>
                    </a:lnTo>
                    <a:lnTo>
                      <a:pt x="9" y="19"/>
                    </a:lnTo>
                    <a:lnTo>
                      <a:pt x="8" y="19"/>
                    </a:lnTo>
                    <a:lnTo>
                      <a:pt x="8" y="20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96" name="Freeform 354">
                <a:extLst>
                  <a:ext uri="{FF2B5EF4-FFF2-40B4-BE49-F238E27FC236}">
                    <a16:creationId xmlns:a16="http://schemas.microsoft.com/office/drawing/2014/main" id="{97F7C685-7ECF-A52B-89D9-AC128DD7DB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45351" y="7476606"/>
                <a:ext cx="36513" cy="23813"/>
              </a:xfrm>
              <a:custGeom>
                <a:avLst/>
                <a:gdLst>
                  <a:gd name="T0" fmla="*/ 20 w 23"/>
                  <a:gd name="T1" fmla="*/ 0 h 15"/>
                  <a:gd name="T2" fmla="*/ 20 w 23"/>
                  <a:gd name="T3" fmla="*/ 2 h 15"/>
                  <a:gd name="T4" fmla="*/ 23 w 23"/>
                  <a:gd name="T5" fmla="*/ 2 h 15"/>
                  <a:gd name="T6" fmla="*/ 23 w 23"/>
                  <a:gd name="T7" fmla="*/ 3 h 15"/>
                  <a:gd name="T8" fmla="*/ 22 w 23"/>
                  <a:gd name="T9" fmla="*/ 5 h 15"/>
                  <a:gd name="T10" fmla="*/ 16 w 23"/>
                  <a:gd name="T11" fmla="*/ 6 h 15"/>
                  <a:gd name="T12" fmla="*/ 11 w 23"/>
                  <a:gd name="T13" fmla="*/ 9 h 15"/>
                  <a:gd name="T14" fmla="*/ 10 w 23"/>
                  <a:gd name="T15" fmla="*/ 9 h 15"/>
                  <a:gd name="T16" fmla="*/ 8 w 23"/>
                  <a:gd name="T17" fmla="*/ 9 h 15"/>
                  <a:gd name="T18" fmla="*/ 5 w 23"/>
                  <a:gd name="T19" fmla="*/ 11 h 15"/>
                  <a:gd name="T20" fmla="*/ 4 w 23"/>
                  <a:gd name="T21" fmla="*/ 11 h 15"/>
                  <a:gd name="T22" fmla="*/ 5 w 23"/>
                  <a:gd name="T23" fmla="*/ 12 h 15"/>
                  <a:gd name="T24" fmla="*/ 4 w 23"/>
                  <a:gd name="T25" fmla="*/ 12 h 15"/>
                  <a:gd name="T26" fmla="*/ 4 w 23"/>
                  <a:gd name="T27" fmla="*/ 14 h 15"/>
                  <a:gd name="T28" fmla="*/ 4 w 23"/>
                  <a:gd name="T29" fmla="*/ 15 h 15"/>
                  <a:gd name="T30" fmla="*/ 2 w 23"/>
                  <a:gd name="T31" fmla="*/ 14 h 15"/>
                  <a:gd name="T32" fmla="*/ 0 w 23"/>
                  <a:gd name="T33" fmla="*/ 14 h 15"/>
                  <a:gd name="T34" fmla="*/ 0 w 23"/>
                  <a:gd name="T35" fmla="*/ 12 h 15"/>
                  <a:gd name="T36" fmla="*/ 0 w 23"/>
                  <a:gd name="T37" fmla="*/ 11 h 15"/>
                  <a:gd name="T38" fmla="*/ 2 w 23"/>
                  <a:gd name="T39" fmla="*/ 9 h 15"/>
                  <a:gd name="T40" fmla="*/ 4 w 23"/>
                  <a:gd name="T41" fmla="*/ 9 h 15"/>
                  <a:gd name="T42" fmla="*/ 4 w 23"/>
                  <a:gd name="T43" fmla="*/ 8 h 15"/>
                  <a:gd name="T44" fmla="*/ 4 w 23"/>
                  <a:gd name="T45" fmla="*/ 9 h 15"/>
                  <a:gd name="T46" fmla="*/ 5 w 23"/>
                  <a:gd name="T47" fmla="*/ 9 h 15"/>
                  <a:gd name="T48" fmla="*/ 5 w 23"/>
                  <a:gd name="T49" fmla="*/ 8 h 15"/>
                  <a:gd name="T50" fmla="*/ 7 w 23"/>
                  <a:gd name="T51" fmla="*/ 6 h 15"/>
                  <a:gd name="T52" fmla="*/ 8 w 23"/>
                  <a:gd name="T53" fmla="*/ 5 h 15"/>
                  <a:gd name="T54" fmla="*/ 14 w 23"/>
                  <a:gd name="T55" fmla="*/ 2 h 15"/>
                  <a:gd name="T56" fmla="*/ 19 w 23"/>
                  <a:gd name="T57" fmla="*/ 0 h 15"/>
                  <a:gd name="T58" fmla="*/ 20 w 23"/>
                  <a:gd name="T59" fmla="*/ 0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23" h="15">
                    <a:moveTo>
                      <a:pt x="20" y="0"/>
                    </a:moveTo>
                    <a:lnTo>
                      <a:pt x="20" y="2"/>
                    </a:lnTo>
                    <a:lnTo>
                      <a:pt x="23" y="2"/>
                    </a:lnTo>
                    <a:lnTo>
                      <a:pt x="23" y="3"/>
                    </a:lnTo>
                    <a:lnTo>
                      <a:pt x="22" y="5"/>
                    </a:lnTo>
                    <a:lnTo>
                      <a:pt x="16" y="6"/>
                    </a:lnTo>
                    <a:lnTo>
                      <a:pt x="11" y="9"/>
                    </a:lnTo>
                    <a:lnTo>
                      <a:pt x="10" y="9"/>
                    </a:lnTo>
                    <a:lnTo>
                      <a:pt x="8" y="9"/>
                    </a:lnTo>
                    <a:lnTo>
                      <a:pt x="5" y="11"/>
                    </a:lnTo>
                    <a:lnTo>
                      <a:pt x="4" y="11"/>
                    </a:lnTo>
                    <a:lnTo>
                      <a:pt x="5" y="12"/>
                    </a:lnTo>
                    <a:lnTo>
                      <a:pt x="4" y="12"/>
                    </a:lnTo>
                    <a:lnTo>
                      <a:pt x="4" y="14"/>
                    </a:lnTo>
                    <a:lnTo>
                      <a:pt x="4" y="15"/>
                    </a:lnTo>
                    <a:lnTo>
                      <a:pt x="2" y="14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0" y="11"/>
                    </a:lnTo>
                    <a:lnTo>
                      <a:pt x="2" y="9"/>
                    </a:lnTo>
                    <a:lnTo>
                      <a:pt x="4" y="9"/>
                    </a:lnTo>
                    <a:lnTo>
                      <a:pt x="4" y="8"/>
                    </a:lnTo>
                    <a:lnTo>
                      <a:pt x="4" y="9"/>
                    </a:lnTo>
                    <a:lnTo>
                      <a:pt x="5" y="9"/>
                    </a:lnTo>
                    <a:lnTo>
                      <a:pt x="5" y="8"/>
                    </a:lnTo>
                    <a:lnTo>
                      <a:pt x="7" y="6"/>
                    </a:lnTo>
                    <a:lnTo>
                      <a:pt x="8" y="5"/>
                    </a:lnTo>
                    <a:lnTo>
                      <a:pt x="14" y="2"/>
                    </a:lnTo>
                    <a:lnTo>
                      <a:pt x="19" y="0"/>
                    </a:lnTo>
                    <a:lnTo>
                      <a:pt x="20" y="0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97" name="Freeform 355">
                <a:extLst>
                  <a:ext uri="{FF2B5EF4-FFF2-40B4-BE49-F238E27FC236}">
                    <a16:creationId xmlns:a16="http://schemas.microsoft.com/office/drawing/2014/main" id="{567E0877-68B1-E35D-3EFE-D80E790F52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15151" y="7530581"/>
                <a:ext cx="17463" cy="26988"/>
              </a:xfrm>
              <a:custGeom>
                <a:avLst/>
                <a:gdLst>
                  <a:gd name="T0" fmla="*/ 5 w 11"/>
                  <a:gd name="T1" fmla="*/ 4 h 17"/>
                  <a:gd name="T2" fmla="*/ 10 w 11"/>
                  <a:gd name="T3" fmla="*/ 7 h 17"/>
                  <a:gd name="T4" fmla="*/ 10 w 11"/>
                  <a:gd name="T5" fmla="*/ 9 h 17"/>
                  <a:gd name="T6" fmla="*/ 11 w 11"/>
                  <a:gd name="T7" fmla="*/ 9 h 17"/>
                  <a:gd name="T8" fmla="*/ 10 w 11"/>
                  <a:gd name="T9" fmla="*/ 11 h 17"/>
                  <a:gd name="T10" fmla="*/ 8 w 11"/>
                  <a:gd name="T11" fmla="*/ 11 h 17"/>
                  <a:gd name="T12" fmla="*/ 8 w 11"/>
                  <a:gd name="T13" fmla="*/ 12 h 17"/>
                  <a:gd name="T14" fmla="*/ 8 w 11"/>
                  <a:gd name="T15" fmla="*/ 15 h 17"/>
                  <a:gd name="T16" fmla="*/ 6 w 11"/>
                  <a:gd name="T17" fmla="*/ 15 h 17"/>
                  <a:gd name="T18" fmla="*/ 5 w 11"/>
                  <a:gd name="T19" fmla="*/ 15 h 17"/>
                  <a:gd name="T20" fmla="*/ 5 w 11"/>
                  <a:gd name="T21" fmla="*/ 17 h 17"/>
                  <a:gd name="T22" fmla="*/ 5 w 11"/>
                  <a:gd name="T23" fmla="*/ 15 h 17"/>
                  <a:gd name="T24" fmla="*/ 3 w 11"/>
                  <a:gd name="T25" fmla="*/ 15 h 17"/>
                  <a:gd name="T26" fmla="*/ 2 w 11"/>
                  <a:gd name="T27" fmla="*/ 14 h 17"/>
                  <a:gd name="T28" fmla="*/ 0 w 11"/>
                  <a:gd name="T29" fmla="*/ 12 h 17"/>
                  <a:gd name="T30" fmla="*/ 0 w 11"/>
                  <a:gd name="T31" fmla="*/ 7 h 17"/>
                  <a:gd name="T32" fmla="*/ 0 w 11"/>
                  <a:gd name="T33" fmla="*/ 6 h 17"/>
                  <a:gd name="T34" fmla="*/ 0 w 11"/>
                  <a:gd name="T35" fmla="*/ 4 h 17"/>
                  <a:gd name="T36" fmla="*/ 0 w 11"/>
                  <a:gd name="T37" fmla="*/ 3 h 17"/>
                  <a:gd name="T38" fmla="*/ 2 w 11"/>
                  <a:gd name="T39" fmla="*/ 0 h 17"/>
                  <a:gd name="T40" fmla="*/ 3 w 11"/>
                  <a:gd name="T41" fmla="*/ 0 h 17"/>
                  <a:gd name="T42" fmla="*/ 5 w 11"/>
                  <a:gd name="T43" fmla="*/ 4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1" h="17">
                    <a:moveTo>
                      <a:pt x="5" y="4"/>
                    </a:moveTo>
                    <a:lnTo>
                      <a:pt x="10" y="7"/>
                    </a:lnTo>
                    <a:lnTo>
                      <a:pt x="10" y="9"/>
                    </a:lnTo>
                    <a:lnTo>
                      <a:pt x="11" y="9"/>
                    </a:lnTo>
                    <a:lnTo>
                      <a:pt x="10" y="11"/>
                    </a:lnTo>
                    <a:lnTo>
                      <a:pt x="8" y="11"/>
                    </a:lnTo>
                    <a:lnTo>
                      <a:pt x="8" y="12"/>
                    </a:lnTo>
                    <a:lnTo>
                      <a:pt x="8" y="15"/>
                    </a:lnTo>
                    <a:lnTo>
                      <a:pt x="6" y="15"/>
                    </a:lnTo>
                    <a:lnTo>
                      <a:pt x="5" y="15"/>
                    </a:lnTo>
                    <a:lnTo>
                      <a:pt x="5" y="17"/>
                    </a:lnTo>
                    <a:lnTo>
                      <a:pt x="5" y="15"/>
                    </a:lnTo>
                    <a:lnTo>
                      <a:pt x="3" y="15"/>
                    </a:lnTo>
                    <a:lnTo>
                      <a:pt x="2" y="14"/>
                    </a:lnTo>
                    <a:lnTo>
                      <a:pt x="0" y="12"/>
                    </a:lnTo>
                    <a:lnTo>
                      <a:pt x="0" y="7"/>
                    </a:lnTo>
                    <a:lnTo>
                      <a:pt x="0" y="6"/>
                    </a:lnTo>
                    <a:lnTo>
                      <a:pt x="0" y="4"/>
                    </a:lnTo>
                    <a:lnTo>
                      <a:pt x="0" y="3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5" y="4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98" name="Freeform 356">
                <a:extLst>
                  <a:ext uri="{FF2B5EF4-FFF2-40B4-BE49-F238E27FC236}">
                    <a16:creationId xmlns:a16="http://schemas.microsoft.com/office/drawing/2014/main" id="{2F4CBE47-6A31-B5EE-20D6-875CF4244B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67563" y="7395643"/>
                <a:ext cx="34925" cy="19050"/>
              </a:xfrm>
              <a:custGeom>
                <a:avLst/>
                <a:gdLst>
                  <a:gd name="T0" fmla="*/ 22 w 22"/>
                  <a:gd name="T1" fmla="*/ 0 h 12"/>
                  <a:gd name="T2" fmla="*/ 20 w 22"/>
                  <a:gd name="T3" fmla="*/ 2 h 12"/>
                  <a:gd name="T4" fmla="*/ 19 w 22"/>
                  <a:gd name="T5" fmla="*/ 3 h 12"/>
                  <a:gd name="T6" fmla="*/ 14 w 22"/>
                  <a:gd name="T7" fmla="*/ 8 h 12"/>
                  <a:gd name="T8" fmla="*/ 9 w 22"/>
                  <a:gd name="T9" fmla="*/ 9 h 12"/>
                  <a:gd name="T10" fmla="*/ 8 w 22"/>
                  <a:gd name="T11" fmla="*/ 9 h 12"/>
                  <a:gd name="T12" fmla="*/ 6 w 22"/>
                  <a:gd name="T13" fmla="*/ 11 h 12"/>
                  <a:gd name="T14" fmla="*/ 5 w 22"/>
                  <a:gd name="T15" fmla="*/ 11 h 12"/>
                  <a:gd name="T16" fmla="*/ 3 w 22"/>
                  <a:gd name="T17" fmla="*/ 11 h 12"/>
                  <a:gd name="T18" fmla="*/ 2 w 22"/>
                  <a:gd name="T19" fmla="*/ 12 h 12"/>
                  <a:gd name="T20" fmla="*/ 2 w 22"/>
                  <a:gd name="T21" fmla="*/ 11 h 12"/>
                  <a:gd name="T22" fmla="*/ 0 w 22"/>
                  <a:gd name="T23" fmla="*/ 11 h 12"/>
                  <a:gd name="T24" fmla="*/ 2 w 22"/>
                  <a:gd name="T25" fmla="*/ 9 h 12"/>
                  <a:gd name="T26" fmla="*/ 3 w 22"/>
                  <a:gd name="T27" fmla="*/ 8 h 12"/>
                  <a:gd name="T28" fmla="*/ 3 w 22"/>
                  <a:gd name="T29" fmla="*/ 6 h 12"/>
                  <a:gd name="T30" fmla="*/ 5 w 22"/>
                  <a:gd name="T31" fmla="*/ 5 h 12"/>
                  <a:gd name="T32" fmla="*/ 5 w 22"/>
                  <a:gd name="T33" fmla="*/ 3 h 12"/>
                  <a:gd name="T34" fmla="*/ 6 w 22"/>
                  <a:gd name="T35" fmla="*/ 3 h 12"/>
                  <a:gd name="T36" fmla="*/ 8 w 22"/>
                  <a:gd name="T37" fmla="*/ 3 h 12"/>
                  <a:gd name="T38" fmla="*/ 11 w 22"/>
                  <a:gd name="T39" fmla="*/ 3 h 12"/>
                  <a:gd name="T40" fmla="*/ 12 w 22"/>
                  <a:gd name="T41" fmla="*/ 3 h 12"/>
                  <a:gd name="T42" fmla="*/ 14 w 22"/>
                  <a:gd name="T43" fmla="*/ 3 h 12"/>
                  <a:gd name="T44" fmla="*/ 16 w 22"/>
                  <a:gd name="T45" fmla="*/ 3 h 12"/>
                  <a:gd name="T46" fmla="*/ 17 w 22"/>
                  <a:gd name="T47" fmla="*/ 2 h 12"/>
                  <a:gd name="T48" fmla="*/ 19 w 22"/>
                  <a:gd name="T49" fmla="*/ 0 h 12"/>
                  <a:gd name="T50" fmla="*/ 22 w 22"/>
                  <a:gd name="T5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22" h="12">
                    <a:moveTo>
                      <a:pt x="22" y="0"/>
                    </a:moveTo>
                    <a:lnTo>
                      <a:pt x="20" y="2"/>
                    </a:lnTo>
                    <a:lnTo>
                      <a:pt x="19" y="3"/>
                    </a:lnTo>
                    <a:lnTo>
                      <a:pt x="14" y="8"/>
                    </a:lnTo>
                    <a:lnTo>
                      <a:pt x="9" y="9"/>
                    </a:lnTo>
                    <a:lnTo>
                      <a:pt x="8" y="9"/>
                    </a:lnTo>
                    <a:lnTo>
                      <a:pt x="6" y="11"/>
                    </a:lnTo>
                    <a:lnTo>
                      <a:pt x="5" y="11"/>
                    </a:lnTo>
                    <a:lnTo>
                      <a:pt x="3" y="11"/>
                    </a:lnTo>
                    <a:lnTo>
                      <a:pt x="2" y="12"/>
                    </a:lnTo>
                    <a:lnTo>
                      <a:pt x="2" y="11"/>
                    </a:lnTo>
                    <a:lnTo>
                      <a:pt x="0" y="11"/>
                    </a:lnTo>
                    <a:lnTo>
                      <a:pt x="2" y="9"/>
                    </a:lnTo>
                    <a:lnTo>
                      <a:pt x="3" y="8"/>
                    </a:lnTo>
                    <a:lnTo>
                      <a:pt x="3" y="6"/>
                    </a:lnTo>
                    <a:lnTo>
                      <a:pt x="5" y="5"/>
                    </a:lnTo>
                    <a:lnTo>
                      <a:pt x="5" y="3"/>
                    </a:lnTo>
                    <a:lnTo>
                      <a:pt x="6" y="3"/>
                    </a:lnTo>
                    <a:lnTo>
                      <a:pt x="8" y="3"/>
                    </a:lnTo>
                    <a:lnTo>
                      <a:pt x="11" y="3"/>
                    </a:lnTo>
                    <a:lnTo>
                      <a:pt x="12" y="3"/>
                    </a:lnTo>
                    <a:lnTo>
                      <a:pt x="14" y="3"/>
                    </a:lnTo>
                    <a:lnTo>
                      <a:pt x="16" y="3"/>
                    </a:lnTo>
                    <a:lnTo>
                      <a:pt x="17" y="2"/>
                    </a:lnTo>
                    <a:lnTo>
                      <a:pt x="19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99" name="Freeform 357">
                <a:extLst>
                  <a:ext uri="{FF2B5EF4-FFF2-40B4-BE49-F238E27FC236}">
                    <a16:creationId xmlns:a16="http://schemas.microsoft.com/office/drawing/2014/main" id="{7BF87AB8-5088-588A-D1AB-6B90E66D0B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42151" y="7259118"/>
                <a:ext cx="20638" cy="23813"/>
              </a:xfrm>
              <a:custGeom>
                <a:avLst/>
                <a:gdLst>
                  <a:gd name="T0" fmla="*/ 13 w 13"/>
                  <a:gd name="T1" fmla="*/ 12 h 15"/>
                  <a:gd name="T2" fmla="*/ 13 w 13"/>
                  <a:gd name="T3" fmla="*/ 14 h 15"/>
                  <a:gd name="T4" fmla="*/ 11 w 13"/>
                  <a:gd name="T5" fmla="*/ 14 h 15"/>
                  <a:gd name="T6" fmla="*/ 11 w 13"/>
                  <a:gd name="T7" fmla="*/ 15 h 15"/>
                  <a:gd name="T8" fmla="*/ 11 w 13"/>
                  <a:gd name="T9" fmla="*/ 14 h 15"/>
                  <a:gd name="T10" fmla="*/ 10 w 13"/>
                  <a:gd name="T11" fmla="*/ 14 h 15"/>
                  <a:gd name="T12" fmla="*/ 10 w 13"/>
                  <a:gd name="T13" fmla="*/ 15 h 15"/>
                  <a:gd name="T14" fmla="*/ 10 w 13"/>
                  <a:gd name="T15" fmla="*/ 14 h 15"/>
                  <a:gd name="T16" fmla="*/ 8 w 13"/>
                  <a:gd name="T17" fmla="*/ 14 h 15"/>
                  <a:gd name="T18" fmla="*/ 7 w 13"/>
                  <a:gd name="T19" fmla="*/ 14 h 15"/>
                  <a:gd name="T20" fmla="*/ 7 w 13"/>
                  <a:gd name="T21" fmla="*/ 15 h 15"/>
                  <a:gd name="T22" fmla="*/ 5 w 13"/>
                  <a:gd name="T23" fmla="*/ 12 h 15"/>
                  <a:gd name="T24" fmla="*/ 7 w 13"/>
                  <a:gd name="T25" fmla="*/ 12 h 15"/>
                  <a:gd name="T26" fmla="*/ 7 w 13"/>
                  <a:gd name="T27" fmla="*/ 10 h 15"/>
                  <a:gd name="T28" fmla="*/ 7 w 13"/>
                  <a:gd name="T29" fmla="*/ 9 h 15"/>
                  <a:gd name="T30" fmla="*/ 5 w 13"/>
                  <a:gd name="T31" fmla="*/ 10 h 15"/>
                  <a:gd name="T32" fmla="*/ 5 w 13"/>
                  <a:gd name="T33" fmla="*/ 9 h 15"/>
                  <a:gd name="T34" fmla="*/ 3 w 13"/>
                  <a:gd name="T35" fmla="*/ 9 h 15"/>
                  <a:gd name="T36" fmla="*/ 2 w 13"/>
                  <a:gd name="T37" fmla="*/ 9 h 15"/>
                  <a:gd name="T38" fmla="*/ 2 w 13"/>
                  <a:gd name="T39" fmla="*/ 7 h 15"/>
                  <a:gd name="T40" fmla="*/ 0 w 13"/>
                  <a:gd name="T41" fmla="*/ 7 h 15"/>
                  <a:gd name="T42" fmla="*/ 0 w 13"/>
                  <a:gd name="T43" fmla="*/ 6 h 15"/>
                  <a:gd name="T44" fmla="*/ 0 w 13"/>
                  <a:gd name="T45" fmla="*/ 4 h 15"/>
                  <a:gd name="T46" fmla="*/ 0 w 13"/>
                  <a:gd name="T47" fmla="*/ 3 h 15"/>
                  <a:gd name="T48" fmla="*/ 0 w 13"/>
                  <a:gd name="T49" fmla="*/ 1 h 15"/>
                  <a:gd name="T50" fmla="*/ 2 w 13"/>
                  <a:gd name="T51" fmla="*/ 1 h 15"/>
                  <a:gd name="T52" fmla="*/ 2 w 13"/>
                  <a:gd name="T53" fmla="*/ 0 h 15"/>
                  <a:gd name="T54" fmla="*/ 7 w 13"/>
                  <a:gd name="T55" fmla="*/ 3 h 15"/>
                  <a:gd name="T56" fmla="*/ 7 w 13"/>
                  <a:gd name="T57" fmla="*/ 4 h 15"/>
                  <a:gd name="T58" fmla="*/ 7 w 13"/>
                  <a:gd name="T59" fmla="*/ 6 h 15"/>
                  <a:gd name="T60" fmla="*/ 7 w 13"/>
                  <a:gd name="T61" fmla="*/ 7 h 15"/>
                  <a:gd name="T62" fmla="*/ 8 w 13"/>
                  <a:gd name="T63" fmla="*/ 7 h 15"/>
                  <a:gd name="T64" fmla="*/ 11 w 13"/>
                  <a:gd name="T65" fmla="*/ 9 h 15"/>
                  <a:gd name="T66" fmla="*/ 11 w 13"/>
                  <a:gd name="T67" fmla="*/ 10 h 15"/>
                  <a:gd name="T68" fmla="*/ 13 w 13"/>
                  <a:gd name="T69" fmla="*/ 12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13" h="15">
                    <a:moveTo>
                      <a:pt x="13" y="12"/>
                    </a:moveTo>
                    <a:lnTo>
                      <a:pt x="13" y="14"/>
                    </a:lnTo>
                    <a:lnTo>
                      <a:pt x="11" y="14"/>
                    </a:lnTo>
                    <a:lnTo>
                      <a:pt x="11" y="15"/>
                    </a:lnTo>
                    <a:lnTo>
                      <a:pt x="11" y="14"/>
                    </a:lnTo>
                    <a:lnTo>
                      <a:pt x="10" y="14"/>
                    </a:lnTo>
                    <a:lnTo>
                      <a:pt x="10" y="15"/>
                    </a:lnTo>
                    <a:lnTo>
                      <a:pt x="10" y="14"/>
                    </a:lnTo>
                    <a:lnTo>
                      <a:pt x="8" y="14"/>
                    </a:lnTo>
                    <a:lnTo>
                      <a:pt x="7" y="14"/>
                    </a:lnTo>
                    <a:lnTo>
                      <a:pt x="7" y="15"/>
                    </a:lnTo>
                    <a:lnTo>
                      <a:pt x="5" y="12"/>
                    </a:lnTo>
                    <a:lnTo>
                      <a:pt x="7" y="12"/>
                    </a:lnTo>
                    <a:lnTo>
                      <a:pt x="7" y="10"/>
                    </a:lnTo>
                    <a:lnTo>
                      <a:pt x="7" y="9"/>
                    </a:lnTo>
                    <a:lnTo>
                      <a:pt x="5" y="10"/>
                    </a:lnTo>
                    <a:lnTo>
                      <a:pt x="5" y="9"/>
                    </a:lnTo>
                    <a:lnTo>
                      <a:pt x="3" y="9"/>
                    </a:lnTo>
                    <a:lnTo>
                      <a:pt x="2" y="9"/>
                    </a:lnTo>
                    <a:lnTo>
                      <a:pt x="2" y="7"/>
                    </a:lnTo>
                    <a:lnTo>
                      <a:pt x="0" y="7"/>
                    </a:lnTo>
                    <a:lnTo>
                      <a:pt x="0" y="6"/>
                    </a:lnTo>
                    <a:lnTo>
                      <a:pt x="0" y="4"/>
                    </a:lnTo>
                    <a:lnTo>
                      <a:pt x="0" y="3"/>
                    </a:lnTo>
                    <a:lnTo>
                      <a:pt x="0" y="1"/>
                    </a:lnTo>
                    <a:lnTo>
                      <a:pt x="2" y="1"/>
                    </a:lnTo>
                    <a:lnTo>
                      <a:pt x="2" y="0"/>
                    </a:lnTo>
                    <a:lnTo>
                      <a:pt x="7" y="3"/>
                    </a:lnTo>
                    <a:lnTo>
                      <a:pt x="7" y="4"/>
                    </a:lnTo>
                    <a:lnTo>
                      <a:pt x="7" y="6"/>
                    </a:lnTo>
                    <a:lnTo>
                      <a:pt x="7" y="7"/>
                    </a:lnTo>
                    <a:lnTo>
                      <a:pt x="8" y="7"/>
                    </a:lnTo>
                    <a:lnTo>
                      <a:pt x="11" y="9"/>
                    </a:lnTo>
                    <a:lnTo>
                      <a:pt x="11" y="10"/>
                    </a:lnTo>
                    <a:lnTo>
                      <a:pt x="13" y="12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100" name="Freeform 358">
                <a:extLst>
                  <a:ext uri="{FF2B5EF4-FFF2-40B4-BE49-F238E27FC236}">
                    <a16:creationId xmlns:a16="http://schemas.microsoft.com/office/drawing/2014/main" id="{A2251219-51CA-B2B0-F82B-7296851C6B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86601" y="7395643"/>
                <a:ext cx="22225" cy="17463"/>
              </a:xfrm>
              <a:custGeom>
                <a:avLst/>
                <a:gdLst>
                  <a:gd name="T0" fmla="*/ 6 w 14"/>
                  <a:gd name="T1" fmla="*/ 8 h 11"/>
                  <a:gd name="T2" fmla="*/ 5 w 14"/>
                  <a:gd name="T3" fmla="*/ 6 h 11"/>
                  <a:gd name="T4" fmla="*/ 3 w 14"/>
                  <a:gd name="T5" fmla="*/ 5 h 11"/>
                  <a:gd name="T6" fmla="*/ 2 w 14"/>
                  <a:gd name="T7" fmla="*/ 3 h 11"/>
                  <a:gd name="T8" fmla="*/ 0 w 14"/>
                  <a:gd name="T9" fmla="*/ 3 h 11"/>
                  <a:gd name="T10" fmla="*/ 0 w 14"/>
                  <a:gd name="T11" fmla="*/ 2 h 11"/>
                  <a:gd name="T12" fmla="*/ 0 w 14"/>
                  <a:gd name="T13" fmla="*/ 0 h 11"/>
                  <a:gd name="T14" fmla="*/ 2 w 14"/>
                  <a:gd name="T15" fmla="*/ 0 h 11"/>
                  <a:gd name="T16" fmla="*/ 3 w 14"/>
                  <a:gd name="T17" fmla="*/ 0 h 11"/>
                  <a:gd name="T18" fmla="*/ 5 w 14"/>
                  <a:gd name="T19" fmla="*/ 2 h 11"/>
                  <a:gd name="T20" fmla="*/ 5 w 14"/>
                  <a:gd name="T21" fmla="*/ 3 h 11"/>
                  <a:gd name="T22" fmla="*/ 6 w 14"/>
                  <a:gd name="T23" fmla="*/ 3 h 11"/>
                  <a:gd name="T24" fmla="*/ 8 w 14"/>
                  <a:gd name="T25" fmla="*/ 3 h 11"/>
                  <a:gd name="T26" fmla="*/ 9 w 14"/>
                  <a:gd name="T27" fmla="*/ 3 h 11"/>
                  <a:gd name="T28" fmla="*/ 11 w 14"/>
                  <a:gd name="T29" fmla="*/ 3 h 11"/>
                  <a:gd name="T30" fmla="*/ 12 w 14"/>
                  <a:gd name="T31" fmla="*/ 5 h 11"/>
                  <a:gd name="T32" fmla="*/ 14 w 14"/>
                  <a:gd name="T33" fmla="*/ 5 h 11"/>
                  <a:gd name="T34" fmla="*/ 14 w 14"/>
                  <a:gd name="T35" fmla="*/ 6 h 11"/>
                  <a:gd name="T36" fmla="*/ 12 w 14"/>
                  <a:gd name="T37" fmla="*/ 8 h 11"/>
                  <a:gd name="T38" fmla="*/ 12 w 14"/>
                  <a:gd name="T39" fmla="*/ 9 h 11"/>
                  <a:gd name="T40" fmla="*/ 12 w 14"/>
                  <a:gd name="T41" fmla="*/ 11 h 11"/>
                  <a:gd name="T42" fmla="*/ 9 w 14"/>
                  <a:gd name="T43" fmla="*/ 9 h 11"/>
                  <a:gd name="T44" fmla="*/ 8 w 14"/>
                  <a:gd name="T45" fmla="*/ 9 h 11"/>
                  <a:gd name="T46" fmla="*/ 6 w 14"/>
                  <a:gd name="T47" fmla="*/ 9 h 11"/>
                  <a:gd name="T48" fmla="*/ 6 w 14"/>
                  <a:gd name="T49" fmla="*/ 8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4" h="11">
                    <a:moveTo>
                      <a:pt x="6" y="8"/>
                    </a:moveTo>
                    <a:lnTo>
                      <a:pt x="5" y="6"/>
                    </a:lnTo>
                    <a:lnTo>
                      <a:pt x="3" y="5"/>
                    </a:lnTo>
                    <a:lnTo>
                      <a:pt x="2" y="3"/>
                    </a:lnTo>
                    <a:lnTo>
                      <a:pt x="0" y="3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5" y="2"/>
                    </a:lnTo>
                    <a:lnTo>
                      <a:pt x="5" y="3"/>
                    </a:lnTo>
                    <a:lnTo>
                      <a:pt x="6" y="3"/>
                    </a:lnTo>
                    <a:lnTo>
                      <a:pt x="8" y="3"/>
                    </a:lnTo>
                    <a:lnTo>
                      <a:pt x="9" y="3"/>
                    </a:lnTo>
                    <a:lnTo>
                      <a:pt x="11" y="3"/>
                    </a:lnTo>
                    <a:lnTo>
                      <a:pt x="12" y="5"/>
                    </a:lnTo>
                    <a:lnTo>
                      <a:pt x="14" y="5"/>
                    </a:lnTo>
                    <a:lnTo>
                      <a:pt x="14" y="6"/>
                    </a:lnTo>
                    <a:lnTo>
                      <a:pt x="12" y="8"/>
                    </a:lnTo>
                    <a:lnTo>
                      <a:pt x="12" y="9"/>
                    </a:lnTo>
                    <a:lnTo>
                      <a:pt x="12" y="11"/>
                    </a:lnTo>
                    <a:lnTo>
                      <a:pt x="9" y="9"/>
                    </a:lnTo>
                    <a:lnTo>
                      <a:pt x="8" y="9"/>
                    </a:lnTo>
                    <a:lnTo>
                      <a:pt x="6" y="9"/>
                    </a:lnTo>
                    <a:lnTo>
                      <a:pt x="6" y="8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101" name="Freeform 359">
                <a:extLst>
                  <a:ext uri="{FF2B5EF4-FFF2-40B4-BE49-F238E27FC236}">
                    <a16:creationId xmlns:a16="http://schemas.microsoft.com/office/drawing/2014/main" id="{73E8C351-569D-DCE2-0041-0B41773885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96126" y="7451206"/>
                <a:ext cx="15875" cy="17463"/>
              </a:xfrm>
              <a:custGeom>
                <a:avLst/>
                <a:gdLst>
                  <a:gd name="T0" fmla="*/ 10 w 10"/>
                  <a:gd name="T1" fmla="*/ 7 h 11"/>
                  <a:gd name="T2" fmla="*/ 8 w 10"/>
                  <a:gd name="T3" fmla="*/ 8 h 11"/>
                  <a:gd name="T4" fmla="*/ 8 w 10"/>
                  <a:gd name="T5" fmla="*/ 10 h 11"/>
                  <a:gd name="T6" fmla="*/ 6 w 10"/>
                  <a:gd name="T7" fmla="*/ 10 h 11"/>
                  <a:gd name="T8" fmla="*/ 5 w 10"/>
                  <a:gd name="T9" fmla="*/ 11 h 11"/>
                  <a:gd name="T10" fmla="*/ 3 w 10"/>
                  <a:gd name="T11" fmla="*/ 11 h 11"/>
                  <a:gd name="T12" fmla="*/ 2 w 10"/>
                  <a:gd name="T13" fmla="*/ 11 h 11"/>
                  <a:gd name="T14" fmla="*/ 2 w 10"/>
                  <a:gd name="T15" fmla="*/ 10 h 11"/>
                  <a:gd name="T16" fmla="*/ 0 w 10"/>
                  <a:gd name="T17" fmla="*/ 10 h 11"/>
                  <a:gd name="T18" fmla="*/ 0 w 10"/>
                  <a:gd name="T19" fmla="*/ 8 h 11"/>
                  <a:gd name="T20" fmla="*/ 0 w 10"/>
                  <a:gd name="T21" fmla="*/ 7 h 11"/>
                  <a:gd name="T22" fmla="*/ 2 w 10"/>
                  <a:gd name="T23" fmla="*/ 5 h 11"/>
                  <a:gd name="T24" fmla="*/ 3 w 10"/>
                  <a:gd name="T25" fmla="*/ 4 h 11"/>
                  <a:gd name="T26" fmla="*/ 2 w 10"/>
                  <a:gd name="T27" fmla="*/ 4 h 11"/>
                  <a:gd name="T28" fmla="*/ 3 w 10"/>
                  <a:gd name="T29" fmla="*/ 4 h 11"/>
                  <a:gd name="T30" fmla="*/ 5 w 10"/>
                  <a:gd name="T31" fmla="*/ 2 h 11"/>
                  <a:gd name="T32" fmla="*/ 6 w 10"/>
                  <a:gd name="T33" fmla="*/ 0 h 11"/>
                  <a:gd name="T34" fmla="*/ 8 w 10"/>
                  <a:gd name="T35" fmla="*/ 0 h 11"/>
                  <a:gd name="T36" fmla="*/ 6 w 10"/>
                  <a:gd name="T37" fmla="*/ 2 h 11"/>
                  <a:gd name="T38" fmla="*/ 8 w 10"/>
                  <a:gd name="T39" fmla="*/ 2 h 11"/>
                  <a:gd name="T40" fmla="*/ 10 w 10"/>
                  <a:gd name="T41" fmla="*/ 0 h 11"/>
                  <a:gd name="T42" fmla="*/ 10 w 10"/>
                  <a:gd name="T43" fmla="*/ 2 h 11"/>
                  <a:gd name="T44" fmla="*/ 8 w 10"/>
                  <a:gd name="T45" fmla="*/ 4 h 11"/>
                  <a:gd name="T46" fmla="*/ 8 w 10"/>
                  <a:gd name="T47" fmla="*/ 5 h 11"/>
                  <a:gd name="T48" fmla="*/ 10 w 10"/>
                  <a:gd name="T49" fmla="*/ 5 h 11"/>
                  <a:gd name="T50" fmla="*/ 10 w 10"/>
                  <a:gd name="T51" fmla="*/ 7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0" h="11">
                    <a:moveTo>
                      <a:pt x="10" y="7"/>
                    </a:moveTo>
                    <a:lnTo>
                      <a:pt x="8" y="8"/>
                    </a:lnTo>
                    <a:lnTo>
                      <a:pt x="8" y="10"/>
                    </a:lnTo>
                    <a:lnTo>
                      <a:pt x="6" y="10"/>
                    </a:lnTo>
                    <a:lnTo>
                      <a:pt x="5" y="11"/>
                    </a:lnTo>
                    <a:lnTo>
                      <a:pt x="3" y="11"/>
                    </a:lnTo>
                    <a:lnTo>
                      <a:pt x="2" y="11"/>
                    </a:lnTo>
                    <a:lnTo>
                      <a:pt x="2" y="10"/>
                    </a:lnTo>
                    <a:lnTo>
                      <a:pt x="0" y="10"/>
                    </a:lnTo>
                    <a:lnTo>
                      <a:pt x="0" y="8"/>
                    </a:lnTo>
                    <a:lnTo>
                      <a:pt x="0" y="7"/>
                    </a:lnTo>
                    <a:lnTo>
                      <a:pt x="2" y="5"/>
                    </a:lnTo>
                    <a:lnTo>
                      <a:pt x="3" y="4"/>
                    </a:lnTo>
                    <a:lnTo>
                      <a:pt x="2" y="4"/>
                    </a:lnTo>
                    <a:lnTo>
                      <a:pt x="3" y="4"/>
                    </a:lnTo>
                    <a:lnTo>
                      <a:pt x="5" y="2"/>
                    </a:lnTo>
                    <a:lnTo>
                      <a:pt x="6" y="0"/>
                    </a:lnTo>
                    <a:lnTo>
                      <a:pt x="8" y="0"/>
                    </a:lnTo>
                    <a:lnTo>
                      <a:pt x="6" y="2"/>
                    </a:lnTo>
                    <a:lnTo>
                      <a:pt x="8" y="2"/>
                    </a:lnTo>
                    <a:lnTo>
                      <a:pt x="10" y="0"/>
                    </a:lnTo>
                    <a:lnTo>
                      <a:pt x="10" y="2"/>
                    </a:lnTo>
                    <a:lnTo>
                      <a:pt x="8" y="4"/>
                    </a:lnTo>
                    <a:lnTo>
                      <a:pt x="8" y="5"/>
                    </a:lnTo>
                    <a:lnTo>
                      <a:pt x="10" y="5"/>
                    </a:lnTo>
                    <a:lnTo>
                      <a:pt x="10" y="7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102" name="Freeform 360">
                <a:extLst>
                  <a:ext uri="{FF2B5EF4-FFF2-40B4-BE49-F238E27FC236}">
                    <a16:creationId xmlns:a16="http://schemas.microsoft.com/office/drawing/2014/main" id="{CB1D4079-FBE7-E3C8-BA4D-F2DA4091508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26288" y="7095606"/>
                <a:ext cx="19050" cy="11113"/>
              </a:xfrm>
              <a:custGeom>
                <a:avLst/>
                <a:gdLst>
                  <a:gd name="T0" fmla="*/ 12 w 12"/>
                  <a:gd name="T1" fmla="*/ 4 h 7"/>
                  <a:gd name="T2" fmla="*/ 12 w 12"/>
                  <a:gd name="T3" fmla="*/ 6 h 7"/>
                  <a:gd name="T4" fmla="*/ 6 w 12"/>
                  <a:gd name="T5" fmla="*/ 7 h 7"/>
                  <a:gd name="T6" fmla="*/ 5 w 12"/>
                  <a:gd name="T7" fmla="*/ 7 h 7"/>
                  <a:gd name="T8" fmla="*/ 0 w 12"/>
                  <a:gd name="T9" fmla="*/ 4 h 7"/>
                  <a:gd name="T10" fmla="*/ 0 w 12"/>
                  <a:gd name="T11" fmla="*/ 3 h 7"/>
                  <a:gd name="T12" fmla="*/ 3 w 12"/>
                  <a:gd name="T13" fmla="*/ 0 h 7"/>
                  <a:gd name="T14" fmla="*/ 5 w 12"/>
                  <a:gd name="T15" fmla="*/ 0 h 7"/>
                  <a:gd name="T16" fmla="*/ 6 w 12"/>
                  <a:gd name="T17" fmla="*/ 0 h 7"/>
                  <a:gd name="T18" fmla="*/ 11 w 12"/>
                  <a:gd name="T19" fmla="*/ 1 h 7"/>
                  <a:gd name="T20" fmla="*/ 12 w 12"/>
                  <a:gd name="T21" fmla="*/ 3 h 7"/>
                  <a:gd name="T22" fmla="*/ 12 w 12"/>
                  <a:gd name="T23" fmla="*/ 4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2" h="7">
                    <a:moveTo>
                      <a:pt x="12" y="4"/>
                    </a:moveTo>
                    <a:lnTo>
                      <a:pt x="12" y="6"/>
                    </a:lnTo>
                    <a:lnTo>
                      <a:pt x="6" y="7"/>
                    </a:lnTo>
                    <a:lnTo>
                      <a:pt x="5" y="7"/>
                    </a:lnTo>
                    <a:lnTo>
                      <a:pt x="0" y="4"/>
                    </a:lnTo>
                    <a:lnTo>
                      <a:pt x="0" y="3"/>
                    </a:lnTo>
                    <a:lnTo>
                      <a:pt x="3" y="0"/>
                    </a:lnTo>
                    <a:lnTo>
                      <a:pt x="5" y="0"/>
                    </a:lnTo>
                    <a:lnTo>
                      <a:pt x="6" y="0"/>
                    </a:lnTo>
                    <a:lnTo>
                      <a:pt x="11" y="1"/>
                    </a:lnTo>
                    <a:lnTo>
                      <a:pt x="12" y="3"/>
                    </a:lnTo>
                    <a:lnTo>
                      <a:pt x="12" y="4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103" name="Freeform 361">
                <a:extLst>
                  <a:ext uri="{FF2B5EF4-FFF2-40B4-BE49-F238E27FC236}">
                    <a16:creationId xmlns:a16="http://schemas.microsoft.com/office/drawing/2014/main" id="{74AE0250-B00D-37E0-E7B2-B55A8BC4E89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32626" y="7490893"/>
                <a:ext cx="17463" cy="12700"/>
              </a:xfrm>
              <a:custGeom>
                <a:avLst/>
                <a:gdLst>
                  <a:gd name="T0" fmla="*/ 8 w 11"/>
                  <a:gd name="T1" fmla="*/ 2 h 8"/>
                  <a:gd name="T2" fmla="*/ 9 w 11"/>
                  <a:gd name="T3" fmla="*/ 0 h 8"/>
                  <a:gd name="T4" fmla="*/ 11 w 11"/>
                  <a:gd name="T5" fmla="*/ 0 h 8"/>
                  <a:gd name="T6" fmla="*/ 11 w 11"/>
                  <a:gd name="T7" fmla="*/ 2 h 8"/>
                  <a:gd name="T8" fmla="*/ 11 w 11"/>
                  <a:gd name="T9" fmla="*/ 5 h 8"/>
                  <a:gd name="T10" fmla="*/ 11 w 11"/>
                  <a:gd name="T11" fmla="*/ 6 h 8"/>
                  <a:gd name="T12" fmla="*/ 9 w 11"/>
                  <a:gd name="T13" fmla="*/ 6 h 8"/>
                  <a:gd name="T14" fmla="*/ 8 w 11"/>
                  <a:gd name="T15" fmla="*/ 6 h 8"/>
                  <a:gd name="T16" fmla="*/ 2 w 11"/>
                  <a:gd name="T17" fmla="*/ 6 h 8"/>
                  <a:gd name="T18" fmla="*/ 0 w 11"/>
                  <a:gd name="T19" fmla="*/ 8 h 8"/>
                  <a:gd name="T20" fmla="*/ 0 w 11"/>
                  <a:gd name="T21" fmla="*/ 6 h 8"/>
                  <a:gd name="T22" fmla="*/ 0 w 11"/>
                  <a:gd name="T23" fmla="*/ 5 h 8"/>
                  <a:gd name="T24" fmla="*/ 0 w 11"/>
                  <a:gd name="T25" fmla="*/ 3 h 8"/>
                  <a:gd name="T26" fmla="*/ 0 w 11"/>
                  <a:gd name="T27" fmla="*/ 2 h 8"/>
                  <a:gd name="T28" fmla="*/ 2 w 11"/>
                  <a:gd name="T29" fmla="*/ 2 h 8"/>
                  <a:gd name="T30" fmla="*/ 3 w 11"/>
                  <a:gd name="T31" fmla="*/ 3 h 8"/>
                  <a:gd name="T32" fmla="*/ 3 w 11"/>
                  <a:gd name="T33" fmla="*/ 2 h 8"/>
                  <a:gd name="T34" fmla="*/ 5 w 11"/>
                  <a:gd name="T35" fmla="*/ 5 h 8"/>
                  <a:gd name="T36" fmla="*/ 6 w 11"/>
                  <a:gd name="T37" fmla="*/ 5 h 8"/>
                  <a:gd name="T38" fmla="*/ 8 w 11"/>
                  <a:gd name="T39" fmla="*/ 5 h 8"/>
                  <a:gd name="T40" fmla="*/ 8 w 11"/>
                  <a:gd name="T41" fmla="*/ 3 h 8"/>
                  <a:gd name="T42" fmla="*/ 6 w 11"/>
                  <a:gd name="T43" fmla="*/ 3 h 8"/>
                  <a:gd name="T44" fmla="*/ 5 w 11"/>
                  <a:gd name="T45" fmla="*/ 2 h 8"/>
                  <a:gd name="T46" fmla="*/ 5 w 11"/>
                  <a:gd name="T47" fmla="*/ 0 h 8"/>
                  <a:gd name="T48" fmla="*/ 6 w 11"/>
                  <a:gd name="T49" fmla="*/ 2 h 8"/>
                  <a:gd name="T50" fmla="*/ 8 w 11"/>
                  <a:gd name="T51" fmla="*/ 2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1" h="8">
                    <a:moveTo>
                      <a:pt x="8" y="2"/>
                    </a:moveTo>
                    <a:lnTo>
                      <a:pt x="9" y="0"/>
                    </a:lnTo>
                    <a:lnTo>
                      <a:pt x="11" y="0"/>
                    </a:lnTo>
                    <a:lnTo>
                      <a:pt x="11" y="2"/>
                    </a:lnTo>
                    <a:lnTo>
                      <a:pt x="11" y="5"/>
                    </a:lnTo>
                    <a:lnTo>
                      <a:pt x="11" y="6"/>
                    </a:lnTo>
                    <a:lnTo>
                      <a:pt x="9" y="6"/>
                    </a:lnTo>
                    <a:lnTo>
                      <a:pt x="8" y="6"/>
                    </a:lnTo>
                    <a:lnTo>
                      <a:pt x="2" y="6"/>
                    </a:lnTo>
                    <a:lnTo>
                      <a:pt x="0" y="8"/>
                    </a:lnTo>
                    <a:lnTo>
                      <a:pt x="0" y="6"/>
                    </a:lnTo>
                    <a:lnTo>
                      <a:pt x="0" y="5"/>
                    </a:lnTo>
                    <a:lnTo>
                      <a:pt x="0" y="3"/>
                    </a:lnTo>
                    <a:lnTo>
                      <a:pt x="0" y="2"/>
                    </a:lnTo>
                    <a:lnTo>
                      <a:pt x="2" y="2"/>
                    </a:lnTo>
                    <a:lnTo>
                      <a:pt x="3" y="3"/>
                    </a:lnTo>
                    <a:lnTo>
                      <a:pt x="3" y="2"/>
                    </a:lnTo>
                    <a:lnTo>
                      <a:pt x="5" y="5"/>
                    </a:lnTo>
                    <a:lnTo>
                      <a:pt x="6" y="5"/>
                    </a:lnTo>
                    <a:lnTo>
                      <a:pt x="8" y="5"/>
                    </a:lnTo>
                    <a:lnTo>
                      <a:pt x="8" y="3"/>
                    </a:lnTo>
                    <a:lnTo>
                      <a:pt x="6" y="3"/>
                    </a:lnTo>
                    <a:lnTo>
                      <a:pt x="5" y="2"/>
                    </a:lnTo>
                    <a:lnTo>
                      <a:pt x="5" y="0"/>
                    </a:lnTo>
                    <a:lnTo>
                      <a:pt x="6" y="2"/>
                    </a:lnTo>
                    <a:lnTo>
                      <a:pt x="8" y="2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104" name="Freeform 362">
                <a:extLst>
                  <a:ext uri="{FF2B5EF4-FFF2-40B4-BE49-F238E27FC236}">
                    <a16:creationId xmlns:a16="http://schemas.microsoft.com/office/drawing/2014/main" id="{56B96C02-843B-915F-7AF0-E5727CE5194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27863" y="7395643"/>
                <a:ext cx="9525" cy="17463"/>
              </a:xfrm>
              <a:custGeom>
                <a:avLst/>
                <a:gdLst>
                  <a:gd name="T0" fmla="*/ 5 w 6"/>
                  <a:gd name="T1" fmla="*/ 0 h 11"/>
                  <a:gd name="T2" fmla="*/ 6 w 6"/>
                  <a:gd name="T3" fmla="*/ 2 h 11"/>
                  <a:gd name="T4" fmla="*/ 6 w 6"/>
                  <a:gd name="T5" fmla="*/ 5 h 11"/>
                  <a:gd name="T6" fmla="*/ 5 w 6"/>
                  <a:gd name="T7" fmla="*/ 6 h 11"/>
                  <a:gd name="T8" fmla="*/ 3 w 6"/>
                  <a:gd name="T9" fmla="*/ 8 h 11"/>
                  <a:gd name="T10" fmla="*/ 2 w 6"/>
                  <a:gd name="T11" fmla="*/ 9 h 11"/>
                  <a:gd name="T12" fmla="*/ 2 w 6"/>
                  <a:gd name="T13" fmla="*/ 11 h 11"/>
                  <a:gd name="T14" fmla="*/ 0 w 6"/>
                  <a:gd name="T15" fmla="*/ 11 h 11"/>
                  <a:gd name="T16" fmla="*/ 0 w 6"/>
                  <a:gd name="T17" fmla="*/ 9 h 11"/>
                  <a:gd name="T18" fmla="*/ 0 w 6"/>
                  <a:gd name="T19" fmla="*/ 6 h 11"/>
                  <a:gd name="T20" fmla="*/ 0 w 6"/>
                  <a:gd name="T21" fmla="*/ 5 h 11"/>
                  <a:gd name="T22" fmla="*/ 2 w 6"/>
                  <a:gd name="T23" fmla="*/ 3 h 11"/>
                  <a:gd name="T24" fmla="*/ 2 w 6"/>
                  <a:gd name="T25" fmla="*/ 2 h 11"/>
                  <a:gd name="T26" fmla="*/ 3 w 6"/>
                  <a:gd name="T27" fmla="*/ 2 h 11"/>
                  <a:gd name="T28" fmla="*/ 3 w 6"/>
                  <a:gd name="T29" fmla="*/ 0 h 11"/>
                  <a:gd name="T30" fmla="*/ 5 w 6"/>
                  <a:gd name="T31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6" h="11">
                    <a:moveTo>
                      <a:pt x="5" y="0"/>
                    </a:moveTo>
                    <a:lnTo>
                      <a:pt x="6" y="2"/>
                    </a:lnTo>
                    <a:lnTo>
                      <a:pt x="6" y="5"/>
                    </a:lnTo>
                    <a:lnTo>
                      <a:pt x="5" y="6"/>
                    </a:lnTo>
                    <a:lnTo>
                      <a:pt x="3" y="8"/>
                    </a:lnTo>
                    <a:lnTo>
                      <a:pt x="2" y="9"/>
                    </a:lnTo>
                    <a:lnTo>
                      <a:pt x="2" y="11"/>
                    </a:lnTo>
                    <a:lnTo>
                      <a:pt x="0" y="11"/>
                    </a:lnTo>
                    <a:lnTo>
                      <a:pt x="0" y="9"/>
                    </a:lnTo>
                    <a:lnTo>
                      <a:pt x="0" y="6"/>
                    </a:lnTo>
                    <a:lnTo>
                      <a:pt x="0" y="5"/>
                    </a:lnTo>
                    <a:lnTo>
                      <a:pt x="2" y="3"/>
                    </a:lnTo>
                    <a:lnTo>
                      <a:pt x="2" y="2"/>
                    </a:lnTo>
                    <a:lnTo>
                      <a:pt x="3" y="2"/>
                    </a:lnTo>
                    <a:lnTo>
                      <a:pt x="3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105" name="Freeform 363">
                <a:extLst>
                  <a:ext uri="{FF2B5EF4-FFF2-40B4-BE49-F238E27FC236}">
                    <a16:creationId xmlns:a16="http://schemas.microsoft.com/office/drawing/2014/main" id="{91BFAB16-BFF8-7372-E86D-132C7EB1AA5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50101" y="7473431"/>
                <a:ext cx="26988" cy="17463"/>
              </a:xfrm>
              <a:custGeom>
                <a:avLst/>
                <a:gdLst>
                  <a:gd name="T0" fmla="*/ 14 w 17"/>
                  <a:gd name="T1" fmla="*/ 0 h 11"/>
                  <a:gd name="T2" fmla="*/ 16 w 17"/>
                  <a:gd name="T3" fmla="*/ 2 h 11"/>
                  <a:gd name="T4" fmla="*/ 17 w 17"/>
                  <a:gd name="T5" fmla="*/ 4 h 11"/>
                  <a:gd name="T6" fmla="*/ 16 w 17"/>
                  <a:gd name="T7" fmla="*/ 4 h 11"/>
                  <a:gd name="T8" fmla="*/ 14 w 17"/>
                  <a:gd name="T9" fmla="*/ 4 h 11"/>
                  <a:gd name="T10" fmla="*/ 13 w 17"/>
                  <a:gd name="T11" fmla="*/ 4 h 11"/>
                  <a:gd name="T12" fmla="*/ 11 w 17"/>
                  <a:gd name="T13" fmla="*/ 5 h 11"/>
                  <a:gd name="T14" fmla="*/ 9 w 17"/>
                  <a:gd name="T15" fmla="*/ 7 h 11"/>
                  <a:gd name="T16" fmla="*/ 8 w 17"/>
                  <a:gd name="T17" fmla="*/ 10 h 11"/>
                  <a:gd name="T18" fmla="*/ 6 w 17"/>
                  <a:gd name="T19" fmla="*/ 10 h 11"/>
                  <a:gd name="T20" fmla="*/ 3 w 17"/>
                  <a:gd name="T21" fmla="*/ 11 h 11"/>
                  <a:gd name="T22" fmla="*/ 0 w 17"/>
                  <a:gd name="T23" fmla="*/ 11 h 11"/>
                  <a:gd name="T24" fmla="*/ 0 w 17"/>
                  <a:gd name="T25" fmla="*/ 10 h 11"/>
                  <a:gd name="T26" fmla="*/ 2 w 17"/>
                  <a:gd name="T27" fmla="*/ 8 h 11"/>
                  <a:gd name="T28" fmla="*/ 3 w 17"/>
                  <a:gd name="T29" fmla="*/ 10 h 11"/>
                  <a:gd name="T30" fmla="*/ 3 w 17"/>
                  <a:gd name="T31" fmla="*/ 8 h 11"/>
                  <a:gd name="T32" fmla="*/ 5 w 17"/>
                  <a:gd name="T33" fmla="*/ 8 h 11"/>
                  <a:gd name="T34" fmla="*/ 6 w 17"/>
                  <a:gd name="T35" fmla="*/ 7 h 11"/>
                  <a:gd name="T36" fmla="*/ 5 w 17"/>
                  <a:gd name="T37" fmla="*/ 7 h 11"/>
                  <a:gd name="T38" fmla="*/ 11 w 17"/>
                  <a:gd name="T39" fmla="*/ 4 h 11"/>
                  <a:gd name="T40" fmla="*/ 11 w 17"/>
                  <a:gd name="T41" fmla="*/ 2 h 11"/>
                  <a:gd name="T42" fmla="*/ 13 w 17"/>
                  <a:gd name="T43" fmla="*/ 0 h 11"/>
                  <a:gd name="T44" fmla="*/ 14 w 17"/>
                  <a:gd name="T4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7" h="11">
                    <a:moveTo>
                      <a:pt x="14" y="0"/>
                    </a:moveTo>
                    <a:lnTo>
                      <a:pt x="16" y="2"/>
                    </a:lnTo>
                    <a:lnTo>
                      <a:pt x="17" y="4"/>
                    </a:lnTo>
                    <a:lnTo>
                      <a:pt x="16" y="4"/>
                    </a:lnTo>
                    <a:lnTo>
                      <a:pt x="14" y="4"/>
                    </a:lnTo>
                    <a:lnTo>
                      <a:pt x="13" y="4"/>
                    </a:lnTo>
                    <a:lnTo>
                      <a:pt x="11" y="5"/>
                    </a:lnTo>
                    <a:lnTo>
                      <a:pt x="9" y="7"/>
                    </a:lnTo>
                    <a:lnTo>
                      <a:pt x="8" y="10"/>
                    </a:lnTo>
                    <a:lnTo>
                      <a:pt x="6" y="10"/>
                    </a:lnTo>
                    <a:lnTo>
                      <a:pt x="3" y="11"/>
                    </a:lnTo>
                    <a:lnTo>
                      <a:pt x="0" y="11"/>
                    </a:lnTo>
                    <a:lnTo>
                      <a:pt x="0" y="10"/>
                    </a:lnTo>
                    <a:lnTo>
                      <a:pt x="2" y="8"/>
                    </a:lnTo>
                    <a:lnTo>
                      <a:pt x="3" y="10"/>
                    </a:lnTo>
                    <a:lnTo>
                      <a:pt x="3" y="8"/>
                    </a:lnTo>
                    <a:lnTo>
                      <a:pt x="5" y="8"/>
                    </a:lnTo>
                    <a:lnTo>
                      <a:pt x="6" y="7"/>
                    </a:lnTo>
                    <a:lnTo>
                      <a:pt x="5" y="7"/>
                    </a:lnTo>
                    <a:lnTo>
                      <a:pt x="11" y="4"/>
                    </a:lnTo>
                    <a:lnTo>
                      <a:pt x="11" y="2"/>
                    </a:lnTo>
                    <a:lnTo>
                      <a:pt x="13" y="0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106" name="Freeform 364">
                <a:extLst>
                  <a:ext uri="{FF2B5EF4-FFF2-40B4-BE49-F238E27FC236}">
                    <a16:creationId xmlns:a16="http://schemas.microsoft.com/office/drawing/2014/main" id="{BA9F1645-2CFC-A3CB-9989-A22F3CD957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43763" y="7457556"/>
                <a:ext cx="14288" cy="15875"/>
              </a:xfrm>
              <a:custGeom>
                <a:avLst/>
                <a:gdLst>
                  <a:gd name="T0" fmla="*/ 1 w 9"/>
                  <a:gd name="T1" fmla="*/ 10 h 10"/>
                  <a:gd name="T2" fmla="*/ 1 w 9"/>
                  <a:gd name="T3" fmla="*/ 9 h 10"/>
                  <a:gd name="T4" fmla="*/ 3 w 9"/>
                  <a:gd name="T5" fmla="*/ 9 h 10"/>
                  <a:gd name="T6" fmla="*/ 3 w 9"/>
                  <a:gd name="T7" fmla="*/ 7 h 10"/>
                  <a:gd name="T8" fmla="*/ 3 w 9"/>
                  <a:gd name="T9" fmla="*/ 6 h 10"/>
                  <a:gd name="T10" fmla="*/ 3 w 9"/>
                  <a:gd name="T11" fmla="*/ 4 h 10"/>
                  <a:gd name="T12" fmla="*/ 5 w 9"/>
                  <a:gd name="T13" fmla="*/ 4 h 10"/>
                  <a:gd name="T14" fmla="*/ 3 w 9"/>
                  <a:gd name="T15" fmla="*/ 4 h 10"/>
                  <a:gd name="T16" fmla="*/ 1 w 9"/>
                  <a:gd name="T17" fmla="*/ 3 h 10"/>
                  <a:gd name="T18" fmla="*/ 1 w 9"/>
                  <a:gd name="T19" fmla="*/ 1 h 10"/>
                  <a:gd name="T20" fmla="*/ 0 w 9"/>
                  <a:gd name="T21" fmla="*/ 1 h 10"/>
                  <a:gd name="T22" fmla="*/ 0 w 9"/>
                  <a:gd name="T23" fmla="*/ 0 h 10"/>
                  <a:gd name="T24" fmla="*/ 1 w 9"/>
                  <a:gd name="T25" fmla="*/ 1 h 10"/>
                  <a:gd name="T26" fmla="*/ 6 w 9"/>
                  <a:gd name="T27" fmla="*/ 3 h 10"/>
                  <a:gd name="T28" fmla="*/ 5 w 9"/>
                  <a:gd name="T29" fmla="*/ 3 h 10"/>
                  <a:gd name="T30" fmla="*/ 5 w 9"/>
                  <a:gd name="T31" fmla="*/ 4 h 10"/>
                  <a:gd name="T32" fmla="*/ 6 w 9"/>
                  <a:gd name="T33" fmla="*/ 4 h 10"/>
                  <a:gd name="T34" fmla="*/ 6 w 9"/>
                  <a:gd name="T35" fmla="*/ 6 h 10"/>
                  <a:gd name="T36" fmla="*/ 8 w 9"/>
                  <a:gd name="T37" fmla="*/ 6 h 10"/>
                  <a:gd name="T38" fmla="*/ 9 w 9"/>
                  <a:gd name="T39" fmla="*/ 6 h 10"/>
                  <a:gd name="T40" fmla="*/ 8 w 9"/>
                  <a:gd name="T41" fmla="*/ 7 h 10"/>
                  <a:gd name="T42" fmla="*/ 8 w 9"/>
                  <a:gd name="T43" fmla="*/ 9 h 10"/>
                  <a:gd name="T44" fmla="*/ 9 w 9"/>
                  <a:gd name="T45" fmla="*/ 9 h 10"/>
                  <a:gd name="T46" fmla="*/ 8 w 9"/>
                  <a:gd name="T47" fmla="*/ 10 h 10"/>
                  <a:gd name="T48" fmla="*/ 6 w 9"/>
                  <a:gd name="T49" fmla="*/ 9 h 10"/>
                  <a:gd name="T50" fmla="*/ 6 w 9"/>
                  <a:gd name="T51" fmla="*/ 10 h 10"/>
                  <a:gd name="T52" fmla="*/ 5 w 9"/>
                  <a:gd name="T53" fmla="*/ 10 h 10"/>
                  <a:gd name="T54" fmla="*/ 3 w 9"/>
                  <a:gd name="T55" fmla="*/ 10 h 10"/>
                  <a:gd name="T56" fmla="*/ 1 w 9"/>
                  <a:gd name="T57" fmla="*/ 9 h 10"/>
                  <a:gd name="T58" fmla="*/ 1 w 9"/>
                  <a:gd name="T59" fmla="*/ 10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9" h="10">
                    <a:moveTo>
                      <a:pt x="1" y="10"/>
                    </a:moveTo>
                    <a:lnTo>
                      <a:pt x="1" y="9"/>
                    </a:lnTo>
                    <a:lnTo>
                      <a:pt x="3" y="9"/>
                    </a:lnTo>
                    <a:lnTo>
                      <a:pt x="3" y="7"/>
                    </a:lnTo>
                    <a:lnTo>
                      <a:pt x="3" y="6"/>
                    </a:lnTo>
                    <a:lnTo>
                      <a:pt x="3" y="4"/>
                    </a:lnTo>
                    <a:lnTo>
                      <a:pt x="5" y="4"/>
                    </a:lnTo>
                    <a:lnTo>
                      <a:pt x="3" y="4"/>
                    </a:lnTo>
                    <a:lnTo>
                      <a:pt x="1" y="3"/>
                    </a:lnTo>
                    <a:lnTo>
                      <a:pt x="1" y="1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6" y="3"/>
                    </a:lnTo>
                    <a:lnTo>
                      <a:pt x="5" y="3"/>
                    </a:lnTo>
                    <a:lnTo>
                      <a:pt x="5" y="4"/>
                    </a:lnTo>
                    <a:lnTo>
                      <a:pt x="6" y="4"/>
                    </a:lnTo>
                    <a:lnTo>
                      <a:pt x="6" y="6"/>
                    </a:lnTo>
                    <a:lnTo>
                      <a:pt x="8" y="6"/>
                    </a:lnTo>
                    <a:lnTo>
                      <a:pt x="9" y="6"/>
                    </a:lnTo>
                    <a:lnTo>
                      <a:pt x="8" y="7"/>
                    </a:lnTo>
                    <a:lnTo>
                      <a:pt x="8" y="9"/>
                    </a:lnTo>
                    <a:lnTo>
                      <a:pt x="9" y="9"/>
                    </a:lnTo>
                    <a:lnTo>
                      <a:pt x="8" y="10"/>
                    </a:lnTo>
                    <a:lnTo>
                      <a:pt x="6" y="9"/>
                    </a:lnTo>
                    <a:lnTo>
                      <a:pt x="6" y="10"/>
                    </a:lnTo>
                    <a:lnTo>
                      <a:pt x="5" y="10"/>
                    </a:lnTo>
                    <a:lnTo>
                      <a:pt x="3" y="10"/>
                    </a:lnTo>
                    <a:lnTo>
                      <a:pt x="1" y="9"/>
                    </a:lnTo>
                    <a:lnTo>
                      <a:pt x="1" y="10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107" name="Freeform 365">
                <a:extLst>
                  <a:ext uri="{FF2B5EF4-FFF2-40B4-BE49-F238E27FC236}">
                    <a16:creationId xmlns:a16="http://schemas.microsoft.com/office/drawing/2014/main" id="{6F436F8F-EE26-81C3-4BBD-CBBBB7679E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08826" y="7489306"/>
                <a:ext cx="12700" cy="14288"/>
              </a:xfrm>
              <a:custGeom>
                <a:avLst/>
                <a:gdLst>
                  <a:gd name="T0" fmla="*/ 2 w 8"/>
                  <a:gd name="T1" fmla="*/ 4 h 9"/>
                  <a:gd name="T2" fmla="*/ 0 w 8"/>
                  <a:gd name="T3" fmla="*/ 4 h 9"/>
                  <a:gd name="T4" fmla="*/ 0 w 8"/>
                  <a:gd name="T5" fmla="*/ 3 h 9"/>
                  <a:gd name="T6" fmla="*/ 2 w 8"/>
                  <a:gd name="T7" fmla="*/ 1 h 9"/>
                  <a:gd name="T8" fmla="*/ 0 w 8"/>
                  <a:gd name="T9" fmla="*/ 1 h 9"/>
                  <a:gd name="T10" fmla="*/ 3 w 8"/>
                  <a:gd name="T11" fmla="*/ 0 h 9"/>
                  <a:gd name="T12" fmla="*/ 5 w 8"/>
                  <a:gd name="T13" fmla="*/ 1 h 9"/>
                  <a:gd name="T14" fmla="*/ 5 w 8"/>
                  <a:gd name="T15" fmla="*/ 3 h 9"/>
                  <a:gd name="T16" fmla="*/ 6 w 8"/>
                  <a:gd name="T17" fmla="*/ 3 h 9"/>
                  <a:gd name="T18" fmla="*/ 8 w 8"/>
                  <a:gd name="T19" fmla="*/ 3 h 9"/>
                  <a:gd name="T20" fmla="*/ 8 w 8"/>
                  <a:gd name="T21" fmla="*/ 4 h 9"/>
                  <a:gd name="T22" fmla="*/ 8 w 8"/>
                  <a:gd name="T23" fmla="*/ 6 h 9"/>
                  <a:gd name="T24" fmla="*/ 8 w 8"/>
                  <a:gd name="T25" fmla="*/ 7 h 9"/>
                  <a:gd name="T26" fmla="*/ 6 w 8"/>
                  <a:gd name="T27" fmla="*/ 9 h 9"/>
                  <a:gd name="T28" fmla="*/ 5 w 8"/>
                  <a:gd name="T29" fmla="*/ 7 h 9"/>
                  <a:gd name="T30" fmla="*/ 2 w 8"/>
                  <a:gd name="T31" fmla="*/ 4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8" h="9">
                    <a:moveTo>
                      <a:pt x="2" y="4"/>
                    </a:moveTo>
                    <a:lnTo>
                      <a:pt x="0" y="4"/>
                    </a:lnTo>
                    <a:lnTo>
                      <a:pt x="0" y="3"/>
                    </a:lnTo>
                    <a:lnTo>
                      <a:pt x="2" y="1"/>
                    </a:lnTo>
                    <a:lnTo>
                      <a:pt x="0" y="1"/>
                    </a:lnTo>
                    <a:lnTo>
                      <a:pt x="3" y="0"/>
                    </a:lnTo>
                    <a:lnTo>
                      <a:pt x="5" y="1"/>
                    </a:lnTo>
                    <a:lnTo>
                      <a:pt x="5" y="3"/>
                    </a:lnTo>
                    <a:lnTo>
                      <a:pt x="6" y="3"/>
                    </a:lnTo>
                    <a:lnTo>
                      <a:pt x="8" y="3"/>
                    </a:lnTo>
                    <a:lnTo>
                      <a:pt x="8" y="4"/>
                    </a:lnTo>
                    <a:lnTo>
                      <a:pt x="8" y="6"/>
                    </a:lnTo>
                    <a:lnTo>
                      <a:pt x="8" y="7"/>
                    </a:lnTo>
                    <a:lnTo>
                      <a:pt x="6" y="9"/>
                    </a:lnTo>
                    <a:lnTo>
                      <a:pt x="5" y="7"/>
                    </a:lnTo>
                    <a:lnTo>
                      <a:pt x="2" y="4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108" name="Freeform 366">
                <a:extLst>
                  <a:ext uri="{FF2B5EF4-FFF2-40B4-BE49-F238E27FC236}">
                    <a16:creationId xmlns:a16="http://schemas.microsoft.com/office/drawing/2014/main" id="{00B7219F-6283-7D58-D207-FD98E5CAF4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58013" y="7363893"/>
                <a:ext cx="11113" cy="12700"/>
              </a:xfrm>
              <a:custGeom>
                <a:avLst/>
                <a:gdLst>
                  <a:gd name="T0" fmla="*/ 0 w 7"/>
                  <a:gd name="T1" fmla="*/ 6 h 8"/>
                  <a:gd name="T2" fmla="*/ 0 w 7"/>
                  <a:gd name="T3" fmla="*/ 5 h 8"/>
                  <a:gd name="T4" fmla="*/ 1 w 7"/>
                  <a:gd name="T5" fmla="*/ 3 h 8"/>
                  <a:gd name="T6" fmla="*/ 3 w 7"/>
                  <a:gd name="T7" fmla="*/ 5 h 8"/>
                  <a:gd name="T8" fmla="*/ 3 w 7"/>
                  <a:gd name="T9" fmla="*/ 3 h 8"/>
                  <a:gd name="T10" fmla="*/ 4 w 7"/>
                  <a:gd name="T11" fmla="*/ 3 h 8"/>
                  <a:gd name="T12" fmla="*/ 4 w 7"/>
                  <a:gd name="T13" fmla="*/ 2 h 8"/>
                  <a:gd name="T14" fmla="*/ 3 w 7"/>
                  <a:gd name="T15" fmla="*/ 2 h 8"/>
                  <a:gd name="T16" fmla="*/ 3 w 7"/>
                  <a:gd name="T17" fmla="*/ 3 h 8"/>
                  <a:gd name="T18" fmla="*/ 1 w 7"/>
                  <a:gd name="T19" fmla="*/ 3 h 8"/>
                  <a:gd name="T20" fmla="*/ 1 w 7"/>
                  <a:gd name="T21" fmla="*/ 2 h 8"/>
                  <a:gd name="T22" fmla="*/ 0 w 7"/>
                  <a:gd name="T23" fmla="*/ 2 h 8"/>
                  <a:gd name="T24" fmla="*/ 3 w 7"/>
                  <a:gd name="T25" fmla="*/ 2 h 8"/>
                  <a:gd name="T26" fmla="*/ 1 w 7"/>
                  <a:gd name="T27" fmla="*/ 2 h 8"/>
                  <a:gd name="T28" fmla="*/ 1 w 7"/>
                  <a:gd name="T29" fmla="*/ 0 h 8"/>
                  <a:gd name="T30" fmla="*/ 3 w 7"/>
                  <a:gd name="T31" fmla="*/ 0 h 8"/>
                  <a:gd name="T32" fmla="*/ 3 w 7"/>
                  <a:gd name="T33" fmla="*/ 2 h 8"/>
                  <a:gd name="T34" fmla="*/ 3 w 7"/>
                  <a:gd name="T35" fmla="*/ 0 h 8"/>
                  <a:gd name="T36" fmla="*/ 4 w 7"/>
                  <a:gd name="T37" fmla="*/ 0 h 8"/>
                  <a:gd name="T38" fmla="*/ 6 w 7"/>
                  <a:gd name="T39" fmla="*/ 0 h 8"/>
                  <a:gd name="T40" fmla="*/ 6 w 7"/>
                  <a:gd name="T41" fmla="*/ 2 h 8"/>
                  <a:gd name="T42" fmla="*/ 7 w 7"/>
                  <a:gd name="T43" fmla="*/ 2 h 8"/>
                  <a:gd name="T44" fmla="*/ 6 w 7"/>
                  <a:gd name="T45" fmla="*/ 3 h 8"/>
                  <a:gd name="T46" fmla="*/ 7 w 7"/>
                  <a:gd name="T47" fmla="*/ 3 h 8"/>
                  <a:gd name="T48" fmla="*/ 6 w 7"/>
                  <a:gd name="T49" fmla="*/ 3 h 8"/>
                  <a:gd name="T50" fmla="*/ 6 w 7"/>
                  <a:gd name="T51" fmla="*/ 5 h 8"/>
                  <a:gd name="T52" fmla="*/ 6 w 7"/>
                  <a:gd name="T53" fmla="*/ 6 h 8"/>
                  <a:gd name="T54" fmla="*/ 4 w 7"/>
                  <a:gd name="T55" fmla="*/ 6 h 8"/>
                  <a:gd name="T56" fmla="*/ 3 w 7"/>
                  <a:gd name="T57" fmla="*/ 6 h 8"/>
                  <a:gd name="T58" fmla="*/ 3 w 7"/>
                  <a:gd name="T59" fmla="*/ 8 h 8"/>
                  <a:gd name="T60" fmla="*/ 1 w 7"/>
                  <a:gd name="T61" fmla="*/ 8 h 8"/>
                  <a:gd name="T62" fmla="*/ 0 w 7"/>
                  <a:gd name="T63" fmla="*/ 6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7" h="8">
                    <a:moveTo>
                      <a:pt x="0" y="6"/>
                    </a:moveTo>
                    <a:lnTo>
                      <a:pt x="0" y="5"/>
                    </a:lnTo>
                    <a:lnTo>
                      <a:pt x="1" y="3"/>
                    </a:lnTo>
                    <a:lnTo>
                      <a:pt x="3" y="5"/>
                    </a:lnTo>
                    <a:lnTo>
                      <a:pt x="3" y="3"/>
                    </a:lnTo>
                    <a:lnTo>
                      <a:pt x="4" y="3"/>
                    </a:lnTo>
                    <a:lnTo>
                      <a:pt x="4" y="2"/>
                    </a:lnTo>
                    <a:lnTo>
                      <a:pt x="3" y="2"/>
                    </a:lnTo>
                    <a:lnTo>
                      <a:pt x="3" y="3"/>
                    </a:lnTo>
                    <a:lnTo>
                      <a:pt x="1" y="3"/>
                    </a:lnTo>
                    <a:lnTo>
                      <a:pt x="1" y="2"/>
                    </a:lnTo>
                    <a:lnTo>
                      <a:pt x="0" y="2"/>
                    </a:lnTo>
                    <a:lnTo>
                      <a:pt x="3" y="2"/>
                    </a:lnTo>
                    <a:lnTo>
                      <a:pt x="1" y="2"/>
                    </a:lnTo>
                    <a:lnTo>
                      <a:pt x="1" y="0"/>
                    </a:lnTo>
                    <a:lnTo>
                      <a:pt x="3" y="0"/>
                    </a:lnTo>
                    <a:lnTo>
                      <a:pt x="3" y="2"/>
                    </a:lnTo>
                    <a:lnTo>
                      <a:pt x="3" y="0"/>
                    </a:lnTo>
                    <a:lnTo>
                      <a:pt x="4" y="0"/>
                    </a:lnTo>
                    <a:lnTo>
                      <a:pt x="6" y="0"/>
                    </a:lnTo>
                    <a:lnTo>
                      <a:pt x="6" y="2"/>
                    </a:lnTo>
                    <a:lnTo>
                      <a:pt x="7" y="2"/>
                    </a:lnTo>
                    <a:lnTo>
                      <a:pt x="6" y="3"/>
                    </a:lnTo>
                    <a:lnTo>
                      <a:pt x="7" y="3"/>
                    </a:lnTo>
                    <a:lnTo>
                      <a:pt x="6" y="3"/>
                    </a:lnTo>
                    <a:lnTo>
                      <a:pt x="6" y="5"/>
                    </a:lnTo>
                    <a:lnTo>
                      <a:pt x="6" y="6"/>
                    </a:lnTo>
                    <a:lnTo>
                      <a:pt x="4" y="6"/>
                    </a:lnTo>
                    <a:lnTo>
                      <a:pt x="3" y="6"/>
                    </a:lnTo>
                    <a:lnTo>
                      <a:pt x="3" y="8"/>
                    </a:lnTo>
                    <a:lnTo>
                      <a:pt x="1" y="8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109" name="Freeform 367">
                <a:extLst>
                  <a:ext uri="{FF2B5EF4-FFF2-40B4-BE49-F238E27FC236}">
                    <a16:creationId xmlns:a16="http://schemas.microsoft.com/office/drawing/2014/main" id="{2AA7F8DF-7A0A-2F8E-06AC-464013E884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35801" y="7417868"/>
                <a:ext cx="9525" cy="17463"/>
              </a:xfrm>
              <a:custGeom>
                <a:avLst/>
                <a:gdLst>
                  <a:gd name="T0" fmla="*/ 0 w 6"/>
                  <a:gd name="T1" fmla="*/ 5 h 11"/>
                  <a:gd name="T2" fmla="*/ 0 w 6"/>
                  <a:gd name="T3" fmla="*/ 3 h 11"/>
                  <a:gd name="T4" fmla="*/ 1 w 6"/>
                  <a:gd name="T5" fmla="*/ 2 h 11"/>
                  <a:gd name="T6" fmla="*/ 3 w 6"/>
                  <a:gd name="T7" fmla="*/ 0 h 11"/>
                  <a:gd name="T8" fmla="*/ 4 w 6"/>
                  <a:gd name="T9" fmla="*/ 0 h 11"/>
                  <a:gd name="T10" fmla="*/ 4 w 6"/>
                  <a:gd name="T11" fmla="*/ 2 h 11"/>
                  <a:gd name="T12" fmla="*/ 3 w 6"/>
                  <a:gd name="T13" fmla="*/ 2 h 11"/>
                  <a:gd name="T14" fmla="*/ 6 w 6"/>
                  <a:gd name="T15" fmla="*/ 3 h 11"/>
                  <a:gd name="T16" fmla="*/ 6 w 6"/>
                  <a:gd name="T17" fmla="*/ 5 h 11"/>
                  <a:gd name="T18" fmla="*/ 6 w 6"/>
                  <a:gd name="T19" fmla="*/ 6 h 11"/>
                  <a:gd name="T20" fmla="*/ 4 w 6"/>
                  <a:gd name="T21" fmla="*/ 6 h 11"/>
                  <a:gd name="T22" fmla="*/ 4 w 6"/>
                  <a:gd name="T23" fmla="*/ 8 h 11"/>
                  <a:gd name="T24" fmla="*/ 3 w 6"/>
                  <a:gd name="T25" fmla="*/ 9 h 11"/>
                  <a:gd name="T26" fmla="*/ 3 w 6"/>
                  <a:gd name="T27" fmla="*/ 11 h 11"/>
                  <a:gd name="T28" fmla="*/ 1 w 6"/>
                  <a:gd name="T29" fmla="*/ 11 h 11"/>
                  <a:gd name="T30" fmla="*/ 0 w 6"/>
                  <a:gd name="T31" fmla="*/ 11 h 11"/>
                  <a:gd name="T32" fmla="*/ 1 w 6"/>
                  <a:gd name="T33" fmla="*/ 9 h 11"/>
                  <a:gd name="T34" fmla="*/ 1 w 6"/>
                  <a:gd name="T35" fmla="*/ 8 h 11"/>
                  <a:gd name="T36" fmla="*/ 1 w 6"/>
                  <a:gd name="T37" fmla="*/ 6 h 11"/>
                  <a:gd name="T38" fmla="*/ 1 w 6"/>
                  <a:gd name="T39" fmla="*/ 5 h 11"/>
                  <a:gd name="T40" fmla="*/ 0 w 6"/>
                  <a:gd name="T41" fmla="*/ 5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6" h="11">
                    <a:moveTo>
                      <a:pt x="0" y="5"/>
                    </a:moveTo>
                    <a:lnTo>
                      <a:pt x="0" y="3"/>
                    </a:lnTo>
                    <a:lnTo>
                      <a:pt x="1" y="2"/>
                    </a:lnTo>
                    <a:lnTo>
                      <a:pt x="3" y="0"/>
                    </a:lnTo>
                    <a:lnTo>
                      <a:pt x="4" y="0"/>
                    </a:lnTo>
                    <a:lnTo>
                      <a:pt x="4" y="2"/>
                    </a:lnTo>
                    <a:lnTo>
                      <a:pt x="3" y="2"/>
                    </a:lnTo>
                    <a:lnTo>
                      <a:pt x="6" y="3"/>
                    </a:lnTo>
                    <a:lnTo>
                      <a:pt x="6" y="5"/>
                    </a:lnTo>
                    <a:lnTo>
                      <a:pt x="6" y="6"/>
                    </a:lnTo>
                    <a:lnTo>
                      <a:pt x="4" y="6"/>
                    </a:lnTo>
                    <a:lnTo>
                      <a:pt x="4" y="8"/>
                    </a:lnTo>
                    <a:lnTo>
                      <a:pt x="3" y="9"/>
                    </a:lnTo>
                    <a:lnTo>
                      <a:pt x="3" y="11"/>
                    </a:lnTo>
                    <a:lnTo>
                      <a:pt x="1" y="11"/>
                    </a:lnTo>
                    <a:lnTo>
                      <a:pt x="0" y="11"/>
                    </a:lnTo>
                    <a:lnTo>
                      <a:pt x="1" y="9"/>
                    </a:lnTo>
                    <a:lnTo>
                      <a:pt x="1" y="8"/>
                    </a:lnTo>
                    <a:lnTo>
                      <a:pt x="1" y="6"/>
                    </a:lnTo>
                    <a:lnTo>
                      <a:pt x="1" y="5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110" name="Freeform 368">
                <a:extLst>
                  <a:ext uri="{FF2B5EF4-FFF2-40B4-BE49-F238E27FC236}">
                    <a16:creationId xmlns:a16="http://schemas.microsoft.com/office/drawing/2014/main" id="{63EB7067-2C2F-A8EE-9E9D-F2A8FC0FDB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72301" y="7233718"/>
                <a:ext cx="17463" cy="15875"/>
              </a:xfrm>
              <a:custGeom>
                <a:avLst/>
                <a:gdLst>
                  <a:gd name="T0" fmla="*/ 4 w 11"/>
                  <a:gd name="T1" fmla="*/ 7 h 10"/>
                  <a:gd name="T2" fmla="*/ 3 w 11"/>
                  <a:gd name="T3" fmla="*/ 7 h 10"/>
                  <a:gd name="T4" fmla="*/ 1 w 11"/>
                  <a:gd name="T5" fmla="*/ 5 h 10"/>
                  <a:gd name="T6" fmla="*/ 1 w 11"/>
                  <a:gd name="T7" fmla="*/ 3 h 10"/>
                  <a:gd name="T8" fmla="*/ 0 w 11"/>
                  <a:gd name="T9" fmla="*/ 2 h 10"/>
                  <a:gd name="T10" fmla="*/ 0 w 11"/>
                  <a:gd name="T11" fmla="*/ 0 h 10"/>
                  <a:gd name="T12" fmla="*/ 0 w 11"/>
                  <a:gd name="T13" fmla="*/ 2 h 10"/>
                  <a:gd name="T14" fmla="*/ 1 w 11"/>
                  <a:gd name="T15" fmla="*/ 2 h 10"/>
                  <a:gd name="T16" fmla="*/ 3 w 11"/>
                  <a:gd name="T17" fmla="*/ 2 h 10"/>
                  <a:gd name="T18" fmla="*/ 4 w 11"/>
                  <a:gd name="T19" fmla="*/ 3 h 10"/>
                  <a:gd name="T20" fmla="*/ 6 w 11"/>
                  <a:gd name="T21" fmla="*/ 5 h 10"/>
                  <a:gd name="T22" fmla="*/ 7 w 11"/>
                  <a:gd name="T23" fmla="*/ 5 h 10"/>
                  <a:gd name="T24" fmla="*/ 7 w 11"/>
                  <a:gd name="T25" fmla="*/ 7 h 10"/>
                  <a:gd name="T26" fmla="*/ 9 w 11"/>
                  <a:gd name="T27" fmla="*/ 7 h 10"/>
                  <a:gd name="T28" fmla="*/ 11 w 11"/>
                  <a:gd name="T29" fmla="*/ 7 h 10"/>
                  <a:gd name="T30" fmla="*/ 9 w 11"/>
                  <a:gd name="T31" fmla="*/ 10 h 10"/>
                  <a:gd name="T32" fmla="*/ 7 w 11"/>
                  <a:gd name="T33" fmla="*/ 10 h 10"/>
                  <a:gd name="T34" fmla="*/ 6 w 11"/>
                  <a:gd name="T35" fmla="*/ 10 h 10"/>
                  <a:gd name="T36" fmla="*/ 4 w 11"/>
                  <a:gd name="T37" fmla="*/ 10 h 10"/>
                  <a:gd name="T38" fmla="*/ 3 w 11"/>
                  <a:gd name="T39" fmla="*/ 8 h 10"/>
                  <a:gd name="T40" fmla="*/ 4 w 11"/>
                  <a:gd name="T41" fmla="*/ 8 h 10"/>
                  <a:gd name="T42" fmla="*/ 4 w 11"/>
                  <a:gd name="T43" fmla="*/ 7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1" h="10">
                    <a:moveTo>
                      <a:pt x="4" y="7"/>
                    </a:moveTo>
                    <a:lnTo>
                      <a:pt x="3" y="7"/>
                    </a:lnTo>
                    <a:lnTo>
                      <a:pt x="1" y="5"/>
                    </a:lnTo>
                    <a:lnTo>
                      <a:pt x="1" y="3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2"/>
                    </a:lnTo>
                    <a:lnTo>
                      <a:pt x="1" y="2"/>
                    </a:lnTo>
                    <a:lnTo>
                      <a:pt x="3" y="2"/>
                    </a:lnTo>
                    <a:lnTo>
                      <a:pt x="4" y="3"/>
                    </a:lnTo>
                    <a:lnTo>
                      <a:pt x="6" y="5"/>
                    </a:lnTo>
                    <a:lnTo>
                      <a:pt x="7" y="5"/>
                    </a:lnTo>
                    <a:lnTo>
                      <a:pt x="7" y="7"/>
                    </a:lnTo>
                    <a:lnTo>
                      <a:pt x="9" y="7"/>
                    </a:lnTo>
                    <a:lnTo>
                      <a:pt x="11" y="7"/>
                    </a:lnTo>
                    <a:lnTo>
                      <a:pt x="9" y="10"/>
                    </a:lnTo>
                    <a:lnTo>
                      <a:pt x="7" y="10"/>
                    </a:lnTo>
                    <a:lnTo>
                      <a:pt x="6" y="10"/>
                    </a:lnTo>
                    <a:lnTo>
                      <a:pt x="4" y="10"/>
                    </a:lnTo>
                    <a:lnTo>
                      <a:pt x="3" y="8"/>
                    </a:lnTo>
                    <a:lnTo>
                      <a:pt x="4" y="8"/>
                    </a:lnTo>
                    <a:lnTo>
                      <a:pt x="4" y="7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111" name="Freeform 369">
                <a:extLst>
                  <a:ext uri="{FF2B5EF4-FFF2-40B4-BE49-F238E27FC236}">
                    <a16:creationId xmlns:a16="http://schemas.microsoft.com/office/drawing/2014/main" id="{4F3997C7-02EA-DF09-5871-54B4E839BE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92963" y="7505181"/>
                <a:ext cx="15875" cy="12700"/>
              </a:xfrm>
              <a:custGeom>
                <a:avLst/>
                <a:gdLst>
                  <a:gd name="T0" fmla="*/ 6 w 10"/>
                  <a:gd name="T1" fmla="*/ 0 h 8"/>
                  <a:gd name="T2" fmla="*/ 7 w 10"/>
                  <a:gd name="T3" fmla="*/ 0 h 8"/>
                  <a:gd name="T4" fmla="*/ 9 w 10"/>
                  <a:gd name="T5" fmla="*/ 0 h 8"/>
                  <a:gd name="T6" fmla="*/ 10 w 10"/>
                  <a:gd name="T7" fmla="*/ 2 h 8"/>
                  <a:gd name="T8" fmla="*/ 10 w 10"/>
                  <a:gd name="T9" fmla="*/ 3 h 8"/>
                  <a:gd name="T10" fmla="*/ 9 w 10"/>
                  <a:gd name="T11" fmla="*/ 3 h 8"/>
                  <a:gd name="T12" fmla="*/ 7 w 10"/>
                  <a:gd name="T13" fmla="*/ 3 h 8"/>
                  <a:gd name="T14" fmla="*/ 6 w 10"/>
                  <a:gd name="T15" fmla="*/ 3 h 8"/>
                  <a:gd name="T16" fmla="*/ 6 w 10"/>
                  <a:gd name="T17" fmla="*/ 5 h 8"/>
                  <a:gd name="T18" fmla="*/ 4 w 10"/>
                  <a:gd name="T19" fmla="*/ 7 h 8"/>
                  <a:gd name="T20" fmla="*/ 4 w 10"/>
                  <a:gd name="T21" fmla="*/ 8 h 8"/>
                  <a:gd name="T22" fmla="*/ 3 w 10"/>
                  <a:gd name="T23" fmla="*/ 8 h 8"/>
                  <a:gd name="T24" fmla="*/ 1 w 10"/>
                  <a:gd name="T25" fmla="*/ 8 h 8"/>
                  <a:gd name="T26" fmla="*/ 1 w 10"/>
                  <a:gd name="T27" fmla="*/ 7 h 8"/>
                  <a:gd name="T28" fmla="*/ 0 w 10"/>
                  <a:gd name="T29" fmla="*/ 5 h 8"/>
                  <a:gd name="T30" fmla="*/ 1 w 10"/>
                  <a:gd name="T31" fmla="*/ 5 h 8"/>
                  <a:gd name="T32" fmla="*/ 0 w 10"/>
                  <a:gd name="T33" fmla="*/ 3 h 8"/>
                  <a:gd name="T34" fmla="*/ 0 w 10"/>
                  <a:gd name="T35" fmla="*/ 2 h 8"/>
                  <a:gd name="T36" fmla="*/ 1 w 10"/>
                  <a:gd name="T37" fmla="*/ 3 h 8"/>
                  <a:gd name="T38" fmla="*/ 1 w 10"/>
                  <a:gd name="T39" fmla="*/ 2 h 8"/>
                  <a:gd name="T40" fmla="*/ 3 w 10"/>
                  <a:gd name="T41" fmla="*/ 3 h 8"/>
                  <a:gd name="T42" fmla="*/ 4 w 10"/>
                  <a:gd name="T43" fmla="*/ 3 h 8"/>
                  <a:gd name="T44" fmla="*/ 6 w 10"/>
                  <a:gd name="T45" fmla="*/ 3 h 8"/>
                  <a:gd name="T46" fmla="*/ 7 w 10"/>
                  <a:gd name="T47" fmla="*/ 3 h 8"/>
                  <a:gd name="T48" fmla="*/ 6 w 10"/>
                  <a:gd name="T49" fmla="*/ 2 h 8"/>
                  <a:gd name="T50" fmla="*/ 6 w 10"/>
                  <a:gd name="T51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0" h="8">
                    <a:moveTo>
                      <a:pt x="6" y="0"/>
                    </a:moveTo>
                    <a:lnTo>
                      <a:pt x="7" y="0"/>
                    </a:lnTo>
                    <a:lnTo>
                      <a:pt x="9" y="0"/>
                    </a:lnTo>
                    <a:lnTo>
                      <a:pt x="10" y="2"/>
                    </a:lnTo>
                    <a:lnTo>
                      <a:pt x="10" y="3"/>
                    </a:lnTo>
                    <a:lnTo>
                      <a:pt x="9" y="3"/>
                    </a:lnTo>
                    <a:lnTo>
                      <a:pt x="7" y="3"/>
                    </a:lnTo>
                    <a:lnTo>
                      <a:pt x="6" y="3"/>
                    </a:lnTo>
                    <a:lnTo>
                      <a:pt x="6" y="5"/>
                    </a:lnTo>
                    <a:lnTo>
                      <a:pt x="4" y="7"/>
                    </a:lnTo>
                    <a:lnTo>
                      <a:pt x="4" y="8"/>
                    </a:lnTo>
                    <a:lnTo>
                      <a:pt x="3" y="8"/>
                    </a:lnTo>
                    <a:lnTo>
                      <a:pt x="1" y="8"/>
                    </a:lnTo>
                    <a:lnTo>
                      <a:pt x="1" y="7"/>
                    </a:lnTo>
                    <a:lnTo>
                      <a:pt x="0" y="5"/>
                    </a:lnTo>
                    <a:lnTo>
                      <a:pt x="1" y="5"/>
                    </a:lnTo>
                    <a:lnTo>
                      <a:pt x="0" y="3"/>
                    </a:lnTo>
                    <a:lnTo>
                      <a:pt x="0" y="2"/>
                    </a:lnTo>
                    <a:lnTo>
                      <a:pt x="1" y="3"/>
                    </a:lnTo>
                    <a:lnTo>
                      <a:pt x="1" y="2"/>
                    </a:lnTo>
                    <a:lnTo>
                      <a:pt x="3" y="3"/>
                    </a:lnTo>
                    <a:lnTo>
                      <a:pt x="4" y="3"/>
                    </a:lnTo>
                    <a:lnTo>
                      <a:pt x="6" y="3"/>
                    </a:lnTo>
                    <a:lnTo>
                      <a:pt x="7" y="3"/>
                    </a:lnTo>
                    <a:lnTo>
                      <a:pt x="6" y="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112" name="Freeform 371">
                <a:extLst>
                  <a:ext uri="{FF2B5EF4-FFF2-40B4-BE49-F238E27FC236}">
                    <a16:creationId xmlns:a16="http://schemas.microsoft.com/office/drawing/2014/main" id="{0A9820D4-1E75-D077-4ECF-E23D52CA2C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3588" y="7414693"/>
                <a:ext cx="12700" cy="11113"/>
              </a:xfrm>
              <a:custGeom>
                <a:avLst/>
                <a:gdLst>
                  <a:gd name="T0" fmla="*/ 5 w 8"/>
                  <a:gd name="T1" fmla="*/ 7 h 7"/>
                  <a:gd name="T2" fmla="*/ 3 w 8"/>
                  <a:gd name="T3" fmla="*/ 5 h 7"/>
                  <a:gd name="T4" fmla="*/ 0 w 8"/>
                  <a:gd name="T5" fmla="*/ 7 h 7"/>
                  <a:gd name="T6" fmla="*/ 0 w 8"/>
                  <a:gd name="T7" fmla="*/ 5 h 7"/>
                  <a:gd name="T8" fmla="*/ 2 w 8"/>
                  <a:gd name="T9" fmla="*/ 4 h 7"/>
                  <a:gd name="T10" fmla="*/ 0 w 8"/>
                  <a:gd name="T11" fmla="*/ 2 h 7"/>
                  <a:gd name="T12" fmla="*/ 2 w 8"/>
                  <a:gd name="T13" fmla="*/ 0 h 7"/>
                  <a:gd name="T14" fmla="*/ 3 w 8"/>
                  <a:gd name="T15" fmla="*/ 2 h 7"/>
                  <a:gd name="T16" fmla="*/ 5 w 8"/>
                  <a:gd name="T17" fmla="*/ 0 h 7"/>
                  <a:gd name="T18" fmla="*/ 6 w 8"/>
                  <a:gd name="T19" fmla="*/ 2 h 7"/>
                  <a:gd name="T20" fmla="*/ 8 w 8"/>
                  <a:gd name="T21" fmla="*/ 2 h 7"/>
                  <a:gd name="T22" fmla="*/ 8 w 8"/>
                  <a:gd name="T23" fmla="*/ 4 h 7"/>
                  <a:gd name="T24" fmla="*/ 8 w 8"/>
                  <a:gd name="T25" fmla="*/ 5 h 7"/>
                  <a:gd name="T26" fmla="*/ 6 w 8"/>
                  <a:gd name="T27" fmla="*/ 5 h 7"/>
                  <a:gd name="T28" fmla="*/ 5 w 8"/>
                  <a:gd name="T29" fmla="*/ 5 h 7"/>
                  <a:gd name="T30" fmla="*/ 5 w 8"/>
                  <a:gd name="T31" fmla="*/ 7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8" h="7">
                    <a:moveTo>
                      <a:pt x="5" y="7"/>
                    </a:moveTo>
                    <a:lnTo>
                      <a:pt x="3" y="5"/>
                    </a:lnTo>
                    <a:lnTo>
                      <a:pt x="0" y="7"/>
                    </a:lnTo>
                    <a:lnTo>
                      <a:pt x="0" y="5"/>
                    </a:lnTo>
                    <a:lnTo>
                      <a:pt x="2" y="4"/>
                    </a:lnTo>
                    <a:lnTo>
                      <a:pt x="0" y="2"/>
                    </a:lnTo>
                    <a:lnTo>
                      <a:pt x="2" y="0"/>
                    </a:lnTo>
                    <a:lnTo>
                      <a:pt x="3" y="2"/>
                    </a:lnTo>
                    <a:lnTo>
                      <a:pt x="5" y="0"/>
                    </a:lnTo>
                    <a:lnTo>
                      <a:pt x="6" y="2"/>
                    </a:lnTo>
                    <a:lnTo>
                      <a:pt x="8" y="2"/>
                    </a:lnTo>
                    <a:lnTo>
                      <a:pt x="8" y="4"/>
                    </a:lnTo>
                    <a:lnTo>
                      <a:pt x="8" y="5"/>
                    </a:lnTo>
                    <a:lnTo>
                      <a:pt x="6" y="5"/>
                    </a:lnTo>
                    <a:lnTo>
                      <a:pt x="5" y="5"/>
                    </a:lnTo>
                    <a:lnTo>
                      <a:pt x="5" y="7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113" name="Freeform 372">
                <a:extLst>
                  <a:ext uri="{FF2B5EF4-FFF2-40B4-BE49-F238E27FC236}">
                    <a16:creationId xmlns:a16="http://schemas.microsoft.com/office/drawing/2014/main" id="{1009F742-D7BB-B0FF-EC90-E1E762EF14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59613" y="7462318"/>
                <a:ext cx="11113" cy="14288"/>
              </a:xfrm>
              <a:custGeom>
                <a:avLst/>
                <a:gdLst>
                  <a:gd name="T0" fmla="*/ 3 w 7"/>
                  <a:gd name="T1" fmla="*/ 1 h 9"/>
                  <a:gd name="T2" fmla="*/ 5 w 7"/>
                  <a:gd name="T3" fmla="*/ 4 h 9"/>
                  <a:gd name="T4" fmla="*/ 7 w 7"/>
                  <a:gd name="T5" fmla="*/ 6 h 9"/>
                  <a:gd name="T6" fmla="*/ 7 w 7"/>
                  <a:gd name="T7" fmla="*/ 7 h 9"/>
                  <a:gd name="T8" fmla="*/ 5 w 7"/>
                  <a:gd name="T9" fmla="*/ 7 h 9"/>
                  <a:gd name="T10" fmla="*/ 3 w 7"/>
                  <a:gd name="T11" fmla="*/ 9 h 9"/>
                  <a:gd name="T12" fmla="*/ 2 w 7"/>
                  <a:gd name="T13" fmla="*/ 9 h 9"/>
                  <a:gd name="T14" fmla="*/ 2 w 7"/>
                  <a:gd name="T15" fmla="*/ 6 h 9"/>
                  <a:gd name="T16" fmla="*/ 0 w 7"/>
                  <a:gd name="T17" fmla="*/ 4 h 9"/>
                  <a:gd name="T18" fmla="*/ 2 w 7"/>
                  <a:gd name="T19" fmla="*/ 4 h 9"/>
                  <a:gd name="T20" fmla="*/ 2 w 7"/>
                  <a:gd name="T21" fmla="*/ 3 h 9"/>
                  <a:gd name="T22" fmla="*/ 0 w 7"/>
                  <a:gd name="T23" fmla="*/ 3 h 9"/>
                  <a:gd name="T24" fmla="*/ 0 w 7"/>
                  <a:gd name="T25" fmla="*/ 1 h 9"/>
                  <a:gd name="T26" fmla="*/ 0 w 7"/>
                  <a:gd name="T27" fmla="*/ 0 h 9"/>
                  <a:gd name="T28" fmla="*/ 2 w 7"/>
                  <a:gd name="T29" fmla="*/ 1 h 9"/>
                  <a:gd name="T30" fmla="*/ 3 w 7"/>
                  <a:gd name="T31" fmla="*/ 1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7" h="9">
                    <a:moveTo>
                      <a:pt x="3" y="1"/>
                    </a:moveTo>
                    <a:lnTo>
                      <a:pt x="5" y="4"/>
                    </a:lnTo>
                    <a:lnTo>
                      <a:pt x="7" y="6"/>
                    </a:lnTo>
                    <a:lnTo>
                      <a:pt x="7" y="7"/>
                    </a:lnTo>
                    <a:lnTo>
                      <a:pt x="5" y="7"/>
                    </a:lnTo>
                    <a:lnTo>
                      <a:pt x="3" y="9"/>
                    </a:lnTo>
                    <a:lnTo>
                      <a:pt x="2" y="9"/>
                    </a:lnTo>
                    <a:lnTo>
                      <a:pt x="2" y="6"/>
                    </a:lnTo>
                    <a:lnTo>
                      <a:pt x="0" y="4"/>
                    </a:lnTo>
                    <a:lnTo>
                      <a:pt x="2" y="4"/>
                    </a:lnTo>
                    <a:lnTo>
                      <a:pt x="2" y="3"/>
                    </a:lnTo>
                    <a:lnTo>
                      <a:pt x="0" y="3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2" y="1"/>
                    </a:lnTo>
                    <a:lnTo>
                      <a:pt x="3" y="1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114" name="Freeform 373">
                <a:extLst>
                  <a:ext uri="{FF2B5EF4-FFF2-40B4-BE49-F238E27FC236}">
                    <a16:creationId xmlns:a16="http://schemas.microsoft.com/office/drawing/2014/main" id="{FF0D4C51-B72A-2019-643E-7EBFA68DE8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77076" y="7414693"/>
                <a:ext cx="7938" cy="15875"/>
              </a:xfrm>
              <a:custGeom>
                <a:avLst/>
                <a:gdLst>
                  <a:gd name="T0" fmla="*/ 5 w 5"/>
                  <a:gd name="T1" fmla="*/ 5 h 10"/>
                  <a:gd name="T2" fmla="*/ 5 w 5"/>
                  <a:gd name="T3" fmla="*/ 7 h 10"/>
                  <a:gd name="T4" fmla="*/ 2 w 5"/>
                  <a:gd name="T5" fmla="*/ 10 h 10"/>
                  <a:gd name="T6" fmla="*/ 2 w 5"/>
                  <a:gd name="T7" fmla="*/ 8 h 10"/>
                  <a:gd name="T8" fmla="*/ 2 w 5"/>
                  <a:gd name="T9" fmla="*/ 7 h 10"/>
                  <a:gd name="T10" fmla="*/ 0 w 5"/>
                  <a:gd name="T11" fmla="*/ 7 h 10"/>
                  <a:gd name="T12" fmla="*/ 0 w 5"/>
                  <a:gd name="T13" fmla="*/ 5 h 10"/>
                  <a:gd name="T14" fmla="*/ 2 w 5"/>
                  <a:gd name="T15" fmla="*/ 5 h 10"/>
                  <a:gd name="T16" fmla="*/ 0 w 5"/>
                  <a:gd name="T17" fmla="*/ 5 h 10"/>
                  <a:gd name="T18" fmla="*/ 2 w 5"/>
                  <a:gd name="T19" fmla="*/ 5 h 10"/>
                  <a:gd name="T20" fmla="*/ 2 w 5"/>
                  <a:gd name="T21" fmla="*/ 4 h 10"/>
                  <a:gd name="T22" fmla="*/ 2 w 5"/>
                  <a:gd name="T23" fmla="*/ 2 h 10"/>
                  <a:gd name="T24" fmla="*/ 2 w 5"/>
                  <a:gd name="T25" fmla="*/ 0 h 10"/>
                  <a:gd name="T26" fmla="*/ 3 w 5"/>
                  <a:gd name="T27" fmla="*/ 0 h 10"/>
                  <a:gd name="T28" fmla="*/ 5 w 5"/>
                  <a:gd name="T29" fmla="*/ 0 h 10"/>
                  <a:gd name="T30" fmla="*/ 5 w 5"/>
                  <a:gd name="T31" fmla="*/ 2 h 10"/>
                  <a:gd name="T32" fmla="*/ 5 w 5"/>
                  <a:gd name="T33" fmla="*/ 4 h 10"/>
                  <a:gd name="T34" fmla="*/ 5 w 5"/>
                  <a:gd name="T35" fmla="*/ 5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5" h="10">
                    <a:moveTo>
                      <a:pt x="5" y="5"/>
                    </a:moveTo>
                    <a:lnTo>
                      <a:pt x="5" y="7"/>
                    </a:lnTo>
                    <a:lnTo>
                      <a:pt x="2" y="10"/>
                    </a:lnTo>
                    <a:lnTo>
                      <a:pt x="2" y="8"/>
                    </a:lnTo>
                    <a:lnTo>
                      <a:pt x="2" y="7"/>
                    </a:lnTo>
                    <a:lnTo>
                      <a:pt x="0" y="7"/>
                    </a:lnTo>
                    <a:lnTo>
                      <a:pt x="0" y="5"/>
                    </a:lnTo>
                    <a:lnTo>
                      <a:pt x="2" y="5"/>
                    </a:lnTo>
                    <a:lnTo>
                      <a:pt x="0" y="5"/>
                    </a:lnTo>
                    <a:lnTo>
                      <a:pt x="2" y="5"/>
                    </a:lnTo>
                    <a:lnTo>
                      <a:pt x="2" y="4"/>
                    </a:lnTo>
                    <a:lnTo>
                      <a:pt x="2" y="2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5" y="0"/>
                    </a:lnTo>
                    <a:lnTo>
                      <a:pt x="5" y="2"/>
                    </a:lnTo>
                    <a:lnTo>
                      <a:pt x="5" y="4"/>
                    </a:lnTo>
                    <a:lnTo>
                      <a:pt x="5" y="5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115" name="Freeform 374">
                <a:extLst>
                  <a:ext uri="{FF2B5EF4-FFF2-40B4-BE49-F238E27FC236}">
                    <a16:creationId xmlns:a16="http://schemas.microsoft.com/office/drawing/2014/main" id="{07C51DA6-83B1-037B-1995-47BBBDBEE0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58013" y="7386118"/>
                <a:ext cx="11113" cy="9525"/>
              </a:xfrm>
              <a:custGeom>
                <a:avLst/>
                <a:gdLst>
                  <a:gd name="T0" fmla="*/ 7 w 7"/>
                  <a:gd name="T1" fmla="*/ 0 h 6"/>
                  <a:gd name="T2" fmla="*/ 7 w 7"/>
                  <a:gd name="T3" fmla="*/ 1 h 6"/>
                  <a:gd name="T4" fmla="*/ 6 w 7"/>
                  <a:gd name="T5" fmla="*/ 3 h 6"/>
                  <a:gd name="T6" fmla="*/ 7 w 7"/>
                  <a:gd name="T7" fmla="*/ 3 h 6"/>
                  <a:gd name="T8" fmla="*/ 6 w 7"/>
                  <a:gd name="T9" fmla="*/ 3 h 6"/>
                  <a:gd name="T10" fmla="*/ 6 w 7"/>
                  <a:gd name="T11" fmla="*/ 4 h 6"/>
                  <a:gd name="T12" fmla="*/ 6 w 7"/>
                  <a:gd name="T13" fmla="*/ 6 h 6"/>
                  <a:gd name="T14" fmla="*/ 4 w 7"/>
                  <a:gd name="T15" fmla="*/ 6 h 6"/>
                  <a:gd name="T16" fmla="*/ 3 w 7"/>
                  <a:gd name="T17" fmla="*/ 6 h 6"/>
                  <a:gd name="T18" fmla="*/ 3 w 7"/>
                  <a:gd name="T19" fmla="*/ 4 h 6"/>
                  <a:gd name="T20" fmla="*/ 1 w 7"/>
                  <a:gd name="T21" fmla="*/ 3 h 6"/>
                  <a:gd name="T22" fmla="*/ 0 w 7"/>
                  <a:gd name="T23" fmla="*/ 3 h 6"/>
                  <a:gd name="T24" fmla="*/ 0 w 7"/>
                  <a:gd name="T25" fmla="*/ 1 h 6"/>
                  <a:gd name="T26" fmla="*/ 7 w 7"/>
                  <a:gd name="T27" fmla="*/ 0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7" h="6">
                    <a:moveTo>
                      <a:pt x="7" y="0"/>
                    </a:moveTo>
                    <a:lnTo>
                      <a:pt x="7" y="1"/>
                    </a:lnTo>
                    <a:lnTo>
                      <a:pt x="6" y="3"/>
                    </a:lnTo>
                    <a:lnTo>
                      <a:pt x="7" y="3"/>
                    </a:lnTo>
                    <a:lnTo>
                      <a:pt x="6" y="3"/>
                    </a:lnTo>
                    <a:lnTo>
                      <a:pt x="6" y="4"/>
                    </a:lnTo>
                    <a:lnTo>
                      <a:pt x="6" y="6"/>
                    </a:lnTo>
                    <a:lnTo>
                      <a:pt x="4" y="6"/>
                    </a:lnTo>
                    <a:lnTo>
                      <a:pt x="3" y="6"/>
                    </a:lnTo>
                    <a:lnTo>
                      <a:pt x="3" y="4"/>
                    </a:lnTo>
                    <a:lnTo>
                      <a:pt x="1" y="3"/>
                    </a:lnTo>
                    <a:lnTo>
                      <a:pt x="0" y="3"/>
                    </a:lnTo>
                    <a:lnTo>
                      <a:pt x="0" y="1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116" name="Freeform 375">
                <a:extLst>
                  <a:ext uri="{FF2B5EF4-FFF2-40B4-BE49-F238E27FC236}">
                    <a16:creationId xmlns:a16="http://schemas.microsoft.com/office/drawing/2014/main" id="{6A5F8E30-7FC7-71B1-2753-BF64BEA072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8351" y="7521056"/>
                <a:ext cx="11113" cy="14288"/>
              </a:xfrm>
              <a:custGeom>
                <a:avLst/>
                <a:gdLst>
                  <a:gd name="T0" fmla="*/ 0 w 7"/>
                  <a:gd name="T1" fmla="*/ 0 h 9"/>
                  <a:gd name="T2" fmla="*/ 3 w 7"/>
                  <a:gd name="T3" fmla="*/ 1 h 9"/>
                  <a:gd name="T4" fmla="*/ 5 w 7"/>
                  <a:gd name="T5" fmla="*/ 1 h 9"/>
                  <a:gd name="T6" fmla="*/ 7 w 7"/>
                  <a:gd name="T7" fmla="*/ 3 h 9"/>
                  <a:gd name="T8" fmla="*/ 7 w 7"/>
                  <a:gd name="T9" fmla="*/ 6 h 9"/>
                  <a:gd name="T10" fmla="*/ 7 w 7"/>
                  <a:gd name="T11" fmla="*/ 7 h 9"/>
                  <a:gd name="T12" fmla="*/ 5 w 7"/>
                  <a:gd name="T13" fmla="*/ 9 h 9"/>
                  <a:gd name="T14" fmla="*/ 3 w 7"/>
                  <a:gd name="T15" fmla="*/ 9 h 9"/>
                  <a:gd name="T16" fmla="*/ 0 w 7"/>
                  <a:gd name="T17" fmla="*/ 9 h 9"/>
                  <a:gd name="T18" fmla="*/ 0 w 7"/>
                  <a:gd name="T19" fmla="*/ 7 h 9"/>
                  <a:gd name="T20" fmla="*/ 2 w 7"/>
                  <a:gd name="T21" fmla="*/ 7 h 9"/>
                  <a:gd name="T22" fmla="*/ 3 w 7"/>
                  <a:gd name="T23" fmla="*/ 7 h 9"/>
                  <a:gd name="T24" fmla="*/ 3 w 7"/>
                  <a:gd name="T25" fmla="*/ 6 h 9"/>
                  <a:gd name="T26" fmla="*/ 3 w 7"/>
                  <a:gd name="T27" fmla="*/ 4 h 9"/>
                  <a:gd name="T28" fmla="*/ 3 w 7"/>
                  <a:gd name="T29" fmla="*/ 3 h 9"/>
                  <a:gd name="T30" fmla="*/ 3 w 7"/>
                  <a:gd name="T31" fmla="*/ 1 h 9"/>
                  <a:gd name="T32" fmla="*/ 2 w 7"/>
                  <a:gd name="T33" fmla="*/ 1 h 9"/>
                  <a:gd name="T34" fmla="*/ 0 w 7"/>
                  <a:gd name="T35" fmla="*/ 1 h 9"/>
                  <a:gd name="T36" fmla="*/ 0 w 7"/>
                  <a:gd name="T37" fmla="*/ 0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7" h="9">
                    <a:moveTo>
                      <a:pt x="0" y="0"/>
                    </a:moveTo>
                    <a:lnTo>
                      <a:pt x="3" y="1"/>
                    </a:lnTo>
                    <a:lnTo>
                      <a:pt x="5" y="1"/>
                    </a:lnTo>
                    <a:lnTo>
                      <a:pt x="7" y="3"/>
                    </a:lnTo>
                    <a:lnTo>
                      <a:pt x="7" y="6"/>
                    </a:lnTo>
                    <a:lnTo>
                      <a:pt x="7" y="7"/>
                    </a:lnTo>
                    <a:lnTo>
                      <a:pt x="5" y="9"/>
                    </a:lnTo>
                    <a:lnTo>
                      <a:pt x="3" y="9"/>
                    </a:lnTo>
                    <a:lnTo>
                      <a:pt x="0" y="9"/>
                    </a:lnTo>
                    <a:lnTo>
                      <a:pt x="0" y="7"/>
                    </a:lnTo>
                    <a:lnTo>
                      <a:pt x="2" y="7"/>
                    </a:lnTo>
                    <a:lnTo>
                      <a:pt x="3" y="7"/>
                    </a:lnTo>
                    <a:lnTo>
                      <a:pt x="3" y="6"/>
                    </a:lnTo>
                    <a:lnTo>
                      <a:pt x="3" y="4"/>
                    </a:lnTo>
                    <a:lnTo>
                      <a:pt x="3" y="3"/>
                    </a:lnTo>
                    <a:lnTo>
                      <a:pt x="3" y="1"/>
                    </a:lnTo>
                    <a:lnTo>
                      <a:pt x="2" y="1"/>
                    </a:lnTo>
                    <a:lnTo>
                      <a:pt x="0" y="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117" name="Freeform 376">
                <a:extLst>
                  <a:ext uri="{FF2B5EF4-FFF2-40B4-BE49-F238E27FC236}">
                    <a16:creationId xmlns:a16="http://schemas.microsoft.com/office/drawing/2014/main" id="{40D00DC9-9281-BF34-1D8D-DDC372A1C2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40563" y="7446443"/>
                <a:ext cx="9525" cy="11113"/>
              </a:xfrm>
              <a:custGeom>
                <a:avLst/>
                <a:gdLst>
                  <a:gd name="T0" fmla="*/ 1 w 6"/>
                  <a:gd name="T1" fmla="*/ 2 h 7"/>
                  <a:gd name="T2" fmla="*/ 1 w 6"/>
                  <a:gd name="T3" fmla="*/ 0 h 7"/>
                  <a:gd name="T4" fmla="*/ 3 w 6"/>
                  <a:gd name="T5" fmla="*/ 0 h 7"/>
                  <a:gd name="T6" fmla="*/ 4 w 6"/>
                  <a:gd name="T7" fmla="*/ 0 h 7"/>
                  <a:gd name="T8" fmla="*/ 6 w 6"/>
                  <a:gd name="T9" fmla="*/ 0 h 7"/>
                  <a:gd name="T10" fmla="*/ 6 w 6"/>
                  <a:gd name="T11" fmla="*/ 2 h 7"/>
                  <a:gd name="T12" fmla="*/ 6 w 6"/>
                  <a:gd name="T13" fmla="*/ 3 h 7"/>
                  <a:gd name="T14" fmla="*/ 6 w 6"/>
                  <a:gd name="T15" fmla="*/ 5 h 7"/>
                  <a:gd name="T16" fmla="*/ 6 w 6"/>
                  <a:gd name="T17" fmla="*/ 3 h 7"/>
                  <a:gd name="T18" fmla="*/ 4 w 6"/>
                  <a:gd name="T19" fmla="*/ 3 h 7"/>
                  <a:gd name="T20" fmla="*/ 4 w 6"/>
                  <a:gd name="T21" fmla="*/ 5 h 7"/>
                  <a:gd name="T22" fmla="*/ 4 w 6"/>
                  <a:gd name="T23" fmla="*/ 7 h 7"/>
                  <a:gd name="T24" fmla="*/ 4 w 6"/>
                  <a:gd name="T25" fmla="*/ 5 h 7"/>
                  <a:gd name="T26" fmla="*/ 3 w 6"/>
                  <a:gd name="T27" fmla="*/ 5 h 7"/>
                  <a:gd name="T28" fmla="*/ 4 w 6"/>
                  <a:gd name="T29" fmla="*/ 5 h 7"/>
                  <a:gd name="T30" fmla="*/ 3 w 6"/>
                  <a:gd name="T31" fmla="*/ 5 h 7"/>
                  <a:gd name="T32" fmla="*/ 1 w 6"/>
                  <a:gd name="T33" fmla="*/ 5 h 7"/>
                  <a:gd name="T34" fmla="*/ 1 w 6"/>
                  <a:gd name="T35" fmla="*/ 3 h 7"/>
                  <a:gd name="T36" fmla="*/ 1 w 6"/>
                  <a:gd name="T37" fmla="*/ 5 h 7"/>
                  <a:gd name="T38" fmla="*/ 0 w 6"/>
                  <a:gd name="T39" fmla="*/ 5 h 7"/>
                  <a:gd name="T40" fmla="*/ 0 w 6"/>
                  <a:gd name="T41" fmla="*/ 3 h 7"/>
                  <a:gd name="T42" fmla="*/ 1 w 6"/>
                  <a:gd name="T43" fmla="*/ 2 h 7"/>
                  <a:gd name="T44" fmla="*/ 0 w 6"/>
                  <a:gd name="T45" fmla="*/ 2 h 7"/>
                  <a:gd name="T46" fmla="*/ 1 w 6"/>
                  <a:gd name="T47" fmla="*/ 2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6" h="7">
                    <a:moveTo>
                      <a:pt x="1" y="2"/>
                    </a:moveTo>
                    <a:lnTo>
                      <a:pt x="1" y="0"/>
                    </a:lnTo>
                    <a:lnTo>
                      <a:pt x="3" y="0"/>
                    </a:lnTo>
                    <a:lnTo>
                      <a:pt x="4" y="0"/>
                    </a:lnTo>
                    <a:lnTo>
                      <a:pt x="6" y="0"/>
                    </a:lnTo>
                    <a:lnTo>
                      <a:pt x="6" y="2"/>
                    </a:lnTo>
                    <a:lnTo>
                      <a:pt x="6" y="3"/>
                    </a:lnTo>
                    <a:lnTo>
                      <a:pt x="6" y="5"/>
                    </a:lnTo>
                    <a:lnTo>
                      <a:pt x="6" y="3"/>
                    </a:lnTo>
                    <a:lnTo>
                      <a:pt x="4" y="3"/>
                    </a:lnTo>
                    <a:lnTo>
                      <a:pt x="4" y="5"/>
                    </a:lnTo>
                    <a:lnTo>
                      <a:pt x="4" y="7"/>
                    </a:lnTo>
                    <a:lnTo>
                      <a:pt x="4" y="5"/>
                    </a:lnTo>
                    <a:lnTo>
                      <a:pt x="3" y="5"/>
                    </a:lnTo>
                    <a:lnTo>
                      <a:pt x="4" y="5"/>
                    </a:lnTo>
                    <a:lnTo>
                      <a:pt x="3" y="5"/>
                    </a:lnTo>
                    <a:lnTo>
                      <a:pt x="1" y="5"/>
                    </a:lnTo>
                    <a:lnTo>
                      <a:pt x="1" y="3"/>
                    </a:lnTo>
                    <a:lnTo>
                      <a:pt x="1" y="5"/>
                    </a:lnTo>
                    <a:lnTo>
                      <a:pt x="0" y="5"/>
                    </a:lnTo>
                    <a:lnTo>
                      <a:pt x="0" y="3"/>
                    </a:lnTo>
                    <a:lnTo>
                      <a:pt x="1" y="2"/>
                    </a:lnTo>
                    <a:lnTo>
                      <a:pt x="0" y="2"/>
                    </a:lnTo>
                    <a:lnTo>
                      <a:pt x="1" y="2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118" name="Freeform 377">
                <a:extLst>
                  <a:ext uri="{FF2B5EF4-FFF2-40B4-BE49-F238E27FC236}">
                    <a16:creationId xmlns:a16="http://schemas.microsoft.com/office/drawing/2014/main" id="{BEA9CED3-AB15-CE8C-6A18-A4E47E627DF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16788" y="7503593"/>
                <a:ext cx="9525" cy="12700"/>
              </a:xfrm>
              <a:custGeom>
                <a:avLst/>
                <a:gdLst>
                  <a:gd name="T0" fmla="*/ 5 w 6"/>
                  <a:gd name="T1" fmla="*/ 4 h 8"/>
                  <a:gd name="T2" fmla="*/ 6 w 6"/>
                  <a:gd name="T3" fmla="*/ 4 h 8"/>
                  <a:gd name="T4" fmla="*/ 6 w 6"/>
                  <a:gd name="T5" fmla="*/ 6 h 8"/>
                  <a:gd name="T6" fmla="*/ 5 w 6"/>
                  <a:gd name="T7" fmla="*/ 6 h 8"/>
                  <a:gd name="T8" fmla="*/ 6 w 6"/>
                  <a:gd name="T9" fmla="*/ 6 h 8"/>
                  <a:gd name="T10" fmla="*/ 6 w 6"/>
                  <a:gd name="T11" fmla="*/ 8 h 8"/>
                  <a:gd name="T12" fmla="*/ 5 w 6"/>
                  <a:gd name="T13" fmla="*/ 8 h 8"/>
                  <a:gd name="T14" fmla="*/ 3 w 6"/>
                  <a:gd name="T15" fmla="*/ 8 h 8"/>
                  <a:gd name="T16" fmla="*/ 5 w 6"/>
                  <a:gd name="T17" fmla="*/ 6 h 8"/>
                  <a:gd name="T18" fmla="*/ 2 w 6"/>
                  <a:gd name="T19" fmla="*/ 6 h 8"/>
                  <a:gd name="T20" fmla="*/ 2 w 6"/>
                  <a:gd name="T21" fmla="*/ 4 h 8"/>
                  <a:gd name="T22" fmla="*/ 0 w 6"/>
                  <a:gd name="T23" fmla="*/ 4 h 8"/>
                  <a:gd name="T24" fmla="*/ 0 w 6"/>
                  <a:gd name="T25" fmla="*/ 3 h 8"/>
                  <a:gd name="T26" fmla="*/ 2 w 6"/>
                  <a:gd name="T27" fmla="*/ 3 h 8"/>
                  <a:gd name="T28" fmla="*/ 2 w 6"/>
                  <a:gd name="T29" fmla="*/ 1 h 8"/>
                  <a:gd name="T30" fmla="*/ 3 w 6"/>
                  <a:gd name="T31" fmla="*/ 1 h 8"/>
                  <a:gd name="T32" fmla="*/ 3 w 6"/>
                  <a:gd name="T33" fmla="*/ 0 h 8"/>
                  <a:gd name="T34" fmla="*/ 5 w 6"/>
                  <a:gd name="T35" fmla="*/ 0 h 8"/>
                  <a:gd name="T36" fmla="*/ 5 w 6"/>
                  <a:gd name="T37" fmla="*/ 1 h 8"/>
                  <a:gd name="T38" fmla="*/ 3 w 6"/>
                  <a:gd name="T39" fmla="*/ 1 h 8"/>
                  <a:gd name="T40" fmla="*/ 3 w 6"/>
                  <a:gd name="T41" fmla="*/ 3 h 8"/>
                  <a:gd name="T42" fmla="*/ 5 w 6"/>
                  <a:gd name="T43" fmla="*/ 1 h 8"/>
                  <a:gd name="T44" fmla="*/ 6 w 6"/>
                  <a:gd name="T45" fmla="*/ 1 h 8"/>
                  <a:gd name="T46" fmla="*/ 5 w 6"/>
                  <a:gd name="T47" fmla="*/ 3 h 8"/>
                  <a:gd name="T48" fmla="*/ 6 w 6"/>
                  <a:gd name="T49" fmla="*/ 3 h 8"/>
                  <a:gd name="T50" fmla="*/ 5 w 6"/>
                  <a:gd name="T51" fmla="*/ 4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6" h="8">
                    <a:moveTo>
                      <a:pt x="5" y="4"/>
                    </a:moveTo>
                    <a:lnTo>
                      <a:pt x="6" y="4"/>
                    </a:lnTo>
                    <a:lnTo>
                      <a:pt x="6" y="6"/>
                    </a:lnTo>
                    <a:lnTo>
                      <a:pt x="5" y="6"/>
                    </a:lnTo>
                    <a:lnTo>
                      <a:pt x="6" y="6"/>
                    </a:lnTo>
                    <a:lnTo>
                      <a:pt x="6" y="8"/>
                    </a:lnTo>
                    <a:lnTo>
                      <a:pt x="5" y="8"/>
                    </a:lnTo>
                    <a:lnTo>
                      <a:pt x="3" y="8"/>
                    </a:lnTo>
                    <a:lnTo>
                      <a:pt x="5" y="6"/>
                    </a:lnTo>
                    <a:lnTo>
                      <a:pt x="2" y="6"/>
                    </a:lnTo>
                    <a:lnTo>
                      <a:pt x="2" y="4"/>
                    </a:lnTo>
                    <a:lnTo>
                      <a:pt x="0" y="4"/>
                    </a:lnTo>
                    <a:lnTo>
                      <a:pt x="0" y="3"/>
                    </a:lnTo>
                    <a:lnTo>
                      <a:pt x="2" y="3"/>
                    </a:lnTo>
                    <a:lnTo>
                      <a:pt x="2" y="1"/>
                    </a:lnTo>
                    <a:lnTo>
                      <a:pt x="3" y="1"/>
                    </a:lnTo>
                    <a:lnTo>
                      <a:pt x="3" y="0"/>
                    </a:lnTo>
                    <a:lnTo>
                      <a:pt x="5" y="0"/>
                    </a:lnTo>
                    <a:lnTo>
                      <a:pt x="5" y="1"/>
                    </a:lnTo>
                    <a:lnTo>
                      <a:pt x="3" y="1"/>
                    </a:lnTo>
                    <a:lnTo>
                      <a:pt x="3" y="3"/>
                    </a:lnTo>
                    <a:lnTo>
                      <a:pt x="5" y="1"/>
                    </a:lnTo>
                    <a:lnTo>
                      <a:pt x="6" y="1"/>
                    </a:lnTo>
                    <a:lnTo>
                      <a:pt x="5" y="3"/>
                    </a:lnTo>
                    <a:lnTo>
                      <a:pt x="6" y="3"/>
                    </a:lnTo>
                    <a:lnTo>
                      <a:pt x="5" y="4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119" name="Freeform 378">
                <a:extLst>
                  <a:ext uri="{FF2B5EF4-FFF2-40B4-BE49-F238E27FC236}">
                    <a16:creationId xmlns:a16="http://schemas.microsoft.com/office/drawing/2014/main" id="{973F2DF9-F52B-3B7E-EFC7-58ADC29984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77101" y="7521056"/>
                <a:ext cx="12700" cy="9525"/>
              </a:xfrm>
              <a:custGeom>
                <a:avLst/>
                <a:gdLst>
                  <a:gd name="T0" fmla="*/ 5 w 8"/>
                  <a:gd name="T1" fmla="*/ 3 h 6"/>
                  <a:gd name="T2" fmla="*/ 5 w 8"/>
                  <a:gd name="T3" fmla="*/ 4 h 6"/>
                  <a:gd name="T4" fmla="*/ 6 w 8"/>
                  <a:gd name="T5" fmla="*/ 4 h 6"/>
                  <a:gd name="T6" fmla="*/ 8 w 8"/>
                  <a:gd name="T7" fmla="*/ 4 h 6"/>
                  <a:gd name="T8" fmla="*/ 8 w 8"/>
                  <a:gd name="T9" fmla="*/ 6 h 6"/>
                  <a:gd name="T10" fmla="*/ 6 w 8"/>
                  <a:gd name="T11" fmla="*/ 6 h 6"/>
                  <a:gd name="T12" fmla="*/ 5 w 8"/>
                  <a:gd name="T13" fmla="*/ 6 h 6"/>
                  <a:gd name="T14" fmla="*/ 3 w 8"/>
                  <a:gd name="T15" fmla="*/ 6 h 6"/>
                  <a:gd name="T16" fmla="*/ 3 w 8"/>
                  <a:gd name="T17" fmla="*/ 4 h 6"/>
                  <a:gd name="T18" fmla="*/ 3 w 8"/>
                  <a:gd name="T19" fmla="*/ 3 h 6"/>
                  <a:gd name="T20" fmla="*/ 2 w 8"/>
                  <a:gd name="T21" fmla="*/ 3 h 6"/>
                  <a:gd name="T22" fmla="*/ 2 w 8"/>
                  <a:gd name="T23" fmla="*/ 4 h 6"/>
                  <a:gd name="T24" fmla="*/ 0 w 8"/>
                  <a:gd name="T25" fmla="*/ 3 h 6"/>
                  <a:gd name="T26" fmla="*/ 0 w 8"/>
                  <a:gd name="T27" fmla="*/ 1 h 6"/>
                  <a:gd name="T28" fmla="*/ 0 w 8"/>
                  <a:gd name="T29" fmla="*/ 0 h 6"/>
                  <a:gd name="T30" fmla="*/ 2 w 8"/>
                  <a:gd name="T31" fmla="*/ 1 h 6"/>
                  <a:gd name="T32" fmla="*/ 3 w 8"/>
                  <a:gd name="T33" fmla="*/ 0 h 6"/>
                  <a:gd name="T34" fmla="*/ 5 w 8"/>
                  <a:gd name="T35" fmla="*/ 0 h 6"/>
                  <a:gd name="T36" fmla="*/ 5 w 8"/>
                  <a:gd name="T37" fmla="*/ 3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8" h="6">
                    <a:moveTo>
                      <a:pt x="5" y="3"/>
                    </a:moveTo>
                    <a:lnTo>
                      <a:pt x="5" y="4"/>
                    </a:lnTo>
                    <a:lnTo>
                      <a:pt x="6" y="4"/>
                    </a:lnTo>
                    <a:lnTo>
                      <a:pt x="8" y="4"/>
                    </a:lnTo>
                    <a:lnTo>
                      <a:pt x="8" y="6"/>
                    </a:lnTo>
                    <a:lnTo>
                      <a:pt x="6" y="6"/>
                    </a:lnTo>
                    <a:lnTo>
                      <a:pt x="5" y="6"/>
                    </a:lnTo>
                    <a:lnTo>
                      <a:pt x="3" y="6"/>
                    </a:lnTo>
                    <a:lnTo>
                      <a:pt x="3" y="4"/>
                    </a:lnTo>
                    <a:lnTo>
                      <a:pt x="3" y="3"/>
                    </a:lnTo>
                    <a:lnTo>
                      <a:pt x="2" y="3"/>
                    </a:lnTo>
                    <a:lnTo>
                      <a:pt x="2" y="4"/>
                    </a:lnTo>
                    <a:lnTo>
                      <a:pt x="0" y="3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2" y="1"/>
                    </a:lnTo>
                    <a:lnTo>
                      <a:pt x="3" y="0"/>
                    </a:lnTo>
                    <a:lnTo>
                      <a:pt x="5" y="0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120" name="Freeform 380">
                <a:extLst>
                  <a:ext uri="{FF2B5EF4-FFF2-40B4-BE49-F238E27FC236}">
                    <a16:creationId xmlns:a16="http://schemas.microsoft.com/office/drawing/2014/main" id="{3356161C-5AAB-E9F6-9EBB-AF8ED3117E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91351" y="7227368"/>
                <a:ext cx="12700" cy="14288"/>
              </a:xfrm>
              <a:custGeom>
                <a:avLst/>
                <a:gdLst>
                  <a:gd name="T0" fmla="*/ 6 w 8"/>
                  <a:gd name="T1" fmla="*/ 4 h 9"/>
                  <a:gd name="T2" fmla="*/ 5 w 8"/>
                  <a:gd name="T3" fmla="*/ 6 h 9"/>
                  <a:gd name="T4" fmla="*/ 3 w 8"/>
                  <a:gd name="T5" fmla="*/ 9 h 9"/>
                  <a:gd name="T6" fmla="*/ 2 w 8"/>
                  <a:gd name="T7" fmla="*/ 9 h 9"/>
                  <a:gd name="T8" fmla="*/ 0 w 8"/>
                  <a:gd name="T9" fmla="*/ 9 h 9"/>
                  <a:gd name="T10" fmla="*/ 2 w 8"/>
                  <a:gd name="T11" fmla="*/ 9 h 9"/>
                  <a:gd name="T12" fmla="*/ 2 w 8"/>
                  <a:gd name="T13" fmla="*/ 7 h 9"/>
                  <a:gd name="T14" fmla="*/ 3 w 8"/>
                  <a:gd name="T15" fmla="*/ 7 h 9"/>
                  <a:gd name="T16" fmla="*/ 3 w 8"/>
                  <a:gd name="T17" fmla="*/ 4 h 9"/>
                  <a:gd name="T18" fmla="*/ 6 w 8"/>
                  <a:gd name="T19" fmla="*/ 0 h 9"/>
                  <a:gd name="T20" fmla="*/ 6 w 8"/>
                  <a:gd name="T21" fmla="*/ 1 h 9"/>
                  <a:gd name="T22" fmla="*/ 8 w 8"/>
                  <a:gd name="T23" fmla="*/ 1 h 9"/>
                  <a:gd name="T24" fmla="*/ 8 w 8"/>
                  <a:gd name="T25" fmla="*/ 3 h 9"/>
                  <a:gd name="T26" fmla="*/ 6 w 8"/>
                  <a:gd name="T27" fmla="*/ 4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" h="9">
                    <a:moveTo>
                      <a:pt x="6" y="4"/>
                    </a:moveTo>
                    <a:lnTo>
                      <a:pt x="5" y="6"/>
                    </a:lnTo>
                    <a:lnTo>
                      <a:pt x="3" y="9"/>
                    </a:lnTo>
                    <a:lnTo>
                      <a:pt x="2" y="9"/>
                    </a:lnTo>
                    <a:lnTo>
                      <a:pt x="0" y="9"/>
                    </a:lnTo>
                    <a:lnTo>
                      <a:pt x="2" y="9"/>
                    </a:lnTo>
                    <a:lnTo>
                      <a:pt x="2" y="7"/>
                    </a:lnTo>
                    <a:lnTo>
                      <a:pt x="3" y="7"/>
                    </a:lnTo>
                    <a:lnTo>
                      <a:pt x="3" y="4"/>
                    </a:lnTo>
                    <a:lnTo>
                      <a:pt x="6" y="0"/>
                    </a:lnTo>
                    <a:lnTo>
                      <a:pt x="6" y="1"/>
                    </a:lnTo>
                    <a:lnTo>
                      <a:pt x="8" y="1"/>
                    </a:lnTo>
                    <a:lnTo>
                      <a:pt x="8" y="3"/>
                    </a:lnTo>
                    <a:lnTo>
                      <a:pt x="6" y="4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121" name="Freeform 381">
                <a:extLst>
                  <a:ext uri="{FF2B5EF4-FFF2-40B4-BE49-F238E27FC236}">
                    <a16:creationId xmlns:a16="http://schemas.microsoft.com/office/drawing/2014/main" id="{2B444576-AED0-A16A-E66D-2F5D655788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34238" y="7446443"/>
                <a:ext cx="9525" cy="11113"/>
              </a:xfrm>
              <a:custGeom>
                <a:avLst/>
                <a:gdLst>
                  <a:gd name="T0" fmla="*/ 6 w 6"/>
                  <a:gd name="T1" fmla="*/ 5 h 7"/>
                  <a:gd name="T2" fmla="*/ 6 w 6"/>
                  <a:gd name="T3" fmla="*/ 7 h 7"/>
                  <a:gd name="T4" fmla="*/ 4 w 6"/>
                  <a:gd name="T5" fmla="*/ 7 h 7"/>
                  <a:gd name="T6" fmla="*/ 4 w 6"/>
                  <a:gd name="T7" fmla="*/ 5 h 7"/>
                  <a:gd name="T8" fmla="*/ 3 w 6"/>
                  <a:gd name="T9" fmla="*/ 5 h 7"/>
                  <a:gd name="T10" fmla="*/ 3 w 6"/>
                  <a:gd name="T11" fmla="*/ 3 h 7"/>
                  <a:gd name="T12" fmla="*/ 1 w 6"/>
                  <a:gd name="T13" fmla="*/ 3 h 7"/>
                  <a:gd name="T14" fmla="*/ 1 w 6"/>
                  <a:gd name="T15" fmla="*/ 2 h 7"/>
                  <a:gd name="T16" fmla="*/ 0 w 6"/>
                  <a:gd name="T17" fmla="*/ 2 h 7"/>
                  <a:gd name="T18" fmla="*/ 1 w 6"/>
                  <a:gd name="T19" fmla="*/ 0 h 7"/>
                  <a:gd name="T20" fmla="*/ 3 w 6"/>
                  <a:gd name="T21" fmla="*/ 0 h 7"/>
                  <a:gd name="T22" fmla="*/ 4 w 6"/>
                  <a:gd name="T23" fmla="*/ 0 h 7"/>
                  <a:gd name="T24" fmla="*/ 4 w 6"/>
                  <a:gd name="T25" fmla="*/ 2 h 7"/>
                  <a:gd name="T26" fmla="*/ 4 w 6"/>
                  <a:gd name="T27" fmla="*/ 3 h 7"/>
                  <a:gd name="T28" fmla="*/ 6 w 6"/>
                  <a:gd name="T29" fmla="*/ 3 h 7"/>
                  <a:gd name="T30" fmla="*/ 6 w 6"/>
                  <a:gd name="T31" fmla="*/ 5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6" h="7">
                    <a:moveTo>
                      <a:pt x="6" y="5"/>
                    </a:moveTo>
                    <a:lnTo>
                      <a:pt x="6" y="7"/>
                    </a:lnTo>
                    <a:lnTo>
                      <a:pt x="4" y="7"/>
                    </a:lnTo>
                    <a:lnTo>
                      <a:pt x="4" y="5"/>
                    </a:lnTo>
                    <a:lnTo>
                      <a:pt x="3" y="5"/>
                    </a:lnTo>
                    <a:lnTo>
                      <a:pt x="3" y="3"/>
                    </a:lnTo>
                    <a:lnTo>
                      <a:pt x="1" y="3"/>
                    </a:lnTo>
                    <a:lnTo>
                      <a:pt x="1" y="2"/>
                    </a:lnTo>
                    <a:lnTo>
                      <a:pt x="0" y="2"/>
                    </a:lnTo>
                    <a:lnTo>
                      <a:pt x="1" y="0"/>
                    </a:lnTo>
                    <a:lnTo>
                      <a:pt x="3" y="0"/>
                    </a:lnTo>
                    <a:lnTo>
                      <a:pt x="4" y="0"/>
                    </a:lnTo>
                    <a:lnTo>
                      <a:pt x="4" y="2"/>
                    </a:lnTo>
                    <a:lnTo>
                      <a:pt x="4" y="3"/>
                    </a:lnTo>
                    <a:lnTo>
                      <a:pt x="6" y="3"/>
                    </a:lnTo>
                    <a:lnTo>
                      <a:pt x="6" y="5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122" name="Freeform 382">
                <a:extLst>
                  <a:ext uri="{FF2B5EF4-FFF2-40B4-BE49-F238E27FC236}">
                    <a16:creationId xmlns:a16="http://schemas.microsoft.com/office/drawing/2014/main" id="{81BDD8AF-7E3A-4181-BACC-AA8602DFE3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54838" y="7430568"/>
                <a:ext cx="17463" cy="4763"/>
              </a:xfrm>
              <a:custGeom>
                <a:avLst/>
                <a:gdLst>
                  <a:gd name="T0" fmla="*/ 11 w 11"/>
                  <a:gd name="T1" fmla="*/ 0 h 3"/>
                  <a:gd name="T2" fmla="*/ 9 w 11"/>
                  <a:gd name="T3" fmla="*/ 0 h 3"/>
                  <a:gd name="T4" fmla="*/ 8 w 11"/>
                  <a:gd name="T5" fmla="*/ 1 h 3"/>
                  <a:gd name="T6" fmla="*/ 6 w 11"/>
                  <a:gd name="T7" fmla="*/ 0 h 3"/>
                  <a:gd name="T8" fmla="*/ 6 w 11"/>
                  <a:gd name="T9" fmla="*/ 1 h 3"/>
                  <a:gd name="T10" fmla="*/ 6 w 11"/>
                  <a:gd name="T11" fmla="*/ 3 h 3"/>
                  <a:gd name="T12" fmla="*/ 5 w 11"/>
                  <a:gd name="T13" fmla="*/ 3 h 3"/>
                  <a:gd name="T14" fmla="*/ 3 w 11"/>
                  <a:gd name="T15" fmla="*/ 3 h 3"/>
                  <a:gd name="T16" fmla="*/ 0 w 11"/>
                  <a:gd name="T17" fmla="*/ 3 h 3"/>
                  <a:gd name="T18" fmla="*/ 5 w 11"/>
                  <a:gd name="T19" fmla="*/ 0 h 3"/>
                  <a:gd name="T20" fmla="*/ 6 w 11"/>
                  <a:gd name="T21" fmla="*/ 0 h 3"/>
                  <a:gd name="T22" fmla="*/ 8 w 11"/>
                  <a:gd name="T23" fmla="*/ 0 h 3"/>
                  <a:gd name="T24" fmla="*/ 9 w 11"/>
                  <a:gd name="T25" fmla="*/ 0 h 3"/>
                  <a:gd name="T26" fmla="*/ 11 w 11"/>
                  <a:gd name="T27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1" h="3">
                    <a:moveTo>
                      <a:pt x="11" y="0"/>
                    </a:moveTo>
                    <a:lnTo>
                      <a:pt x="9" y="0"/>
                    </a:lnTo>
                    <a:lnTo>
                      <a:pt x="8" y="1"/>
                    </a:lnTo>
                    <a:lnTo>
                      <a:pt x="6" y="0"/>
                    </a:lnTo>
                    <a:lnTo>
                      <a:pt x="6" y="1"/>
                    </a:lnTo>
                    <a:lnTo>
                      <a:pt x="6" y="3"/>
                    </a:lnTo>
                    <a:lnTo>
                      <a:pt x="5" y="3"/>
                    </a:lnTo>
                    <a:lnTo>
                      <a:pt x="3" y="3"/>
                    </a:lnTo>
                    <a:lnTo>
                      <a:pt x="0" y="3"/>
                    </a:lnTo>
                    <a:lnTo>
                      <a:pt x="5" y="0"/>
                    </a:lnTo>
                    <a:lnTo>
                      <a:pt x="6" y="0"/>
                    </a:lnTo>
                    <a:lnTo>
                      <a:pt x="8" y="0"/>
                    </a:lnTo>
                    <a:lnTo>
                      <a:pt x="9" y="0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123" name="Freeform 383">
                <a:extLst>
                  <a:ext uri="{FF2B5EF4-FFF2-40B4-BE49-F238E27FC236}">
                    <a16:creationId xmlns:a16="http://schemas.microsoft.com/office/drawing/2014/main" id="{E98789C3-B516-ECFD-04E0-1F6DC3A93A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54838" y="7233718"/>
                <a:ext cx="9525" cy="11113"/>
              </a:xfrm>
              <a:custGeom>
                <a:avLst/>
                <a:gdLst>
                  <a:gd name="T0" fmla="*/ 3 w 6"/>
                  <a:gd name="T1" fmla="*/ 5 h 7"/>
                  <a:gd name="T2" fmla="*/ 2 w 6"/>
                  <a:gd name="T3" fmla="*/ 5 h 7"/>
                  <a:gd name="T4" fmla="*/ 0 w 6"/>
                  <a:gd name="T5" fmla="*/ 5 h 7"/>
                  <a:gd name="T6" fmla="*/ 2 w 6"/>
                  <a:gd name="T7" fmla="*/ 3 h 7"/>
                  <a:gd name="T8" fmla="*/ 3 w 6"/>
                  <a:gd name="T9" fmla="*/ 3 h 7"/>
                  <a:gd name="T10" fmla="*/ 3 w 6"/>
                  <a:gd name="T11" fmla="*/ 2 h 7"/>
                  <a:gd name="T12" fmla="*/ 5 w 6"/>
                  <a:gd name="T13" fmla="*/ 2 h 7"/>
                  <a:gd name="T14" fmla="*/ 5 w 6"/>
                  <a:gd name="T15" fmla="*/ 0 h 7"/>
                  <a:gd name="T16" fmla="*/ 6 w 6"/>
                  <a:gd name="T17" fmla="*/ 2 h 7"/>
                  <a:gd name="T18" fmla="*/ 6 w 6"/>
                  <a:gd name="T19" fmla="*/ 3 h 7"/>
                  <a:gd name="T20" fmla="*/ 6 w 6"/>
                  <a:gd name="T21" fmla="*/ 5 h 7"/>
                  <a:gd name="T22" fmla="*/ 6 w 6"/>
                  <a:gd name="T23" fmla="*/ 3 h 7"/>
                  <a:gd name="T24" fmla="*/ 5 w 6"/>
                  <a:gd name="T25" fmla="*/ 5 h 7"/>
                  <a:gd name="T26" fmla="*/ 5 w 6"/>
                  <a:gd name="T27" fmla="*/ 7 h 7"/>
                  <a:gd name="T28" fmla="*/ 3 w 6"/>
                  <a:gd name="T29" fmla="*/ 7 h 7"/>
                  <a:gd name="T30" fmla="*/ 3 w 6"/>
                  <a:gd name="T31" fmla="*/ 5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6" h="7">
                    <a:moveTo>
                      <a:pt x="3" y="5"/>
                    </a:moveTo>
                    <a:lnTo>
                      <a:pt x="2" y="5"/>
                    </a:lnTo>
                    <a:lnTo>
                      <a:pt x="0" y="5"/>
                    </a:lnTo>
                    <a:lnTo>
                      <a:pt x="2" y="3"/>
                    </a:lnTo>
                    <a:lnTo>
                      <a:pt x="3" y="3"/>
                    </a:lnTo>
                    <a:lnTo>
                      <a:pt x="3" y="2"/>
                    </a:lnTo>
                    <a:lnTo>
                      <a:pt x="5" y="2"/>
                    </a:lnTo>
                    <a:lnTo>
                      <a:pt x="5" y="0"/>
                    </a:lnTo>
                    <a:lnTo>
                      <a:pt x="6" y="2"/>
                    </a:lnTo>
                    <a:lnTo>
                      <a:pt x="6" y="3"/>
                    </a:lnTo>
                    <a:lnTo>
                      <a:pt x="6" y="5"/>
                    </a:lnTo>
                    <a:lnTo>
                      <a:pt x="6" y="3"/>
                    </a:lnTo>
                    <a:lnTo>
                      <a:pt x="5" y="5"/>
                    </a:lnTo>
                    <a:lnTo>
                      <a:pt x="5" y="7"/>
                    </a:lnTo>
                    <a:lnTo>
                      <a:pt x="3" y="7"/>
                    </a:lnTo>
                    <a:lnTo>
                      <a:pt x="3" y="5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124" name="Freeform 384">
                <a:extLst>
                  <a:ext uri="{FF2B5EF4-FFF2-40B4-BE49-F238E27FC236}">
                    <a16:creationId xmlns:a16="http://schemas.microsoft.com/office/drawing/2014/main" id="{C328856B-D7DB-D436-B4FB-527B31AE94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31051" y="7297218"/>
                <a:ext cx="9525" cy="11113"/>
              </a:xfrm>
              <a:custGeom>
                <a:avLst/>
                <a:gdLst>
                  <a:gd name="T0" fmla="*/ 3 w 6"/>
                  <a:gd name="T1" fmla="*/ 0 h 7"/>
                  <a:gd name="T2" fmla="*/ 5 w 6"/>
                  <a:gd name="T3" fmla="*/ 2 h 7"/>
                  <a:gd name="T4" fmla="*/ 6 w 6"/>
                  <a:gd name="T5" fmla="*/ 4 h 7"/>
                  <a:gd name="T6" fmla="*/ 5 w 6"/>
                  <a:gd name="T7" fmla="*/ 4 h 7"/>
                  <a:gd name="T8" fmla="*/ 5 w 6"/>
                  <a:gd name="T9" fmla="*/ 5 h 7"/>
                  <a:gd name="T10" fmla="*/ 5 w 6"/>
                  <a:gd name="T11" fmla="*/ 7 h 7"/>
                  <a:gd name="T12" fmla="*/ 3 w 6"/>
                  <a:gd name="T13" fmla="*/ 5 h 7"/>
                  <a:gd name="T14" fmla="*/ 3 w 6"/>
                  <a:gd name="T15" fmla="*/ 7 h 7"/>
                  <a:gd name="T16" fmla="*/ 2 w 6"/>
                  <a:gd name="T17" fmla="*/ 5 h 7"/>
                  <a:gd name="T18" fmla="*/ 3 w 6"/>
                  <a:gd name="T19" fmla="*/ 5 h 7"/>
                  <a:gd name="T20" fmla="*/ 2 w 6"/>
                  <a:gd name="T21" fmla="*/ 4 h 7"/>
                  <a:gd name="T22" fmla="*/ 0 w 6"/>
                  <a:gd name="T23" fmla="*/ 2 h 7"/>
                  <a:gd name="T24" fmla="*/ 2 w 6"/>
                  <a:gd name="T25" fmla="*/ 2 h 7"/>
                  <a:gd name="T26" fmla="*/ 3 w 6"/>
                  <a:gd name="T27" fmla="*/ 0 h 7"/>
                  <a:gd name="T28" fmla="*/ 3 w 6"/>
                  <a:gd name="T29" fmla="*/ 2 h 7"/>
                  <a:gd name="T30" fmla="*/ 3 w 6"/>
                  <a:gd name="T31" fmla="*/ 0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6" h="7">
                    <a:moveTo>
                      <a:pt x="3" y="0"/>
                    </a:moveTo>
                    <a:lnTo>
                      <a:pt x="5" y="2"/>
                    </a:lnTo>
                    <a:lnTo>
                      <a:pt x="6" y="4"/>
                    </a:lnTo>
                    <a:lnTo>
                      <a:pt x="5" y="4"/>
                    </a:lnTo>
                    <a:lnTo>
                      <a:pt x="5" y="5"/>
                    </a:lnTo>
                    <a:lnTo>
                      <a:pt x="5" y="7"/>
                    </a:lnTo>
                    <a:lnTo>
                      <a:pt x="3" y="5"/>
                    </a:lnTo>
                    <a:lnTo>
                      <a:pt x="3" y="7"/>
                    </a:lnTo>
                    <a:lnTo>
                      <a:pt x="2" y="5"/>
                    </a:lnTo>
                    <a:lnTo>
                      <a:pt x="3" y="5"/>
                    </a:lnTo>
                    <a:lnTo>
                      <a:pt x="2" y="4"/>
                    </a:lnTo>
                    <a:lnTo>
                      <a:pt x="0" y="2"/>
                    </a:lnTo>
                    <a:lnTo>
                      <a:pt x="2" y="2"/>
                    </a:lnTo>
                    <a:lnTo>
                      <a:pt x="3" y="0"/>
                    </a:lnTo>
                    <a:lnTo>
                      <a:pt x="3" y="2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125" name="Freeform 385">
                <a:extLst>
                  <a:ext uri="{FF2B5EF4-FFF2-40B4-BE49-F238E27FC236}">
                    <a16:creationId xmlns:a16="http://schemas.microsoft.com/office/drawing/2014/main" id="{A3C11A9B-9CA4-F606-5D2A-DD0A3FD2B7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94538" y="7495656"/>
                <a:ext cx="9525" cy="9525"/>
              </a:xfrm>
              <a:custGeom>
                <a:avLst/>
                <a:gdLst>
                  <a:gd name="T0" fmla="*/ 4 w 6"/>
                  <a:gd name="T1" fmla="*/ 0 h 6"/>
                  <a:gd name="T2" fmla="*/ 6 w 6"/>
                  <a:gd name="T3" fmla="*/ 0 h 6"/>
                  <a:gd name="T4" fmla="*/ 6 w 6"/>
                  <a:gd name="T5" fmla="*/ 2 h 6"/>
                  <a:gd name="T6" fmla="*/ 3 w 6"/>
                  <a:gd name="T7" fmla="*/ 5 h 6"/>
                  <a:gd name="T8" fmla="*/ 1 w 6"/>
                  <a:gd name="T9" fmla="*/ 6 h 6"/>
                  <a:gd name="T10" fmla="*/ 0 w 6"/>
                  <a:gd name="T11" fmla="*/ 6 h 6"/>
                  <a:gd name="T12" fmla="*/ 1 w 6"/>
                  <a:gd name="T13" fmla="*/ 2 h 6"/>
                  <a:gd name="T14" fmla="*/ 3 w 6"/>
                  <a:gd name="T15" fmla="*/ 2 h 6"/>
                  <a:gd name="T16" fmla="*/ 3 w 6"/>
                  <a:gd name="T17" fmla="*/ 0 h 6"/>
                  <a:gd name="T18" fmla="*/ 4 w 6"/>
                  <a:gd name="T19" fmla="*/ 0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" h="6">
                    <a:moveTo>
                      <a:pt x="4" y="0"/>
                    </a:moveTo>
                    <a:lnTo>
                      <a:pt x="6" y="0"/>
                    </a:lnTo>
                    <a:lnTo>
                      <a:pt x="6" y="2"/>
                    </a:lnTo>
                    <a:lnTo>
                      <a:pt x="3" y="5"/>
                    </a:lnTo>
                    <a:lnTo>
                      <a:pt x="1" y="6"/>
                    </a:lnTo>
                    <a:lnTo>
                      <a:pt x="0" y="6"/>
                    </a:lnTo>
                    <a:lnTo>
                      <a:pt x="1" y="2"/>
                    </a:lnTo>
                    <a:lnTo>
                      <a:pt x="3" y="2"/>
                    </a:lnTo>
                    <a:lnTo>
                      <a:pt x="3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126" name="Freeform 386">
                <a:extLst>
                  <a:ext uri="{FF2B5EF4-FFF2-40B4-BE49-F238E27FC236}">
                    <a16:creationId xmlns:a16="http://schemas.microsoft.com/office/drawing/2014/main" id="{D74639C3-8D5D-5B4C-EFF2-0E1CA2409E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86601" y="7197206"/>
                <a:ext cx="4763" cy="11113"/>
              </a:xfrm>
              <a:custGeom>
                <a:avLst/>
                <a:gdLst>
                  <a:gd name="T0" fmla="*/ 2 w 3"/>
                  <a:gd name="T1" fmla="*/ 0 h 7"/>
                  <a:gd name="T2" fmla="*/ 3 w 3"/>
                  <a:gd name="T3" fmla="*/ 2 h 7"/>
                  <a:gd name="T4" fmla="*/ 3 w 3"/>
                  <a:gd name="T5" fmla="*/ 4 h 7"/>
                  <a:gd name="T6" fmla="*/ 0 w 3"/>
                  <a:gd name="T7" fmla="*/ 7 h 7"/>
                  <a:gd name="T8" fmla="*/ 0 w 3"/>
                  <a:gd name="T9" fmla="*/ 4 h 7"/>
                  <a:gd name="T10" fmla="*/ 0 w 3"/>
                  <a:gd name="T11" fmla="*/ 2 h 7"/>
                  <a:gd name="T12" fmla="*/ 2 w 3"/>
                  <a:gd name="T13" fmla="*/ 2 h 7"/>
                  <a:gd name="T14" fmla="*/ 0 w 3"/>
                  <a:gd name="T15" fmla="*/ 0 h 7"/>
                  <a:gd name="T16" fmla="*/ 2 w 3"/>
                  <a:gd name="T17" fmla="*/ 0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" h="7">
                    <a:moveTo>
                      <a:pt x="2" y="0"/>
                    </a:moveTo>
                    <a:lnTo>
                      <a:pt x="3" y="2"/>
                    </a:lnTo>
                    <a:lnTo>
                      <a:pt x="3" y="4"/>
                    </a:lnTo>
                    <a:lnTo>
                      <a:pt x="0" y="7"/>
                    </a:lnTo>
                    <a:lnTo>
                      <a:pt x="0" y="4"/>
                    </a:lnTo>
                    <a:lnTo>
                      <a:pt x="0" y="2"/>
                    </a:lnTo>
                    <a:lnTo>
                      <a:pt x="2" y="2"/>
                    </a:lnTo>
                    <a:lnTo>
                      <a:pt x="0" y="0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127" name="Freeform 387">
                <a:extLst>
                  <a:ext uri="{FF2B5EF4-FFF2-40B4-BE49-F238E27FC236}">
                    <a16:creationId xmlns:a16="http://schemas.microsoft.com/office/drawing/2014/main" id="{CC8ABCF9-0329-6419-5091-7815EB713F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46913" y="7484543"/>
                <a:ext cx="7938" cy="6350"/>
              </a:xfrm>
              <a:custGeom>
                <a:avLst/>
                <a:gdLst>
                  <a:gd name="T0" fmla="*/ 5 w 5"/>
                  <a:gd name="T1" fmla="*/ 0 h 4"/>
                  <a:gd name="T2" fmla="*/ 5 w 5"/>
                  <a:gd name="T3" fmla="*/ 1 h 4"/>
                  <a:gd name="T4" fmla="*/ 4 w 5"/>
                  <a:gd name="T5" fmla="*/ 3 h 4"/>
                  <a:gd name="T6" fmla="*/ 4 w 5"/>
                  <a:gd name="T7" fmla="*/ 4 h 4"/>
                  <a:gd name="T8" fmla="*/ 2 w 5"/>
                  <a:gd name="T9" fmla="*/ 3 h 4"/>
                  <a:gd name="T10" fmla="*/ 2 w 5"/>
                  <a:gd name="T11" fmla="*/ 1 h 4"/>
                  <a:gd name="T12" fmla="*/ 0 w 5"/>
                  <a:gd name="T13" fmla="*/ 1 h 4"/>
                  <a:gd name="T14" fmla="*/ 2 w 5"/>
                  <a:gd name="T15" fmla="*/ 0 h 4"/>
                  <a:gd name="T16" fmla="*/ 4 w 5"/>
                  <a:gd name="T17" fmla="*/ 0 h 4"/>
                  <a:gd name="T18" fmla="*/ 5 w 5"/>
                  <a:gd name="T19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" h="4">
                    <a:moveTo>
                      <a:pt x="5" y="0"/>
                    </a:moveTo>
                    <a:lnTo>
                      <a:pt x="5" y="1"/>
                    </a:lnTo>
                    <a:lnTo>
                      <a:pt x="4" y="3"/>
                    </a:lnTo>
                    <a:lnTo>
                      <a:pt x="4" y="4"/>
                    </a:lnTo>
                    <a:lnTo>
                      <a:pt x="2" y="3"/>
                    </a:lnTo>
                    <a:lnTo>
                      <a:pt x="2" y="1"/>
                    </a:lnTo>
                    <a:lnTo>
                      <a:pt x="0" y="1"/>
                    </a:lnTo>
                    <a:lnTo>
                      <a:pt x="2" y="0"/>
                    </a:lnTo>
                    <a:lnTo>
                      <a:pt x="4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128" name="Freeform 388">
                <a:extLst>
                  <a:ext uri="{FF2B5EF4-FFF2-40B4-BE49-F238E27FC236}">
                    <a16:creationId xmlns:a16="http://schemas.microsoft.com/office/drawing/2014/main" id="{90FEFA0F-44D1-AEB1-317E-90F6AB41FEC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13601" y="7427393"/>
                <a:ext cx="7938" cy="12700"/>
              </a:xfrm>
              <a:custGeom>
                <a:avLst/>
                <a:gdLst>
                  <a:gd name="T0" fmla="*/ 5 w 5"/>
                  <a:gd name="T1" fmla="*/ 2 h 8"/>
                  <a:gd name="T2" fmla="*/ 5 w 5"/>
                  <a:gd name="T3" fmla="*/ 3 h 8"/>
                  <a:gd name="T4" fmla="*/ 3 w 5"/>
                  <a:gd name="T5" fmla="*/ 3 h 8"/>
                  <a:gd name="T6" fmla="*/ 2 w 5"/>
                  <a:gd name="T7" fmla="*/ 3 h 8"/>
                  <a:gd name="T8" fmla="*/ 2 w 5"/>
                  <a:gd name="T9" fmla="*/ 5 h 8"/>
                  <a:gd name="T10" fmla="*/ 2 w 5"/>
                  <a:gd name="T11" fmla="*/ 8 h 8"/>
                  <a:gd name="T12" fmla="*/ 2 w 5"/>
                  <a:gd name="T13" fmla="*/ 6 h 8"/>
                  <a:gd name="T14" fmla="*/ 0 w 5"/>
                  <a:gd name="T15" fmla="*/ 6 h 8"/>
                  <a:gd name="T16" fmla="*/ 0 w 5"/>
                  <a:gd name="T17" fmla="*/ 3 h 8"/>
                  <a:gd name="T18" fmla="*/ 2 w 5"/>
                  <a:gd name="T19" fmla="*/ 3 h 8"/>
                  <a:gd name="T20" fmla="*/ 0 w 5"/>
                  <a:gd name="T21" fmla="*/ 3 h 8"/>
                  <a:gd name="T22" fmla="*/ 0 w 5"/>
                  <a:gd name="T23" fmla="*/ 2 h 8"/>
                  <a:gd name="T24" fmla="*/ 0 w 5"/>
                  <a:gd name="T25" fmla="*/ 0 h 8"/>
                  <a:gd name="T26" fmla="*/ 2 w 5"/>
                  <a:gd name="T27" fmla="*/ 0 h 8"/>
                  <a:gd name="T28" fmla="*/ 3 w 5"/>
                  <a:gd name="T29" fmla="*/ 0 h 8"/>
                  <a:gd name="T30" fmla="*/ 3 w 5"/>
                  <a:gd name="T31" fmla="*/ 2 h 8"/>
                  <a:gd name="T32" fmla="*/ 5 w 5"/>
                  <a:gd name="T33" fmla="*/ 2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5" h="8">
                    <a:moveTo>
                      <a:pt x="5" y="2"/>
                    </a:moveTo>
                    <a:lnTo>
                      <a:pt x="5" y="3"/>
                    </a:lnTo>
                    <a:lnTo>
                      <a:pt x="3" y="3"/>
                    </a:lnTo>
                    <a:lnTo>
                      <a:pt x="2" y="3"/>
                    </a:lnTo>
                    <a:lnTo>
                      <a:pt x="2" y="5"/>
                    </a:lnTo>
                    <a:lnTo>
                      <a:pt x="2" y="8"/>
                    </a:lnTo>
                    <a:lnTo>
                      <a:pt x="2" y="6"/>
                    </a:lnTo>
                    <a:lnTo>
                      <a:pt x="0" y="6"/>
                    </a:lnTo>
                    <a:lnTo>
                      <a:pt x="0" y="3"/>
                    </a:lnTo>
                    <a:lnTo>
                      <a:pt x="2" y="3"/>
                    </a:lnTo>
                    <a:lnTo>
                      <a:pt x="0" y="3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3" y="2"/>
                    </a:lnTo>
                    <a:lnTo>
                      <a:pt x="5" y="2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129" name="Freeform 389">
                <a:extLst>
                  <a:ext uri="{FF2B5EF4-FFF2-40B4-BE49-F238E27FC236}">
                    <a16:creationId xmlns:a16="http://schemas.microsoft.com/office/drawing/2014/main" id="{1C2C1D7D-BDFC-FCDB-0CDA-7224E93159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62813" y="7505181"/>
                <a:ext cx="7938" cy="7938"/>
              </a:xfrm>
              <a:custGeom>
                <a:avLst/>
                <a:gdLst>
                  <a:gd name="T0" fmla="*/ 3 w 5"/>
                  <a:gd name="T1" fmla="*/ 0 h 5"/>
                  <a:gd name="T2" fmla="*/ 5 w 5"/>
                  <a:gd name="T3" fmla="*/ 2 h 5"/>
                  <a:gd name="T4" fmla="*/ 5 w 5"/>
                  <a:gd name="T5" fmla="*/ 3 h 5"/>
                  <a:gd name="T6" fmla="*/ 3 w 5"/>
                  <a:gd name="T7" fmla="*/ 5 h 5"/>
                  <a:gd name="T8" fmla="*/ 2 w 5"/>
                  <a:gd name="T9" fmla="*/ 5 h 5"/>
                  <a:gd name="T10" fmla="*/ 0 w 5"/>
                  <a:gd name="T11" fmla="*/ 3 h 5"/>
                  <a:gd name="T12" fmla="*/ 2 w 5"/>
                  <a:gd name="T13" fmla="*/ 2 h 5"/>
                  <a:gd name="T14" fmla="*/ 3 w 5"/>
                  <a:gd name="T15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" h="5">
                    <a:moveTo>
                      <a:pt x="3" y="0"/>
                    </a:moveTo>
                    <a:lnTo>
                      <a:pt x="5" y="2"/>
                    </a:lnTo>
                    <a:lnTo>
                      <a:pt x="5" y="3"/>
                    </a:lnTo>
                    <a:lnTo>
                      <a:pt x="3" y="5"/>
                    </a:lnTo>
                    <a:lnTo>
                      <a:pt x="2" y="5"/>
                    </a:lnTo>
                    <a:lnTo>
                      <a:pt x="0" y="3"/>
                    </a:lnTo>
                    <a:lnTo>
                      <a:pt x="2" y="2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130" name="Freeform 390">
                <a:extLst>
                  <a:ext uri="{FF2B5EF4-FFF2-40B4-BE49-F238E27FC236}">
                    <a16:creationId xmlns:a16="http://schemas.microsoft.com/office/drawing/2014/main" id="{C4AADD0A-92B4-2FE6-235B-5598EFB51A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48513" y="7527406"/>
                <a:ext cx="9525" cy="7938"/>
              </a:xfrm>
              <a:custGeom>
                <a:avLst/>
                <a:gdLst>
                  <a:gd name="T0" fmla="*/ 0 w 6"/>
                  <a:gd name="T1" fmla="*/ 2 h 5"/>
                  <a:gd name="T2" fmla="*/ 1 w 6"/>
                  <a:gd name="T3" fmla="*/ 2 h 5"/>
                  <a:gd name="T4" fmla="*/ 1 w 6"/>
                  <a:gd name="T5" fmla="*/ 0 h 5"/>
                  <a:gd name="T6" fmla="*/ 4 w 6"/>
                  <a:gd name="T7" fmla="*/ 2 h 5"/>
                  <a:gd name="T8" fmla="*/ 6 w 6"/>
                  <a:gd name="T9" fmla="*/ 3 h 5"/>
                  <a:gd name="T10" fmla="*/ 6 w 6"/>
                  <a:gd name="T11" fmla="*/ 5 h 5"/>
                  <a:gd name="T12" fmla="*/ 6 w 6"/>
                  <a:gd name="T13" fmla="*/ 3 h 5"/>
                  <a:gd name="T14" fmla="*/ 4 w 6"/>
                  <a:gd name="T15" fmla="*/ 3 h 5"/>
                  <a:gd name="T16" fmla="*/ 3 w 6"/>
                  <a:gd name="T17" fmla="*/ 3 h 5"/>
                  <a:gd name="T18" fmla="*/ 1 w 6"/>
                  <a:gd name="T19" fmla="*/ 3 h 5"/>
                  <a:gd name="T20" fmla="*/ 0 w 6"/>
                  <a:gd name="T21" fmla="*/ 3 h 5"/>
                  <a:gd name="T22" fmla="*/ 0 w 6"/>
                  <a:gd name="T23" fmla="*/ 2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6" h="5">
                    <a:moveTo>
                      <a:pt x="0" y="2"/>
                    </a:moveTo>
                    <a:lnTo>
                      <a:pt x="1" y="2"/>
                    </a:lnTo>
                    <a:lnTo>
                      <a:pt x="1" y="0"/>
                    </a:lnTo>
                    <a:lnTo>
                      <a:pt x="4" y="2"/>
                    </a:lnTo>
                    <a:lnTo>
                      <a:pt x="6" y="3"/>
                    </a:lnTo>
                    <a:lnTo>
                      <a:pt x="6" y="5"/>
                    </a:lnTo>
                    <a:lnTo>
                      <a:pt x="6" y="3"/>
                    </a:lnTo>
                    <a:lnTo>
                      <a:pt x="4" y="3"/>
                    </a:lnTo>
                    <a:lnTo>
                      <a:pt x="3" y="3"/>
                    </a:lnTo>
                    <a:lnTo>
                      <a:pt x="1" y="3"/>
                    </a:lnTo>
                    <a:lnTo>
                      <a:pt x="0" y="3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131" name="Freeform 391">
                <a:extLst>
                  <a:ext uri="{FF2B5EF4-FFF2-40B4-BE49-F238E27FC236}">
                    <a16:creationId xmlns:a16="http://schemas.microsoft.com/office/drawing/2014/main" id="{3542BD75-8251-1702-1C02-9D47CF947D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75488" y="7500418"/>
                <a:ext cx="9525" cy="7938"/>
              </a:xfrm>
              <a:custGeom>
                <a:avLst/>
                <a:gdLst>
                  <a:gd name="T0" fmla="*/ 1 w 6"/>
                  <a:gd name="T1" fmla="*/ 0 h 5"/>
                  <a:gd name="T2" fmla="*/ 6 w 6"/>
                  <a:gd name="T3" fmla="*/ 3 h 5"/>
                  <a:gd name="T4" fmla="*/ 6 w 6"/>
                  <a:gd name="T5" fmla="*/ 5 h 5"/>
                  <a:gd name="T6" fmla="*/ 4 w 6"/>
                  <a:gd name="T7" fmla="*/ 5 h 5"/>
                  <a:gd name="T8" fmla="*/ 3 w 6"/>
                  <a:gd name="T9" fmla="*/ 3 h 5"/>
                  <a:gd name="T10" fmla="*/ 1 w 6"/>
                  <a:gd name="T11" fmla="*/ 3 h 5"/>
                  <a:gd name="T12" fmla="*/ 1 w 6"/>
                  <a:gd name="T13" fmla="*/ 2 h 5"/>
                  <a:gd name="T14" fmla="*/ 0 w 6"/>
                  <a:gd name="T15" fmla="*/ 0 h 5"/>
                  <a:gd name="T16" fmla="*/ 1 w 6"/>
                  <a:gd name="T17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5">
                    <a:moveTo>
                      <a:pt x="1" y="0"/>
                    </a:moveTo>
                    <a:lnTo>
                      <a:pt x="6" y="3"/>
                    </a:lnTo>
                    <a:lnTo>
                      <a:pt x="6" y="5"/>
                    </a:lnTo>
                    <a:lnTo>
                      <a:pt x="4" y="5"/>
                    </a:lnTo>
                    <a:lnTo>
                      <a:pt x="3" y="3"/>
                    </a:lnTo>
                    <a:lnTo>
                      <a:pt x="1" y="3"/>
                    </a:lnTo>
                    <a:lnTo>
                      <a:pt x="1" y="2"/>
                    </a:lnTo>
                    <a:lnTo>
                      <a:pt x="0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132" name="Freeform 392">
                <a:extLst>
                  <a:ext uri="{FF2B5EF4-FFF2-40B4-BE49-F238E27FC236}">
                    <a16:creationId xmlns:a16="http://schemas.microsoft.com/office/drawing/2014/main" id="{93C5EDB1-D300-43A9-0ECB-0DFFD23ED8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89776" y="7462318"/>
                <a:ext cx="6350" cy="9525"/>
              </a:xfrm>
              <a:custGeom>
                <a:avLst/>
                <a:gdLst>
                  <a:gd name="T0" fmla="*/ 3 w 4"/>
                  <a:gd name="T1" fmla="*/ 6 h 6"/>
                  <a:gd name="T2" fmla="*/ 1 w 4"/>
                  <a:gd name="T3" fmla="*/ 6 h 6"/>
                  <a:gd name="T4" fmla="*/ 1 w 4"/>
                  <a:gd name="T5" fmla="*/ 4 h 6"/>
                  <a:gd name="T6" fmla="*/ 0 w 4"/>
                  <a:gd name="T7" fmla="*/ 3 h 6"/>
                  <a:gd name="T8" fmla="*/ 1 w 4"/>
                  <a:gd name="T9" fmla="*/ 1 h 6"/>
                  <a:gd name="T10" fmla="*/ 3 w 4"/>
                  <a:gd name="T11" fmla="*/ 0 h 6"/>
                  <a:gd name="T12" fmla="*/ 4 w 4"/>
                  <a:gd name="T13" fmla="*/ 0 h 6"/>
                  <a:gd name="T14" fmla="*/ 3 w 4"/>
                  <a:gd name="T15" fmla="*/ 4 h 6"/>
                  <a:gd name="T16" fmla="*/ 3 w 4"/>
                  <a:gd name="T17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" h="6">
                    <a:moveTo>
                      <a:pt x="3" y="6"/>
                    </a:moveTo>
                    <a:lnTo>
                      <a:pt x="1" y="6"/>
                    </a:lnTo>
                    <a:lnTo>
                      <a:pt x="1" y="4"/>
                    </a:lnTo>
                    <a:lnTo>
                      <a:pt x="0" y="3"/>
                    </a:lnTo>
                    <a:lnTo>
                      <a:pt x="1" y="1"/>
                    </a:lnTo>
                    <a:lnTo>
                      <a:pt x="3" y="0"/>
                    </a:lnTo>
                    <a:lnTo>
                      <a:pt x="4" y="0"/>
                    </a:lnTo>
                    <a:lnTo>
                      <a:pt x="3" y="4"/>
                    </a:lnTo>
                    <a:lnTo>
                      <a:pt x="3" y="6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133" name="Freeform 394">
                <a:extLst>
                  <a:ext uri="{FF2B5EF4-FFF2-40B4-BE49-F238E27FC236}">
                    <a16:creationId xmlns:a16="http://schemas.microsoft.com/office/drawing/2014/main" id="{C314C282-5CC8-8207-1531-6AC16FD50F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97738" y="7544868"/>
                <a:ext cx="6350" cy="3175"/>
              </a:xfrm>
              <a:custGeom>
                <a:avLst/>
                <a:gdLst>
                  <a:gd name="T0" fmla="*/ 1 w 4"/>
                  <a:gd name="T1" fmla="*/ 0 h 2"/>
                  <a:gd name="T2" fmla="*/ 4 w 4"/>
                  <a:gd name="T3" fmla="*/ 0 h 2"/>
                  <a:gd name="T4" fmla="*/ 4 w 4"/>
                  <a:gd name="T5" fmla="*/ 2 h 2"/>
                  <a:gd name="T6" fmla="*/ 3 w 4"/>
                  <a:gd name="T7" fmla="*/ 2 h 2"/>
                  <a:gd name="T8" fmla="*/ 1 w 4"/>
                  <a:gd name="T9" fmla="*/ 2 h 2"/>
                  <a:gd name="T10" fmla="*/ 0 w 4"/>
                  <a:gd name="T11" fmla="*/ 2 h 2"/>
                  <a:gd name="T12" fmla="*/ 0 w 4"/>
                  <a:gd name="T13" fmla="*/ 0 h 2"/>
                  <a:gd name="T14" fmla="*/ 1 w 4"/>
                  <a:gd name="T15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" h="2">
                    <a:moveTo>
                      <a:pt x="1" y="0"/>
                    </a:moveTo>
                    <a:lnTo>
                      <a:pt x="4" y="0"/>
                    </a:lnTo>
                    <a:lnTo>
                      <a:pt x="4" y="2"/>
                    </a:lnTo>
                    <a:lnTo>
                      <a:pt x="3" y="2"/>
                    </a:lnTo>
                    <a:lnTo>
                      <a:pt x="1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134" name="Freeform 396">
                <a:extLst>
                  <a:ext uri="{FF2B5EF4-FFF2-40B4-BE49-F238E27FC236}">
                    <a16:creationId xmlns:a16="http://schemas.microsoft.com/office/drawing/2014/main" id="{80248515-D932-841A-89FF-153FFE67AB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08813" y="7219431"/>
                <a:ext cx="4763" cy="7938"/>
              </a:xfrm>
              <a:custGeom>
                <a:avLst/>
                <a:gdLst>
                  <a:gd name="T0" fmla="*/ 3 w 3"/>
                  <a:gd name="T1" fmla="*/ 0 h 5"/>
                  <a:gd name="T2" fmla="*/ 3 w 3"/>
                  <a:gd name="T3" fmla="*/ 2 h 5"/>
                  <a:gd name="T4" fmla="*/ 3 w 3"/>
                  <a:gd name="T5" fmla="*/ 3 h 5"/>
                  <a:gd name="T6" fmla="*/ 2 w 3"/>
                  <a:gd name="T7" fmla="*/ 5 h 5"/>
                  <a:gd name="T8" fmla="*/ 2 w 3"/>
                  <a:gd name="T9" fmla="*/ 3 h 5"/>
                  <a:gd name="T10" fmla="*/ 0 w 3"/>
                  <a:gd name="T11" fmla="*/ 3 h 5"/>
                  <a:gd name="T12" fmla="*/ 0 w 3"/>
                  <a:gd name="T13" fmla="*/ 2 h 5"/>
                  <a:gd name="T14" fmla="*/ 2 w 3"/>
                  <a:gd name="T15" fmla="*/ 0 h 5"/>
                  <a:gd name="T16" fmla="*/ 2 w 3"/>
                  <a:gd name="T17" fmla="*/ 2 h 5"/>
                  <a:gd name="T18" fmla="*/ 2 w 3"/>
                  <a:gd name="T19" fmla="*/ 0 h 5"/>
                  <a:gd name="T20" fmla="*/ 3 w 3"/>
                  <a:gd name="T21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" h="5">
                    <a:moveTo>
                      <a:pt x="3" y="0"/>
                    </a:moveTo>
                    <a:lnTo>
                      <a:pt x="3" y="2"/>
                    </a:lnTo>
                    <a:lnTo>
                      <a:pt x="3" y="3"/>
                    </a:lnTo>
                    <a:lnTo>
                      <a:pt x="2" y="5"/>
                    </a:lnTo>
                    <a:lnTo>
                      <a:pt x="2" y="3"/>
                    </a:lnTo>
                    <a:lnTo>
                      <a:pt x="0" y="3"/>
                    </a:lnTo>
                    <a:lnTo>
                      <a:pt x="0" y="2"/>
                    </a:lnTo>
                    <a:lnTo>
                      <a:pt x="2" y="0"/>
                    </a:lnTo>
                    <a:lnTo>
                      <a:pt x="2" y="2"/>
                    </a:lnTo>
                    <a:lnTo>
                      <a:pt x="2" y="0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135" name="Freeform 398">
                <a:extLst>
                  <a:ext uri="{FF2B5EF4-FFF2-40B4-BE49-F238E27FC236}">
                    <a16:creationId xmlns:a16="http://schemas.microsoft.com/office/drawing/2014/main" id="{DF419658-6473-CAA5-8D50-22938BB795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31026" y="7436918"/>
                <a:ext cx="6350" cy="4763"/>
              </a:xfrm>
              <a:custGeom>
                <a:avLst/>
                <a:gdLst>
                  <a:gd name="T0" fmla="*/ 1 w 4"/>
                  <a:gd name="T1" fmla="*/ 0 h 3"/>
                  <a:gd name="T2" fmla="*/ 3 w 4"/>
                  <a:gd name="T3" fmla="*/ 0 h 3"/>
                  <a:gd name="T4" fmla="*/ 3 w 4"/>
                  <a:gd name="T5" fmla="*/ 2 h 3"/>
                  <a:gd name="T6" fmla="*/ 4 w 4"/>
                  <a:gd name="T7" fmla="*/ 2 h 3"/>
                  <a:gd name="T8" fmla="*/ 4 w 4"/>
                  <a:gd name="T9" fmla="*/ 3 h 3"/>
                  <a:gd name="T10" fmla="*/ 3 w 4"/>
                  <a:gd name="T11" fmla="*/ 3 h 3"/>
                  <a:gd name="T12" fmla="*/ 1 w 4"/>
                  <a:gd name="T13" fmla="*/ 3 h 3"/>
                  <a:gd name="T14" fmla="*/ 1 w 4"/>
                  <a:gd name="T15" fmla="*/ 2 h 3"/>
                  <a:gd name="T16" fmla="*/ 0 w 4"/>
                  <a:gd name="T17" fmla="*/ 2 h 3"/>
                  <a:gd name="T18" fmla="*/ 0 w 4"/>
                  <a:gd name="T19" fmla="*/ 0 h 3"/>
                  <a:gd name="T20" fmla="*/ 1 w 4"/>
                  <a:gd name="T21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" h="3">
                    <a:moveTo>
                      <a:pt x="1" y="0"/>
                    </a:moveTo>
                    <a:lnTo>
                      <a:pt x="3" y="0"/>
                    </a:lnTo>
                    <a:lnTo>
                      <a:pt x="3" y="2"/>
                    </a:lnTo>
                    <a:lnTo>
                      <a:pt x="4" y="2"/>
                    </a:lnTo>
                    <a:lnTo>
                      <a:pt x="4" y="3"/>
                    </a:lnTo>
                    <a:lnTo>
                      <a:pt x="3" y="3"/>
                    </a:lnTo>
                    <a:lnTo>
                      <a:pt x="1" y="3"/>
                    </a:lnTo>
                    <a:lnTo>
                      <a:pt x="1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136" name="Freeform 400">
                <a:extLst>
                  <a:ext uri="{FF2B5EF4-FFF2-40B4-BE49-F238E27FC236}">
                    <a16:creationId xmlns:a16="http://schemas.microsoft.com/office/drawing/2014/main" id="{F4B928FC-1C4B-2E86-D496-5FD28CE8A2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59601" y="7409931"/>
                <a:ext cx="7938" cy="4763"/>
              </a:xfrm>
              <a:custGeom>
                <a:avLst/>
                <a:gdLst>
                  <a:gd name="T0" fmla="*/ 2 w 5"/>
                  <a:gd name="T1" fmla="*/ 0 h 3"/>
                  <a:gd name="T2" fmla="*/ 3 w 5"/>
                  <a:gd name="T3" fmla="*/ 0 h 3"/>
                  <a:gd name="T4" fmla="*/ 3 w 5"/>
                  <a:gd name="T5" fmla="*/ 2 h 3"/>
                  <a:gd name="T6" fmla="*/ 5 w 5"/>
                  <a:gd name="T7" fmla="*/ 2 h 3"/>
                  <a:gd name="T8" fmla="*/ 3 w 5"/>
                  <a:gd name="T9" fmla="*/ 3 h 3"/>
                  <a:gd name="T10" fmla="*/ 2 w 5"/>
                  <a:gd name="T11" fmla="*/ 3 h 3"/>
                  <a:gd name="T12" fmla="*/ 0 w 5"/>
                  <a:gd name="T13" fmla="*/ 3 h 3"/>
                  <a:gd name="T14" fmla="*/ 0 w 5"/>
                  <a:gd name="T15" fmla="*/ 2 h 3"/>
                  <a:gd name="T16" fmla="*/ 2 w 5"/>
                  <a:gd name="T17" fmla="*/ 2 h 3"/>
                  <a:gd name="T18" fmla="*/ 2 w 5"/>
                  <a:gd name="T19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" h="3">
                    <a:moveTo>
                      <a:pt x="2" y="0"/>
                    </a:moveTo>
                    <a:lnTo>
                      <a:pt x="3" y="0"/>
                    </a:lnTo>
                    <a:lnTo>
                      <a:pt x="3" y="2"/>
                    </a:lnTo>
                    <a:lnTo>
                      <a:pt x="5" y="2"/>
                    </a:lnTo>
                    <a:lnTo>
                      <a:pt x="3" y="3"/>
                    </a:lnTo>
                    <a:lnTo>
                      <a:pt x="2" y="3"/>
                    </a:lnTo>
                    <a:lnTo>
                      <a:pt x="0" y="3"/>
                    </a:lnTo>
                    <a:lnTo>
                      <a:pt x="0" y="2"/>
                    </a:lnTo>
                    <a:lnTo>
                      <a:pt x="2" y="2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137" name="Freeform 401">
                <a:extLst>
                  <a:ext uri="{FF2B5EF4-FFF2-40B4-BE49-F238E27FC236}">
                    <a16:creationId xmlns:a16="http://schemas.microsoft.com/office/drawing/2014/main" id="{13513A89-E4CE-EE66-0AFF-3DA5A699C4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59613" y="7400406"/>
                <a:ext cx="7938" cy="4763"/>
              </a:xfrm>
              <a:custGeom>
                <a:avLst/>
                <a:gdLst>
                  <a:gd name="T0" fmla="*/ 5 w 5"/>
                  <a:gd name="T1" fmla="*/ 2 h 3"/>
                  <a:gd name="T2" fmla="*/ 5 w 5"/>
                  <a:gd name="T3" fmla="*/ 3 h 3"/>
                  <a:gd name="T4" fmla="*/ 3 w 5"/>
                  <a:gd name="T5" fmla="*/ 3 h 3"/>
                  <a:gd name="T6" fmla="*/ 2 w 5"/>
                  <a:gd name="T7" fmla="*/ 3 h 3"/>
                  <a:gd name="T8" fmla="*/ 0 w 5"/>
                  <a:gd name="T9" fmla="*/ 3 h 3"/>
                  <a:gd name="T10" fmla="*/ 2 w 5"/>
                  <a:gd name="T11" fmla="*/ 2 h 3"/>
                  <a:gd name="T12" fmla="*/ 3 w 5"/>
                  <a:gd name="T13" fmla="*/ 2 h 3"/>
                  <a:gd name="T14" fmla="*/ 3 w 5"/>
                  <a:gd name="T15" fmla="*/ 0 h 3"/>
                  <a:gd name="T16" fmla="*/ 5 w 5"/>
                  <a:gd name="T17" fmla="*/ 0 h 3"/>
                  <a:gd name="T18" fmla="*/ 5 w 5"/>
                  <a:gd name="T19" fmla="*/ 2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" h="3">
                    <a:moveTo>
                      <a:pt x="5" y="2"/>
                    </a:moveTo>
                    <a:lnTo>
                      <a:pt x="5" y="3"/>
                    </a:lnTo>
                    <a:lnTo>
                      <a:pt x="3" y="3"/>
                    </a:lnTo>
                    <a:lnTo>
                      <a:pt x="2" y="3"/>
                    </a:lnTo>
                    <a:lnTo>
                      <a:pt x="0" y="3"/>
                    </a:lnTo>
                    <a:lnTo>
                      <a:pt x="2" y="2"/>
                    </a:lnTo>
                    <a:lnTo>
                      <a:pt x="3" y="2"/>
                    </a:lnTo>
                    <a:lnTo>
                      <a:pt x="3" y="0"/>
                    </a:lnTo>
                    <a:lnTo>
                      <a:pt x="5" y="0"/>
                    </a:lnTo>
                    <a:lnTo>
                      <a:pt x="5" y="2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138" name="Freeform 402">
                <a:extLst>
                  <a:ext uri="{FF2B5EF4-FFF2-40B4-BE49-F238E27FC236}">
                    <a16:creationId xmlns:a16="http://schemas.microsoft.com/office/drawing/2014/main" id="{1996655D-D2A2-D73B-9DC9-212042AD36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54851" y="7489306"/>
                <a:ext cx="4763" cy="4763"/>
              </a:xfrm>
              <a:custGeom>
                <a:avLst/>
                <a:gdLst>
                  <a:gd name="T0" fmla="*/ 3 w 3"/>
                  <a:gd name="T1" fmla="*/ 0 h 3"/>
                  <a:gd name="T2" fmla="*/ 3 w 3"/>
                  <a:gd name="T3" fmla="*/ 1 h 3"/>
                  <a:gd name="T4" fmla="*/ 3 w 3"/>
                  <a:gd name="T5" fmla="*/ 3 h 3"/>
                  <a:gd name="T6" fmla="*/ 2 w 3"/>
                  <a:gd name="T7" fmla="*/ 1 h 3"/>
                  <a:gd name="T8" fmla="*/ 0 w 3"/>
                  <a:gd name="T9" fmla="*/ 0 h 3"/>
                  <a:gd name="T10" fmla="*/ 2 w 3"/>
                  <a:gd name="T11" fmla="*/ 0 h 3"/>
                  <a:gd name="T12" fmla="*/ 3 w 3"/>
                  <a:gd name="T13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" h="3">
                    <a:moveTo>
                      <a:pt x="3" y="0"/>
                    </a:moveTo>
                    <a:lnTo>
                      <a:pt x="3" y="1"/>
                    </a:lnTo>
                    <a:lnTo>
                      <a:pt x="3" y="3"/>
                    </a:lnTo>
                    <a:lnTo>
                      <a:pt x="2" y="1"/>
                    </a:lnTo>
                    <a:lnTo>
                      <a:pt x="0" y="0"/>
                    </a:lnTo>
                    <a:lnTo>
                      <a:pt x="2" y="0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139" name="Freeform 403">
                <a:extLst>
                  <a:ext uri="{FF2B5EF4-FFF2-40B4-BE49-F238E27FC236}">
                    <a16:creationId xmlns:a16="http://schemas.microsoft.com/office/drawing/2014/main" id="{2ADE5885-0761-2C7B-AA72-68806C21F9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23113" y="7481368"/>
                <a:ext cx="6350" cy="4763"/>
              </a:xfrm>
              <a:custGeom>
                <a:avLst/>
                <a:gdLst>
                  <a:gd name="T0" fmla="*/ 0 w 4"/>
                  <a:gd name="T1" fmla="*/ 2 h 3"/>
                  <a:gd name="T2" fmla="*/ 2 w 4"/>
                  <a:gd name="T3" fmla="*/ 0 h 3"/>
                  <a:gd name="T4" fmla="*/ 4 w 4"/>
                  <a:gd name="T5" fmla="*/ 0 h 3"/>
                  <a:gd name="T6" fmla="*/ 2 w 4"/>
                  <a:gd name="T7" fmla="*/ 0 h 3"/>
                  <a:gd name="T8" fmla="*/ 4 w 4"/>
                  <a:gd name="T9" fmla="*/ 0 h 3"/>
                  <a:gd name="T10" fmla="*/ 4 w 4"/>
                  <a:gd name="T11" fmla="*/ 2 h 3"/>
                  <a:gd name="T12" fmla="*/ 2 w 4"/>
                  <a:gd name="T13" fmla="*/ 3 h 3"/>
                  <a:gd name="T14" fmla="*/ 0 w 4"/>
                  <a:gd name="T15" fmla="*/ 3 h 3"/>
                  <a:gd name="T16" fmla="*/ 0 w 4"/>
                  <a:gd name="T17" fmla="*/ 2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" h="3">
                    <a:moveTo>
                      <a:pt x="0" y="2"/>
                    </a:moveTo>
                    <a:lnTo>
                      <a:pt x="2" y="0"/>
                    </a:lnTo>
                    <a:lnTo>
                      <a:pt x="4" y="0"/>
                    </a:lnTo>
                    <a:lnTo>
                      <a:pt x="2" y="0"/>
                    </a:lnTo>
                    <a:lnTo>
                      <a:pt x="4" y="0"/>
                    </a:lnTo>
                    <a:lnTo>
                      <a:pt x="4" y="2"/>
                    </a:lnTo>
                    <a:lnTo>
                      <a:pt x="2" y="3"/>
                    </a:lnTo>
                    <a:lnTo>
                      <a:pt x="0" y="3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140" name="Freeform 405">
                <a:extLst>
                  <a:ext uri="{FF2B5EF4-FFF2-40B4-BE49-F238E27FC236}">
                    <a16:creationId xmlns:a16="http://schemas.microsoft.com/office/drawing/2014/main" id="{8FCA3EFB-09B0-3415-FD0D-652A475722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38988" y="7476606"/>
                <a:ext cx="6350" cy="3175"/>
              </a:xfrm>
              <a:custGeom>
                <a:avLst/>
                <a:gdLst>
                  <a:gd name="T0" fmla="*/ 0 w 4"/>
                  <a:gd name="T1" fmla="*/ 2 h 2"/>
                  <a:gd name="T2" fmla="*/ 1 w 4"/>
                  <a:gd name="T3" fmla="*/ 2 h 2"/>
                  <a:gd name="T4" fmla="*/ 1 w 4"/>
                  <a:gd name="T5" fmla="*/ 0 h 2"/>
                  <a:gd name="T6" fmla="*/ 3 w 4"/>
                  <a:gd name="T7" fmla="*/ 0 h 2"/>
                  <a:gd name="T8" fmla="*/ 4 w 4"/>
                  <a:gd name="T9" fmla="*/ 2 h 2"/>
                  <a:gd name="T10" fmla="*/ 3 w 4"/>
                  <a:gd name="T11" fmla="*/ 2 h 2"/>
                  <a:gd name="T12" fmla="*/ 1 w 4"/>
                  <a:gd name="T13" fmla="*/ 2 h 2"/>
                  <a:gd name="T14" fmla="*/ 0 w 4"/>
                  <a:gd name="T15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" h="2">
                    <a:moveTo>
                      <a:pt x="0" y="2"/>
                    </a:moveTo>
                    <a:lnTo>
                      <a:pt x="1" y="2"/>
                    </a:lnTo>
                    <a:lnTo>
                      <a:pt x="1" y="0"/>
                    </a:lnTo>
                    <a:lnTo>
                      <a:pt x="3" y="0"/>
                    </a:lnTo>
                    <a:lnTo>
                      <a:pt x="4" y="2"/>
                    </a:lnTo>
                    <a:lnTo>
                      <a:pt x="3" y="2"/>
                    </a:lnTo>
                    <a:lnTo>
                      <a:pt x="1" y="2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</p:grpSp>
        <p:sp>
          <p:nvSpPr>
            <p:cNvPr id="68" name="Freeform 450">
              <a:extLst>
                <a:ext uri="{FF2B5EF4-FFF2-40B4-BE49-F238E27FC236}">
                  <a16:creationId xmlns:a16="http://schemas.microsoft.com/office/drawing/2014/main" id="{C3388852-4D85-E03E-012F-CE0B66F73A3A}"/>
                </a:ext>
              </a:extLst>
            </p:cNvPr>
            <p:cNvSpPr>
              <a:spLocks/>
            </p:cNvSpPr>
            <p:nvPr/>
          </p:nvSpPr>
          <p:spPr bwMode="auto">
            <a:xfrm>
              <a:off x="8152823" y="5444114"/>
              <a:ext cx="311728" cy="414194"/>
            </a:xfrm>
            <a:custGeom>
              <a:avLst/>
              <a:gdLst>
                <a:gd name="T0" fmla="*/ 90 w 216"/>
                <a:gd name="T1" fmla="*/ 22 h 287"/>
                <a:gd name="T2" fmla="*/ 99 w 216"/>
                <a:gd name="T3" fmla="*/ 31 h 287"/>
                <a:gd name="T4" fmla="*/ 102 w 216"/>
                <a:gd name="T5" fmla="*/ 48 h 287"/>
                <a:gd name="T6" fmla="*/ 111 w 216"/>
                <a:gd name="T7" fmla="*/ 64 h 287"/>
                <a:gd name="T8" fmla="*/ 128 w 216"/>
                <a:gd name="T9" fmla="*/ 71 h 287"/>
                <a:gd name="T10" fmla="*/ 134 w 216"/>
                <a:gd name="T11" fmla="*/ 84 h 287"/>
                <a:gd name="T12" fmla="*/ 137 w 216"/>
                <a:gd name="T13" fmla="*/ 92 h 287"/>
                <a:gd name="T14" fmla="*/ 131 w 216"/>
                <a:gd name="T15" fmla="*/ 99 h 287"/>
                <a:gd name="T16" fmla="*/ 144 w 216"/>
                <a:gd name="T17" fmla="*/ 107 h 287"/>
                <a:gd name="T18" fmla="*/ 165 w 216"/>
                <a:gd name="T19" fmla="*/ 118 h 287"/>
                <a:gd name="T20" fmla="*/ 174 w 216"/>
                <a:gd name="T21" fmla="*/ 124 h 287"/>
                <a:gd name="T22" fmla="*/ 196 w 216"/>
                <a:gd name="T23" fmla="*/ 115 h 287"/>
                <a:gd name="T24" fmla="*/ 193 w 216"/>
                <a:gd name="T25" fmla="*/ 121 h 287"/>
                <a:gd name="T26" fmla="*/ 191 w 216"/>
                <a:gd name="T27" fmla="*/ 133 h 287"/>
                <a:gd name="T28" fmla="*/ 196 w 216"/>
                <a:gd name="T29" fmla="*/ 147 h 287"/>
                <a:gd name="T30" fmla="*/ 191 w 216"/>
                <a:gd name="T31" fmla="*/ 158 h 287"/>
                <a:gd name="T32" fmla="*/ 184 w 216"/>
                <a:gd name="T33" fmla="*/ 170 h 287"/>
                <a:gd name="T34" fmla="*/ 187 w 216"/>
                <a:gd name="T35" fmla="*/ 185 h 287"/>
                <a:gd name="T36" fmla="*/ 191 w 216"/>
                <a:gd name="T37" fmla="*/ 198 h 287"/>
                <a:gd name="T38" fmla="*/ 202 w 216"/>
                <a:gd name="T39" fmla="*/ 205 h 287"/>
                <a:gd name="T40" fmla="*/ 214 w 216"/>
                <a:gd name="T41" fmla="*/ 219 h 287"/>
                <a:gd name="T42" fmla="*/ 205 w 216"/>
                <a:gd name="T43" fmla="*/ 233 h 287"/>
                <a:gd name="T44" fmla="*/ 193 w 216"/>
                <a:gd name="T45" fmla="*/ 242 h 287"/>
                <a:gd name="T46" fmla="*/ 188 w 216"/>
                <a:gd name="T47" fmla="*/ 253 h 287"/>
                <a:gd name="T48" fmla="*/ 191 w 216"/>
                <a:gd name="T49" fmla="*/ 270 h 287"/>
                <a:gd name="T50" fmla="*/ 182 w 216"/>
                <a:gd name="T51" fmla="*/ 281 h 287"/>
                <a:gd name="T52" fmla="*/ 161 w 216"/>
                <a:gd name="T53" fmla="*/ 279 h 287"/>
                <a:gd name="T54" fmla="*/ 139 w 216"/>
                <a:gd name="T55" fmla="*/ 281 h 287"/>
                <a:gd name="T56" fmla="*/ 150 w 216"/>
                <a:gd name="T57" fmla="*/ 262 h 287"/>
                <a:gd name="T58" fmla="*/ 145 w 216"/>
                <a:gd name="T59" fmla="*/ 256 h 287"/>
                <a:gd name="T60" fmla="*/ 133 w 216"/>
                <a:gd name="T61" fmla="*/ 245 h 287"/>
                <a:gd name="T62" fmla="*/ 124 w 216"/>
                <a:gd name="T63" fmla="*/ 235 h 287"/>
                <a:gd name="T64" fmla="*/ 108 w 216"/>
                <a:gd name="T65" fmla="*/ 222 h 287"/>
                <a:gd name="T66" fmla="*/ 102 w 216"/>
                <a:gd name="T67" fmla="*/ 213 h 287"/>
                <a:gd name="T68" fmla="*/ 94 w 216"/>
                <a:gd name="T69" fmla="*/ 226 h 287"/>
                <a:gd name="T70" fmla="*/ 85 w 216"/>
                <a:gd name="T71" fmla="*/ 235 h 287"/>
                <a:gd name="T72" fmla="*/ 77 w 216"/>
                <a:gd name="T73" fmla="*/ 239 h 287"/>
                <a:gd name="T74" fmla="*/ 56 w 216"/>
                <a:gd name="T75" fmla="*/ 224 h 287"/>
                <a:gd name="T76" fmla="*/ 39 w 216"/>
                <a:gd name="T77" fmla="*/ 219 h 287"/>
                <a:gd name="T78" fmla="*/ 17 w 216"/>
                <a:gd name="T79" fmla="*/ 198 h 287"/>
                <a:gd name="T80" fmla="*/ 28 w 216"/>
                <a:gd name="T81" fmla="*/ 190 h 287"/>
                <a:gd name="T82" fmla="*/ 33 w 216"/>
                <a:gd name="T83" fmla="*/ 189 h 287"/>
                <a:gd name="T84" fmla="*/ 20 w 216"/>
                <a:gd name="T85" fmla="*/ 162 h 287"/>
                <a:gd name="T86" fmla="*/ 36 w 216"/>
                <a:gd name="T87" fmla="*/ 162 h 287"/>
                <a:gd name="T88" fmla="*/ 33 w 216"/>
                <a:gd name="T89" fmla="*/ 152 h 287"/>
                <a:gd name="T90" fmla="*/ 22 w 216"/>
                <a:gd name="T91" fmla="*/ 141 h 287"/>
                <a:gd name="T92" fmla="*/ 14 w 216"/>
                <a:gd name="T93" fmla="*/ 124 h 287"/>
                <a:gd name="T94" fmla="*/ 25 w 216"/>
                <a:gd name="T95" fmla="*/ 107 h 287"/>
                <a:gd name="T96" fmla="*/ 19 w 216"/>
                <a:gd name="T97" fmla="*/ 95 h 287"/>
                <a:gd name="T98" fmla="*/ 14 w 216"/>
                <a:gd name="T99" fmla="*/ 93 h 287"/>
                <a:gd name="T100" fmla="*/ 13 w 216"/>
                <a:gd name="T101" fmla="*/ 81 h 287"/>
                <a:gd name="T102" fmla="*/ 17 w 216"/>
                <a:gd name="T103" fmla="*/ 74 h 287"/>
                <a:gd name="T104" fmla="*/ 28 w 216"/>
                <a:gd name="T105" fmla="*/ 71 h 287"/>
                <a:gd name="T106" fmla="*/ 10 w 216"/>
                <a:gd name="T107" fmla="*/ 56 h 287"/>
                <a:gd name="T108" fmla="*/ 10 w 216"/>
                <a:gd name="T109" fmla="*/ 48 h 287"/>
                <a:gd name="T110" fmla="*/ 5 w 216"/>
                <a:gd name="T111" fmla="*/ 41 h 287"/>
                <a:gd name="T112" fmla="*/ 0 w 216"/>
                <a:gd name="T113" fmla="*/ 28 h 287"/>
                <a:gd name="T114" fmla="*/ 8 w 216"/>
                <a:gd name="T115" fmla="*/ 19 h 287"/>
                <a:gd name="T116" fmla="*/ 14 w 216"/>
                <a:gd name="T117" fmla="*/ 14 h 287"/>
                <a:gd name="T118" fmla="*/ 28 w 216"/>
                <a:gd name="T119" fmla="*/ 10 h 287"/>
                <a:gd name="T120" fmla="*/ 42 w 216"/>
                <a:gd name="T121" fmla="*/ 0 h 287"/>
                <a:gd name="T122" fmla="*/ 65 w 216"/>
                <a:gd name="T123" fmla="*/ 2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16" h="287">
                  <a:moveTo>
                    <a:pt x="73" y="5"/>
                  </a:moveTo>
                  <a:lnTo>
                    <a:pt x="76" y="10"/>
                  </a:lnTo>
                  <a:lnTo>
                    <a:pt x="77" y="11"/>
                  </a:lnTo>
                  <a:lnTo>
                    <a:pt x="77" y="14"/>
                  </a:lnTo>
                  <a:lnTo>
                    <a:pt x="79" y="16"/>
                  </a:lnTo>
                  <a:lnTo>
                    <a:pt x="82" y="18"/>
                  </a:lnTo>
                  <a:lnTo>
                    <a:pt x="85" y="21"/>
                  </a:lnTo>
                  <a:lnTo>
                    <a:pt x="87" y="21"/>
                  </a:lnTo>
                  <a:lnTo>
                    <a:pt x="88" y="21"/>
                  </a:lnTo>
                  <a:lnTo>
                    <a:pt x="90" y="22"/>
                  </a:lnTo>
                  <a:lnTo>
                    <a:pt x="91" y="25"/>
                  </a:lnTo>
                  <a:lnTo>
                    <a:pt x="93" y="27"/>
                  </a:lnTo>
                  <a:lnTo>
                    <a:pt x="94" y="28"/>
                  </a:lnTo>
                  <a:lnTo>
                    <a:pt x="94" y="30"/>
                  </a:lnTo>
                  <a:lnTo>
                    <a:pt x="96" y="31"/>
                  </a:lnTo>
                  <a:lnTo>
                    <a:pt x="96" y="33"/>
                  </a:lnTo>
                  <a:lnTo>
                    <a:pt x="97" y="34"/>
                  </a:lnTo>
                  <a:lnTo>
                    <a:pt x="97" y="33"/>
                  </a:lnTo>
                  <a:lnTo>
                    <a:pt x="99" y="33"/>
                  </a:lnTo>
                  <a:lnTo>
                    <a:pt x="99" y="31"/>
                  </a:lnTo>
                  <a:lnTo>
                    <a:pt x="100" y="31"/>
                  </a:lnTo>
                  <a:lnTo>
                    <a:pt x="100" y="33"/>
                  </a:lnTo>
                  <a:lnTo>
                    <a:pt x="100" y="34"/>
                  </a:lnTo>
                  <a:lnTo>
                    <a:pt x="100" y="39"/>
                  </a:lnTo>
                  <a:lnTo>
                    <a:pt x="100" y="41"/>
                  </a:lnTo>
                  <a:lnTo>
                    <a:pt x="100" y="42"/>
                  </a:lnTo>
                  <a:lnTo>
                    <a:pt x="99" y="44"/>
                  </a:lnTo>
                  <a:lnTo>
                    <a:pt x="99" y="45"/>
                  </a:lnTo>
                  <a:lnTo>
                    <a:pt x="100" y="47"/>
                  </a:lnTo>
                  <a:lnTo>
                    <a:pt x="102" y="48"/>
                  </a:lnTo>
                  <a:lnTo>
                    <a:pt x="102" y="50"/>
                  </a:lnTo>
                  <a:lnTo>
                    <a:pt x="100" y="51"/>
                  </a:lnTo>
                  <a:lnTo>
                    <a:pt x="100" y="53"/>
                  </a:lnTo>
                  <a:lnTo>
                    <a:pt x="102" y="53"/>
                  </a:lnTo>
                  <a:lnTo>
                    <a:pt x="102" y="55"/>
                  </a:lnTo>
                  <a:lnTo>
                    <a:pt x="103" y="55"/>
                  </a:lnTo>
                  <a:lnTo>
                    <a:pt x="105" y="58"/>
                  </a:lnTo>
                  <a:lnTo>
                    <a:pt x="108" y="61"/>
                  </a:lnTo>
                  <a:lnTo>
                    <a:pt x="110" y="62"/>
                  </a:lnTo>
                  <a:lnTo>
                    <a:pt x="111" y="64"/>
                  </a:lnTo>
                  <a:lnTo>
                    <a:pt x="113" y="64"/>
                  </a:lnTo>
                  <a:lnTo>
                    <a:pt x="116" y="65"/>
                  </a:lnTo>
                  <a:lnTo>
                    <a:pt x="116" y="67"/>
                  </a:lnTo>
                  <a:lnTo>
                    <a:pt x="117" y="67"/>
                  </a:lnTo>
                  <a:lnTo>
                    <a:pt x="119" y="65"/>
                  </a:lnTo>
                  <a:lnTo>
                    <a:pt x="121" y="67"/>
                  </a:lnTo>
                  <a:lnTo>
                    <a:pt x="122" y="68"/>
                  </a:lnTo>
                  <a:lnTo>
                    <a:pt x="124" y="70"/>
                  </a:lnTo>
                  <a:lnTo>
                    <a:pt x="125" y="71"/>
                  </a:lnTo>
                  <a:lnTo>
                    <a:pt x="128" y="71"/>
                  </a:lnTo>
                  <a:lnTo>
                    <a:pt x="133" y="73"/>
                  </a:lnTo>
                  <a:lnTo>
                    <a:pt x="134" y="74"/>
                  </a:lnTo>
                  <a:lnTo>
                    <a:pt x="136" y="74"/>
                  </a:lnTo>
                  <a:lnTo>
                    <a:pt x="137" y="76"/>
                  </a:lnTo>
                  <a:lnTo>
                    <a:pt x="137" y="78"/>
                  </a:lnTo>
                  <a:lnTo>
                    <a:pt x="137" y="79"/>
                  </a:lnTo>
                  <a:lnTo>
                    <a:pt x="136" y="79"/>
                  </a:lnTo>
                  <a:lnTo>
                    <a:pt x="136" y="81"/>
                  </a:lnTo>
                  <a:lnTo>
                    <a:pt x="136" y="82"/>
                  </a:lnTo>
                  <a:lnTo>
                    <a:pt x="134" y="84"/>
                  </a:lnTo>
                  <a:lnTo>
                    <a:pt x="134" y="85"/>
                  </a:lnTo>
                  <a:lnTo>
                    <a:pt x="133" y="87"/>
                  </a:lnTo>
                  <a:lnTo>
                    <a:pt x="131" y="87"/>
                  </a:lnTo>
                  <a:lnTo>
                    <a:pt x="130" y="88"/>
                  </a:lnTo>
                  <a:lnTo>
                    <a:pt x="131" y="88"/>
                  </a:lnTo>
                  <a:lnTo>
                    <a:pt x="133" y="88"/>
                  </a:lnTo>
                  <a:lnTo>
                    <a:pt x="133" y="90"/>
                  </a:lnTo>
                  <a:lnTo>
                    <a:pt x="133" y="92"/>
                  </a:lnTo>
                  <a:lnTo>
                    <a:pt x="136" y="92"/>
                  </a:lnTo>
                  <a:lnTo>
                    <a:pt x="137" y="92"/>
                  </a:lnTo>
                  <a:lnTo>
                    <a:pt x="139" y="93"/>
                  </a:lnTo>
                  <a:lnTo>
                    <a:pt x="140" y="93"/>
                  </a:lnTo>
                  <a:lnTo>
                    <a:pt x="140" y="95"/>
                  </a:lnTo>
                  <a:lnTo>
                    <a:pt x="140" y="96"/>
                  </a:lnTo>
                  <a:lnTo>
                    <a:pt x="139" y="96"/>
                  </a:lnTo>
                  <a:lnTo>
                    <a:pt x="137" y="98"/>
                  </a:lnTo>
                  <a:lnTo>
                    <a:pt x="136" y="98"/>
                  </a:lnTo>
                  <a:lnTo>
                    <a:pt x="133" y="98"/>
                  </a:lnTo>
                  <a:lnTo>
                    <a:pt x="131" y="98"/>
                  </a:lnTo>
                  <a:lnTo>
                    <a:pt x="131" y="99"/>
                  </a:lnTo>
                  <a:lnTo>
                    <a:pt x="130" y="99"/>
                  </a:lnTo>
                  <a:lnTo>
                    <a:pt x="130" y="101"/>
                  </a:lnTo>
                  <a:lnTo>
                    <a:pt x="131" y="101"/>
                  </a:lnTo>
                  <a:lnTo>
                    <a:pt x="131" y="102"/>
                  </a:lnTo>
                  <a:lnTo>
                    <a:pt x="133" y="104"/>
                  </a:lnTo>
                  <a:lnTo>
                    <a:pt x="137" y="104"/>
                  </a:lnTo>
                  <a:lnTo>
                    <a:pt x="140" y="104"/>
                  </a:lnTo>
                  <a:lnTo>
                    <a:pt x="142" y="104"/>
                  </a:lnTo>
                  <a:lnTo>
                    <a:pt x="144" y="105"/>
                  </a:lnTo>
                  <a:lnTo>
                    <a:pt x="144" y="107"/>
                  </a:lnTo>
                  <a:lnTo>
                    <a:pt x="144" y="108"/>
                  </a:lnTo>
                  <a:lnTo>
                    <a:pt x="147" y="111"/>
                  </a:lnTo>
                  <a:lnTo>
                    <a:pt x="148" y="111"/>
                  </a:lnTo>
                  <a:lnTo>
                    <a:pt x="151" y="111"/>
                  </a:lnTo>
                  <a:lnTo>
                    <a:pt x="154" y="111"/>
                  </a:lnTo>
                  <a:lnTo>
                    <a:pt x="156" y="110"/>
                  </a:lnTo>
                  <a:lnTo>
                    <a:pt x="158" y="110"/>
                  </a:lnTo>
                  <a:lnTo>
                    <a:pt x="162" y="113"/>
                  </a:lnTo>
                  <a:lnTo>
                    <a:pt x="164" y="113"/>
                  </a:lnTo>
                  <a:lnTo>
                    <a:pt x="165" y="118"/>
                  </a:lnTo>
                  <a:lnTo>
                    <a:pt x="167" y="118"/>
                  </a:lnTo>
                  <a:lnTo>
                    <a:pt x="167" y="119"/>
                  </a:lnTo>
                  <a:lnTo>
                    <a:pt x="167" y="121"/>
                  </a:lnTo>
                  <a:lnTo>
                    <a:pt x="168" y="121"/>
                  </a:lnTo>
                  <a:lnTo>
                    <a:pt x="168" y="124"/>
                  </a:lnTo>
                  <a:lnTo>
                    <a:pt x="170" y="124"/>
                  </a:lnTo>
                  <a:lnTo>
                    <a:pt x="171" y="124"/>
                  </a:lnTo>
                  <a:lnTo>
                    <a:pt x="171" y="125"/>
                  </a:lnTo>
                  <a:lnTo>
                    <a:pt x="173" y="124"/>
                  </a:lnTo>
                  <a:lnTo>
                    <a:pt x="174" y="124"/>
                  </a:lnTo>
                  <a:lnTo>
                    <a:pt x="179" y="113"/>
                  </a:lnTo>
                  <a:lnTo>
                    <a:pt x="180" y="111"/>
                  </a:lnTo>
                  <a:lnTo>
                    <a:pt x="184" y="110"/>
                  </a:lnTo>
                  <a:lnTo>
                    <a:pt x="185" y="108"/>
                  </a:lnTo>
                  <a:lnTo>
                    <a:pt x="187" y="107"/>
                  </a:lnTo>
                  <a:lnTo>
                    <a:pt x="188" y="108"/>
                  </a:lnTo>
                  <a:lnTo>
                    <a:pt x="190" y="108"/>
                  </a:lnTo>
                  <a:lnTo>
                    <a:pt x="193" y="113"/>
                  </a:lnTo>
                  <a:lnTo>
                    <a:pt x="195" y="113"/>
                  </a:lnTo>
                  <a:lnTo>
                    <a:pt x="196" y="115"/>
                  </a:lnTo>
                  <a:lnTo>
                    <a:pt x="201" y="115"/>
                  </a:lnTo>
                  <a:lnTo>
                    <a:pt x="201" y="116"/>
                  </a:lnTo>
                  <a:lnTo>
                    <a:pt x="204" y="119"/>
                  </a:lnTo>
                  <a:lnTo>
                    <a:pt x="202" y="121"/>
                  </a:lnTo>
                  <a:lnTo>
                    <a:pt x="201" y="122"/>
                  </a:lnTo>
                  <a:lnTo>
                    <a:pt x="199" y="121"/>
                  </a:lnTo>
                  <a:lnTo>
                    <a:pt x="198" y="121"/>
                  </a:lnTo>
                  <a:lnTo>
                    <a:pt x="196" y="119"/>
                  </a:lnTo>
                  <a:lnTo>
                    <a:pt x="195" y="119"/>
                  </a:lnTo>
                  <a:lnTo>
                    <a:pt x="193" y="121"/>
                  </a:lnTo>
                  <a:lnTo>
                    <a:pt x="193" y="122"/>
                  </a:lnTo>
                  <a:lnTo>
                    <a:pt x="193" y="124"/>
                  </a:lnTo>
                  <a:lnTo>
                    <a:pt x="191" y="124"/>
                  </a:lnTo>
                  <a:lnTo>
                    <a:pt x="190" y="124"/>
                  </a:lnTo>
                  <a:lnTo>
                    <a:pt x="190" y="125"/>
                  </a:lnTo>
                  <a:lnTo>
                    <a:pt x="188" y="127"/>
                  </a:lnTo>
                  <a:lnTo>
                    <a:pt x="190" y="128"/>
                  </a:lnTo>
                  <a:lnTo>
                    <a:pt x="190" y="130"/>
                  </a:lnTo>
                  <a:lnTo>
                    <a:pt x="190" y="131"/>
                  </a:lnTo>
                  <a:lnTo>
                    <a:pt x="191" y="133"/>
                  </a:lnTo>
                  <a:lnTo>
                    <a:pt x="193" y="136"/>
                  </a:lnTo>
                  <a:lnTo>
                    <a:pt x="195" y="137"/>
                  </a:lnTo>
                  <a:lnTo>
                    <a:pt x="196" y="137"/>
                  </a:lnTo>
                  <a:lnTo>
                    <a:pt x="199" y="137"/>
                  </a:lnTo>
                  <a:lnTo>
                    <a:pt x="199" y="139"/>
                  </a:lnTo>
                  <a:lnTo>
                    <a:pt x="201" y="139"/>
                  </a:lnTo>
                  <a:lnTo>
                    <a:pt x="199" y="144"/>
                  </a:lnTo>
                  <a:lnTo>
                    <a:pt x="201" y="144"/>
                  </a:lnTo>
                  <a:lnTo>
                    <a:pt x="198" y="145"/>
                  </a:lnTo>
                  <a:lnTo>
                    <a:pt x="196" y="147"/>
                  </a:lnTo>
                  <a:lnTo>
                    <a:pt x="196" y="148"/>
                  </a:lnTo>
                  <a:lnTo>
                    <a:pt x="196" y="150"/>
                  </a:lnTo>
                  <a:lnTo>
                    <a:pt x="196" y="152"/>
                  </a:lnTo>
                  <a:lnTo>
                    <a:pt x="195" y="153"/>
                  </a:lnTo>
                  <a:lnTo>
                    <a:pt x="196" y="153"/>
                  </a:lnTo>
                  <a:lnTo>
                    <a:pt x="196" y="155"/>
                  </a:lnTo>
                  <a:lnTo>
                    <a:pt x="195" y="156"/>
                  </a:lnTo>
                  <a:lnTo>
                    <a:pt x="193" y="156"/>
                  </a:lnTo>
                  <a:lnTo>
                    <a:pt x="191" y="156"/>
                  </a:lnTo>
                  <a:lnTo>
                    <a:pt x="191" y="158"/>
                  </a:lnTo>
                  <a:lnTo>
                    <a:pt x="191" y="159"/>
                  </a:lnTo>
                  <a:lnTo>
                    <a:pt x="190" y="159"/>
                  </a:lnTo>
                  <a:lnTo>
                    <a:pt x="188" y="159"/>
                  </a:lnTo>
                  <a:lnTo>
                    <a:pt x="187" y="159"/>
                  </a:lnTo>
                  <a:lnTo>
                    <a:pt x="185" y="161"/>
                  </a:lnTo>
                  <a:lnTo>
                    <a:pt x="185" y="162"/>
                  </a:lnTo>
                  <a:lnTo>
                    <a:pt x="185" y="164"/>
                  </a:lnTo>
                  <a:lnTo>
                    <a:pt x="185" y="165"/>
                  </a:lnTo>
                  <a:lnTo>
                    <a:pt x="184" y="167"/>
                  </a:lnTo>
                  <a:lnTo>
                    <a:pt x="184" y="170"/>
                  </a:lnTo>
                  <a:lnTo>
                    <a:pt x="184" y="171"/>
                  </a:lnTo>
                  <a:lnTo>
                    <a:pt x="182" y="173"/>
                  </a:lnTo>
                  <a:lnTo>
                    <a:pt x="182" y="174"/>
                  </a:lnTo>
                  <a:lnTo>
                    <a:pt x="184" y="176"/>
                  </a:lnTo>
                  <a:lnTo>
                    <a:pt x="184" y="178"/>
                  </a:lnTo>
                  <a:lnTo>
                    <a:pt x="184" y="179"/>
                  </a:lnTo>
                  <a:lnTo>
                    <a:pt x="184" y="181"/>
                  </a:lnTo>
                  <a:lnTo>
                    <a:pt x="185" y="182"/>
                  </a:lnTo>
                  <a:lnTo>
                    <a:pt x="185" y="184"/>
                  </a:lnTo>
                  <a:lnTo>
                    <a:pt x="187" y="185"/>
                  </a:lnTo>
                  <a:lnTo>
                    <a:pt x="188" y="185"/>
                  </a:lnTo>
                  <a:lnTo>
                    <a:pt x="188" y="187"/>
                  </a:lnTo>
                  <a:lnTo>
                    <a:pt x="188" y="189"/>
                  </a:lnTo>
                  <a:lnTo>
                    <a:pt x="190" y="190"/>
                  </a:lnTo>
                  <a:lnTo>
                    <a:pt x="188" y="190"/>
                  </a:lnTo>
                  <a:lnTo>
                    <a:pt x="190" y="192"/>
                  </a:lnTo>
                  <a:lnTo>
                    <a:pt x="188" y="192"/>
                  </a:lnTo>
                  <a:lnTo>
                    <a:pt x="188" y="193"/>
                  </a:lnTo>
                  <a:lnTo>
                    <a:pt x="190" y="195"/>
                  </a:lnTo>
                  <a:lnTo>
                    <a:pt x="191" y="198"/>
                  </a:lnTo>
                  <a:lnTo>
                    <a:pt x="191" y="199"/>
                  </a:lnTo>
                  <a:lnTo>
                    <a:pt x="193" y="201"/>
                  </a:lnTo>
                  <a:lnTo>
                    <a:pt x="195" y="201"/>
                  </a:lnTo>
                  <a:lnTo>
                    <a:pt x="195" y="202"/>
                  </a:lnTo>
                  <a:lnTo>
                    <a:pt x="196" y="202"/>
                  </a:lnTo>
                  <a:lnTo>
                    <a:pt x="198" y="202"/>
                  </a:lnTo>
                  <a:lnTo>
                    <a:pt x="198" y="204"/>
                  </a:lnTo>
                  <a:lnTo>
                    <a:pt x="199" y="204"/>
                  </a:lnTo>
                  <a:lnTo>
                    <a:pt x="201" y="204"/>
                  </a:lnTo>
                  <a:lnTo>
                    <a:pt x="202" y="205"/>
                  </a:lnTo>
                  <a:lnTo>
                    <a:pt x="205" y="208"/>
                  </a:lnTo>
                  <a:lnTo>
                    <a:pt x="207" y="210"/>
                  </a:lnTo>
                  <a:lnTo>
                    <a:pt x="207" y="211"/>
                  </a:lnTo>
                  <a:lnTo>
                    <a:pt x="207" y="213"/>
                  </a:lnTo>
                  <a:lnTo>
                    <a:pt x="208" y="215"/>
                  </a:lnTo>
                  <a:lnTo>
                    <a:pt x="210" y="216"/>
                  </a:lnTo>
                  <a:lnTo>
                    <a:pt x="211" y="216"/>
                  </a:lnTo>
                  <a:lnTo>
                    <a:pt x="211" y="218"/>
                  </a:lnTo>
                  <a:lnTo>
                    <a:pt x="214" y="218"/>
                  </a:lnTo>
                  <a:lnTo>
                    <a:pt x="214" y="219"/>
                  </a:lnTo>
                  <a:lnTo>
                    <a:pt x="216" y="221"/>
                  </a:lnTo>
                  <a:lnTo>
                    <a:pt x="214" y="222"/>
                  </a:lnTo>
                  <a:lnTo>
                    <a:pt x="214" y="226"/>
                  </a:lnTo>
                  <a:lnTo>
                    <a:pt x="213" y="227"/>
                  </a:lnTo>
                  <a:lnTo>
                    <a:pt x="211" y="227"/>
                  </a:lnTo>
                  <a:lnTo>
                    <a:pt x="211" y="229"/>
                  </a:lnTo>
                  <a:lnTo>
                    <a:pt x="210" y="230"/>
                  </a:lnTo>
                  <a:lnTo>
                    <a:pt x="208" y="232"/>
                  </a:lnTo>
                  <a:lnTo>
                    <a:pt x="207" y="233"/>
                  </a:lnTo>
                  <a:lnTo>
                    <a:pt x="205" y="233"/>
                  </a:lnTo>
                  <a:lnTo>
                    <a:pt x="205" y="235"/>
                  </a:lnTo>
                  <a:lnTo>
                    <a:pt x="204" y="235"/>
                  </a:lnTo>
                  <a:lnTo>
                    <a:pt x="204" y="236"/>
                  </a:lnTo>
                  <a:lnTo>
                    <a:pt x="202" y="239"/>
                  </a:lnTo>
                  <a:lnTo>
                    <a:pt x="202" y="241"/>
                  </a:lnTo>
                  <a:lnTo>
                    <a:pt x="201" y="241"/>
                  </a:lnTo>
                  <a:lnTo>
                    <a:pt x="199" y="242"/>
                  </a:lnTo>
                  <a:lnTo>
                    <a:pt x="195" y="241"/>
                  </a:lnTo>
                  <a:lnTo>
                    <a:pt x="193" y="241"/>
                  </a:lnTo>
                  <a:lnTo>
                    <a:pt x="193" y="242"/>
                  </a:lnTo>
                  <a:lnTo>
                    <a:pt x="191" y="242"/>
                  </a:lnTo>
                  <a:lnTo>
                    <a:pt x="190" y="242"/>
                  </a:lnTo>
                  <a:lnTo>
                    <a:pt x="190" y="244"/>
                  </a:lnTo>
                  <a:lnTo>
                    <a:pt x="188" y="244"/>
                  </a:lnTo>
                  <a:lnTo>
                    <a:pt x="187" y="244"/>
                  </a:lnTo>
                  <a:lnTo>
                    <a:pt x="187" y="245"/>
                  </a:lnTo>
                  <a:lnTo>
                    <a:pt x="187" y="247"/>
                  </a:lnTo>
                  <a:lnTo>
                    <a:pt x="188" y="250"/>
                  </a:lnTo>
                  <a:lnTo>
                    <a:pt x="190" y="252"/>
                  </a:lnTo>
                  <a:lnTo>
                    <a:pt x="188" y="253"/>
                  </a:lnTo>
                  <a:lnTo>
                    <a:pt x="187" y="255"/>
                  </a:lnTo>
                  <a:lnTo>
                    <a:pt x="187" y="256"/>
                  </a:lnTo>
                  <a:lnTo>
                    <a:pt x="187" y="258"/>
                  </a:lnTo>
                  <a:lnTo>
                    <a:pt x="187" y="259"/>
                  </a:lnTo>
                  <a:lnTo>
                    <a:pt x="187" y="261"/>
                  </a:lnTo>
                  <a:lnTo>
                    <a:pt x="187" y="262"/>
                  </a:lnTo>
                  <a:lnTo>
                    <a:pt x="190" y="266"/>
                  </a:lnTo>
                  <a:lnTo>
                    <a:pt x="191" y="267"/>
                  </a:lnTo>
                  <a:lnTo>
                    <a:pt x="191" y="269"/>
                  </a:lnTo>
                  <a:lnTo>
                    <a:pt x="191" y="270"/>
                  </a:lnTo>
                  <a:lnTo>
                    <a:pt x="191" y="272"/>
                  </a:lnTo>
                  <a:lnTo>
                    <a:pt x="191" y="273"/>
                  </a:lnTo>
                  <a:lnTo>
                    <a:pt x="191" y="275"/>
                  </a:lnTo>
                  <a:lnTo>
                    <a:pt x="190" y="275"/>
                  </a:lnTo>
                  <a:lnTo>
                    <a:pt x="188" y="276"/>
                  </a:lnTo>
                  <a:lnTo>
                    <a:pt x="187" y="279"/>
                  </a:lnTo>
                  <a:lnTo>
                    <a:pt x="187" y="281"/>
                  </a:lnTo>
                  <a:lnTo>
                    <a:pt x="185" y="281"/>
                  </a:lnTo>
                  <a:lnTo>
                    <a:pt x="184" y="281"/>
                  </a:lnTo>
                  <a:lnTo>
                    <a:pt x="182" y="281"/>
                  </a:lnTo>
                  <a:lnTo>
                    <a:pt x="180" y="281"/>
                  </a:lnTo>
                  <a:lnTo>
                    <a:pt x="179" y="279"/>
                  </a:lnTo>
                  <a:lnTo>
                    <a:pt x="179" y="278"/>
                  </a:lnTo>
                  <a:lnTo>
                    <a:pt x="177" y="278"/>
                  </a:lnTo>
                  <a:lnTo>
                    <a:pt x="176" y="279"/>
                  </a:lnTo>
                  <a:lnTo>
                    <a:pt x="170" y="281"/>
                  </a:lnTo>
                  <a:lnTo>
                    <a:pt x="167" y="282"/>
                  </a:lnTo>
                  <a:lnTo>
                    <a:pt x="165" y="282"/>
                  </a:lnTo>
                  <a:lnTo>
                    <a:pt x="164" y="281"/>
                  </a:lnTo>
                  <a:lnTo>
                    <a:pt x="161" y="279"/>
                  </a:lnTo>
                  <a:lnTo>
                    <a:pt x="158" y="281"/>
                  </a:lnTo>
                  <a:lnTo>
                    <a:pt x="156" y="281"/>
                  </a:lnTo>
                  <a:lnTo>
                    <a:pt x="154" y="282"/>
                  </a:lnTo>
                  <a:lnTo>
                    <a:pt x="150" y="285"/>
                  </a:lnTo>
                  <a:lnTo>
                    <a:pt x="148" y="285"/>
                  </a:lnTo>
                  <a:lnTo>
                    <a:pt x="147" y="287"/>
                  </a:lnTo>
                  <a:lnTo>
                    <a:pt x="145" y="285"/>
                  </a:lnTo>
                  <a:lnTo>
                    <a:pt x="142" y="285"/>
                  </a:lnTo>
                  <a:lnTo>
                    <a:pt x="140" y="284"/>
                  </a:lnTo>
                  <a:lnTo>
                    <a:pt x="139" y="281"/>
                  </a:lnTo>
                  <a:lnTo>
                    <a:pt x="139" y="279"/>
                  </a:lnTo>
                  <a:lnTo>
                    <a:pt x="140" y="278"/>
                  </a:lnTo>
                  <a:lnTo>
                    <a:pt x="144" y="276"/>
                  </a:lnTo>
                  <a:lnTo>
                    <a:pt x="145" y="275"/>
                  </a:lnTo>
                  <a:lnTo>
                    <a:pt x="144" y="273"/>
                  </a:lnTo>
                  <a:lnTo>
                    <a:pt x="144" y="272"/>
                  </a:lnTo>
                  <a:lnTo>
                    <a:pt x="145" y="270"/>
                  </a:lnTo>
                  <a:lnTo>
                    <a:pt x="147" y="269"/>
                  </a:lnTo>
                  <a:lnTo>
                    <a:pt x="150" y="264"/>
                  </a:lnTo>
                  <a:lnTo>
                    <a:pt x="150" y="262"/>
                  </a:lnTo>
                  <a:lnTo>
                    <a:pt x="150" y="261"/>
                  </a:lnTo>
                  <a:lnTo>
                    <a:pt x="150" y="259"/>
                  </a:lnTo>
                  <a:lnTo>
                    <a:pt x="151" y="259"/>
                  </a:lnTo>
                  <a:lnTo>
                    <a:pt x="151" y="258"/>
                  </a:lnTo>
                  <a:lnTo>
                    <a:pt x="153" y="258"/>
                  </a:lnTo>
                  <a:lnTo>
                    <a:pt x="151" y="256"/>
                  </a:lnTo>
                  <a:lnTo>
                    <a:pt x="151" y="255"/>
                  </a:lnTo>
                  <a:lnTo>
                    <a:pt x="150" y="255"/>
                  </a:lnTo>
                  <a:lnTo>
                    <a:pt x="148" y="255"/>
                  </a:lnTo>
                  <a:lnTo>
                    <a:pt x="145" y="256"/>
                  </a:lnTo>
                  <a:lnTo>
                    <a:pt x="144" y="255"/>
                  </a:lnTo>
                  <a:lnTo>
                    <a:pt x="142" y="253"/>
                  </a:lnTo>
                  <a:lnTo>
                    <a:pt x="140" y="252"/>
                  </a:lnTo>
                  <a:lnTo>
                    <a:pt x="134" y="252"/>
                  </a:lnTo>
                  <a:lnTo>
                    <a:pt x="133" y="252"/>
                  </a:lnTo>
                  <a:lnTo>
                    <a:pt x="131" y="250"/>
                  </a:lnTo>
                  <a:lnTo>
                    <a:pt x="133" y="250"/>
                  </a:lnTo>
                  <a:lnTo>
                    <a:pt x="133" y="248"/>
                  </a:lnTo>
                  <a:lnTo>
                    <a:pt x="133" y="247"/>
                  </a:lnTo>
                  <a:lnTo>
                    <a:pt x="133" y="245"/>
                  </a:lnTo>
                  <a:lnTo>
                    <a:pt x="133" y="244"/>
                  </a:lnTo>
                  <a:lnTo>
                    <a:pt x="133" y="242"/>
                  </a:lnTo>
                  <a:lnTo>
                    <a:pt x="131" y="242"/>
                  </a:lnTo>
                  <a:lnTo>
                    <a:pt x="130" y="242"/>
                  </a:lnTo>
                  <a:lnTo>
                    <a:pt x="128" y="241"/>
                  </a:lnTo>
                  <a:lnTo>
                    <a:pt x="127" y="241"/>
                  </a:lnTo>
                  <a:lnTo>
                    <a:pt x="125" y="241"/>
                  </a:lnTo>
                  <a:lnTo>
                    <a:pt x="124" y="239"/>
                  </a:lnTo>
                  <a:lnTo>
                    <a:pt x="124" y="236"/>
                  </a:lnTo>
                  <a:lnTo>
                    <a:pt x="124" y="235"/>
                  </a:lnTo>
                  <a:lnTo>
                    <a:pt x="124" y="233"/>
                  </a:lnTo>
                  <a:lnTo>
                    <a:pt x="122" y="233"/>
                  </a:lnTo>
                  <a:lnTo>
                    <a:pt x="121" y="233"/>
                  </a:lnTo>
                  <a:lnTo>
                    <a:pt x="119" y="232"/>
                  </a:lnTo>
                  <a:lnTo>
                    <a:pt x="119" y="229"/>
                  </a:lnTo>
                  <a:lnTo>
                    <a:pt x="117" y="227"/>
                  </a:lnTo>
                  <a:lnTo>
                    <a:pt x="117" y="226"/>
                  </a:lnTo>
                  <a:lnTo>
                    <a:pt x="113" y="226"/>
                  </a:lnTo>
                  <a:lnTo>
                    <a:pt x="111" y="226"/>
                  </a:lnTo>
                  <a:lnTo>
                    <a:pt x="108" y="222"/>
                  </a:lnTo>
                  <a:lnTo>
                    <a:pt x="103" y="221"/>
                  </a:lnTo>
                  <a:lnTo>
                    <a:pt x="103" y="219"/>
                  </a:lnTo>
                  <a:lnTo>
                    <a:pt x="103" y="218"/>
                  </a:lnTo>
                  <a:lnTo>
                    <a:pt x="105" y="216"/>
                  </a:lnTo>
                  <a:lnTo>
                    <a:pt x="105" y="218"/>
                  </a:lnTo>
                  <a:lnTo>
                    <a:pt x="105" y="216"/>
                  </a:lnTo>
                  <a:lnTo>
                    <a:pt x="103" y="216"/>
                  </a:lnTo>
                  <a:lnTo>
                    <a:pt x="103" y="215"/>
                  </a:lnTo>
                  <a:lnTo>
                    <a:pt x="102" y="215"/>
                  </a:lnTo>
                  <a:lnTo>
                    <a:pt x="102" y="213"/>
                  </a:lnTo>
                  <a:lnTo>
                    <a:pt x="100" y="215"/>
                  </a:lnTo>
                  <a:lnTo>
                    <a:pt x="99" y="215"/>
                  </a:lnTo>
                  <a:lnTo>
                    <a:pt x="94" y="218"/>
                  </a:lnTo>
                  <a:lnTo>
                    <a:pt x="91" y="218"/>
                  </a:lnTo>
                  <a:lnTo>
                    <a:pt x="91" y="219"/>
                  </a:lnTo>
                  <a:lnTo>
                    <a:pt x="91" y="221"/>
                  </a:lnTo>
                  <a:lnTo>
                    <a:pt x="93" y="222"/>
                  </a:lnTo>
                  <a:lnTo>
                    <a:pt x="93" y="224"/>
                  </a:lnTo>
                  <a:lnTo>
                    <a:pt x="94" y="224"/>
                  </a:lnTo>
                  <a:lnTo>
                    <a:pt x="94" y="226"/>
                  </a:lnTo>
                  <a:lnTo>
                    <a:pt x="94" y="227"/>
                  </a:lnTo>
                  <a:lnTo>
                    <a:pt x="94" y="229"/>
                  </a:lnTo>
                  <a:lnTo>
                    <a:pt x="93" y="232"/>
                  </a:lnTo>
                  <a:lnTo>
                    <a:pt x="91" y="232"/>
                  </a:lnTo>
                  <a:lnTo>
                    <a:pt x="90" y="232"/>
                  </a:lnTo>
                  <a:lnTo>
                    <a:pt x="90" y="233"/>
                  </a:lnTo>
                  <a:lnTo>
                    <a:pt x="88" y="233"/>
                  </a:lnTo>
                  <a:lnTo>
                    <a:pt x="88" y="235"/>
                  </a:lnTo>
                  <a:lnTo>
                    <a:pt x="87" y="235"/>
                  </a:lnTo>
                  <a:lnTo>
                    <a:pt x="85" y="235"/>
                  </a:lnTo>
                  <a:lnTo>
                    <a:pt x="84" y="236"/>
                  </a:lnTo>
                  <a:lnTo>
                    <a:pt x="84" y="238"/>
                  </a:lnTo>
                  <a:lnTo>
                    <a:pt x="85" y="239"/>
                  </a:lnTo>
                  <a:lnTo>
                    <a:pt x="87" y="241"/>
                  </a:lnTo>
                  <a:lnTo>
                    <a:pt x="85" y="242"/>
                  </a:lnTo>
                  <a:lnTo>
                    <a:pt x="82" y="244"/>
                  </a:lnTo>
                  <a:lnTo>
                    <a:pt x="77" y="245"/>
                  </a:lnTo>
                  <a:lnTo>
                    <a:pt x="79" y="242"/>
                  </a:lnTo>
                  <a:lnTo>
                    <a:pt x="79" y="241"/>
                  </a:lnTo>
                  <a:lnTo>
                    <a:pt x="77" y="239"/>
                  </a:lnTo>
                  <a:lnTo>
                    <a:pt x="74" y="238"/>
                  </a:lnTo>
                  <a:lnTo>
                    <a:pt x="71" y="236"/>
                  </a:lnTo>
                  <a:lnTo>
                    <a:pt x="70" y="235"/>
                  </a:lnTo>
                  <a:lnTo>
                    <a:pt x="68" y="235"/>
                  </a:lnTo>
                  <a:lnTo>
                    <a:pt x="66" y="235"/>
                  </a:lnTo>
                  <a:lnTo>
                    <a:pt x="63" y="232"/>
                  </a:lnTo>
                  <a:lnTo>
                    <a:pt x="62" y="229"/>
                  </a:lnTo>
                  <a:lnTo>
                    <a:pt x="57" y="227"/>
                  </a:lnTo>
                  <a:lnTo>
                    <a:pt x="57" y="226"/>
                  </a:lnTo>
                  <a:lnTo>
                    <a:pt x="56" y="224"/>
                  </a:lnTo>
                  <a:lnTo>
                    <a:pt x="54" y="226"/>
                  </a:lnTo>
                  <a:lnTo>
                    <a:pt x="51" y="227"/>
                  </a:lnTo>
                  <a:lnTo>
                    <a:pt x="50" y="226"/>
                  </a:lnTo>
                  <a:lnTo>
                    <a:pt x="48" y="226"/>
                  </a:lnTo>
                  <a:lnTo>
                    <a:pt x="47" y="224"/>
                  </a:lnTo>
                  <a:lnTo>
                    <a:pt x="45" y="221"/>
                  </a:lnTo>
                  <a:lnTo>
                    <a:pt x="44" y="221"/>
                  </a:lnTo>
                  <a:lnTo>
                    <a:pt x="42" y="221"/>
                  </a:lnTo>
                  <a:lnTo>
                    <a:pt x="40" y="221"/>
                  </a:lnTo>
                  <a:lnTo>
                    <a:pt x="39" y="219"/>
                  </a:lnTo>
                  <a:lnTo>
                    <a:pt x="37" y="218"/>
                  </a:lnTo>
                  <a:lnTo>
                    <a:pt x="34" y="216"/>
                  </a:lnTo>
                  <a:lnTo>
                    <a:pt x="34" y="215"/>
                  </a:lnTo>
                  <a:lnTo>
                    <a:pt x="33" y="213"/>
                  </a:lnTo>
                  <a:lnTo>
                    <a:pt x="33" y="211"/>
                  </a:lnTo>
                  <a:lnTo>
                    <a:pt x="30" y="208"/>
                  </a:lnTo>
                  <a:lnTo>
                    <a:pt x="28" y="205"/>
                  </a:lnTo>
                  <a:lnTo>
                    <a:pt x="26" y="204"/>
                  </a:lnTo>
                  <a:lnTo>
                    <a:pt x="19" y="201"/>
                  </a:lnTo>
                  <a:lnTo>
                    <a:pt x="17" y="198"/>
                  </a:lnTo>
                  <a:lnTo>
                    <a:pt x="17" y="196"/>
                  </a:lnTo>
                  <a:lnTo>
                    <a:pt x="19" y="195"/>
                  </a:lnTo>
                  <a:lnTo>
                    <a:pt x="20" y="193"/>
                  </a:lnTo>
                  <a:lnTo>
                    <a:pt x="20" y="192"/>
                  </a:lnTo>
                  <a:lnTo>
                    <a:pt x="22" y="190"/>
                  </a:lnTo>
                  <a:lnTo>
                    <a:pt x="23" y="190"/>
                  </a:lnTo>
                  <a:lnTo>
                    <a:pt x="25" y="190"/>
                  </a:lnTo>
                  <a:lnTo>
                    <a:pt x="26" y="189"/>
                  </a:lnTo>
                  <a:lnTo>
                    <a:pt x="26" y="190"/>
                  </a:lnTo>
                  <a:lnTo>
                    <a:pt x="28" y="190"/>
                  </a:lnTo>
                  <a:lnTo>
                    <a:pt x="28" y="192"/>
                  </a:lnTo>
                  <a:lnTo>
                    <a:pt x="30" y="193"/>
                  </a:lnTo>
                  <a:lnTo>
                    <a:pt x="30" y="195"/>
                  </a:lnTo>
                  <a:lnTo>
                    <a:pt x="30" y="193"/>
                  </a:lnTo>
                  <a:lnTo>
                    <a:pt x="31" y="192"/>
                  </a:lnTo>
                  <a:lnTo>
                    <a:pt x="33" y="193"/>
                  </a:lnTo>
                  <a:lnTo>
                    <a:pt x="34" y="192"/>
                  </a:lnTo>
                  <a:lnTo>
                    <a:pt x="33" y="192"/>
                  </a:lnTo>
                  <a:lnTo>
                    <a:pt x="33" y="190"/>
                  </a:lnTo>
                  <a:lnTo>
                    <a:pt x="33" y="189"/>
                  </a:lnTo>
                  <a:lnTo>
                    <a:pt x="33" y="187"/>
                  </a:lnTo>
                  <a:lnTo>
                    <a:pt x="34" y="187"/>
                  </a:lnTo>
                  <a:lnTo>
                    <a:pt x="34" y="184"/>
                  </a:lnTo>
                  <a:lnTo>
                    <a:pt x="33" y="181"/>
                  </a:lnTo>
                  <a:lnTo>
                    <a:pt x="33" y="178"/>
                  </a:lnTo>
                  <a:lnTo>
                    <a:pt x="26" y="173"/>
                  </a:lnTo>
                  <a:lnTo>
                    <a:pt x="23" y="168"/>
                  </a:lnTo>
                  <a:lnTo>
                    <a:pt x="22" y="165"/>
                  </a:lnTo>
                  <a:lnTo>
                    <a:pt x="20" y="164"/>
                  </a:lnTo>
                  <a:lnTo>
                    <a:pt x="20" y="162"/>
                  </a:lnTo>
                  <a:lnTo>
                    <a:pt x="20" y="161"/>
                  </a:lnTo>
                  <a:lnTo>
                    <a:pt x="22" y="161"/>
                  </a:lnTo>
                  <a:lnTo>
                    <a:pt x="23" y="159"/>
                  </a:lnTo>
                  <a:lnTo>
                    <a:pt x="23" y="161"/>
                  </a:lnTo>
                  <a:lnTo>
                    <a:pt x="25" y="161"/>
                  </a:lnTo>
                  <a:lnTo>
                    <a:pt x="26" y="162"/>
                  </a:lnTo>
                  <a:lnTo>
                    <a:pt x="28" y="162"/>
                  </a:lnTo>
                  <a:lnTo>
                    <a:pt x="31" y="162"/>
                  </a:lnTo>
                  <a:lnTo>
                    <a:pt x="34" y="162"/>
                  </a:lnTo>
                  <a:lnTo>
                    <a:pt x="36" y="162"/>
                  </a:lnTo>
                  <a:lnTo>
                    <a:pt x="37" y="162"/>
                  </a:lnTo>
                  <a:lnTo>
                    <a:pt x="39" y="161"/>
                  </a:lnTo>
                  <a:lnTo>
                    <a:pt x="40" y="159"/>
                  </a:lnTo>
                  <a:lnTo>
                    <a:pt x="40" y="158"/>
                  </a:lnTo>
                  <a:lnTo>
                    <a:pt x="39" y="156"/>
                  </a:lnTo>
                  <a:lnTo>
                    <a:pt x="39" y="158"/>
                  </a:lnTo>
                  <a:lnTo>
                    <a:pt x="37" y="156"/>
                  </a:lnTo>
                  <a:lnTo>
                    <a:pt x="36" y="155"/>
                  </a:lnTo>
                  <a:lnTo>
                    <a:pt x="34" y="153"/>
                  </a:lnTo>
                  <a:lnTo>
                    <a:pt x="33" y="152"/>
                  </a:lnTo>
                  <a:lnTo>
                    <a:pt x="33" y="150"/>
                  </a:lnTo>
                  <a:lnTo>
                    <a:pt x="31" y="150"/>
                  </a:lnTo>
                  <a:lnTo>
                    <a:pt x="30" y="150"/>
                  </a:lnTo>
                  <a:lnTo>
                    <a:pt x="28" y="148"/>
                  </a:lnTo>
                  <a:lnTo>
                    <a:pt x="26" y="147"/>
                  </a:lnTo>
                  <a:lnTo>
                    <a:pt x="26" y="145"/>
                  </a:lnTo>
                  <a:lnTo>
                    <a:pt x="26" y="144"/>
                  </a:lnTo>
                  <a:lnTo>
                    <a:pt x="25" y="142"/>
                  </a:lnTo>
                  <a:lnTo>
                    <a:pt x="23" y="141"/>
                  </a:lnTo>
                  <a:lnTo>
                    <a:pt x="22" y="141"/>
                  </a:lnTo>
                  <a:lnTo>
                    <a:pt x="20" y="141"/>
                  </a:lnTo>
                  <a:lnTo>
                    <a:pt x="17" y="141"/>
                  </a:lnTo>
                  <a:lnTo>
                    <a:pt x="16" y="139"/>
                  </a:lnTo>
                  <a:lnTo>
                    <a:pt x="14" y="136"/>
                  </a:lnTo>
                  <a:lnTo>
                    <a:pt x="14" y="134"/>
                  </a:lnTo>
                  <a:lnTo>
                    <a:pt x="14" y="133"/>
                  </a:lnTo>
                  <a:lnTo>
                    <a:pt x="14" y="131"/>
                  </a:lnTo>
                  <a:lnTo>
                    <a:pt x="16" y="130"/>
                  </a:lnTo>
                  <a:lnTo>
                    <a:pt x="16" y="128"/>
                  </a:lnTo>
                  <a:lnTo>
                    <a:pt x="14" y="124"/>
                  </a:lnTo>
                  <a:lnTo>
                    <a:pt x="17" y="122"/>
                  </a:lnTo>
                  <a:lnTo>
                    <a:pt x="17" y="121"/>
                  </a:lnTo>
                  <a:lnTo>
                    <a:pt x="17" y="119"/>
                  </a:lnTo>
                  <a:lnTo>
                    <a:pt x="19" y="119"/>
                  </a:lnTo>
                  <a:lnTo>
                    <a:pt x="19" y="118"/>
                  </a:lnTo>
                  <a:lnTo>
                    <a:pt x="22" y="115"/>
                  </a:lnTo>
                  <a:lnTo>
                    <a:pt x="22" y="111"/>
                  </a:lnTo>
                  <a:lnTo>
                    <a:pt x="23" y="110"/>
                  </a:lnTo>
                  <a:lnTo>
                    <a:pt x="25" y="108"/>
                  </a:lnTo>
                  <a:lnTo>
                    <a:pt x="25" y="107"/>
                  </a:lnTo>
                  <a:lnTo>
                    <a:pt x="26" y="99"/>
                  </a:lnTo>
                  <a:lnTo>
                    <a:pt x="26" y="98"/>
                  </a:lnTo>
                  <a:lnTo>
                    <a:pt x="28" y="98"/>
                  </a:lnTo>
                  <a:lnTo>
                    <a:pt x="28" y="96"/>
                  </a:lnTo>
                  <a:lnTo>
                    <a:pt x="26" y="96"/>
                  </a:lnTo>
                  <a:lnTo>
                    <a:pt x="25" y="96"/>
                  </a:lnTo>
                  <a:lnTo>
                    <a:pt x="25" y="95"/>
                  </a:lnTo>
                  <a:lnTo>
                    <a:pt x="23" y="95"/>
                  </a:lnTo>
                  <a:lnTo>
                    <a:pt x="20" y="95"/>
                  </a:lnTo>
                  <a:lnTo>
                    <a:pt x="19" y="95"/>
                  </a:lnTo>
                  <a:lnTo>
                    <a:pt x="17" y="93"/>
                  </a:lnTo>
                  <a:lnTo>
                    <a:pt x="13" y="98"/>
                  </a:lnTo>
                  <a:lnTo>
                    <a:pt x="11" y="98"/>
                  </a:lnTo>
                  <a:lnTo>
                    <a:pt x="10" y="98"/>
                  </a:lnTo>
                  <a:lnTo>
                    <a:pt x="8" y="96"/>
                  </a:lnTo>
                  <a:lnTo>
                    <a:pt x="8" y="95"/>
                  </a:lnTo>
                  <a:lnTo>
                    <a:pt x="10" y="93"/>
                  </a:lnTo>
                  <a:lnTo>
                    <a:pt x="11" y="95"/>
                  </a:lnTo>
                  <a:lnTo>
                    <a:pt x="13" y="95"/>
                  </a:lnTo>
                  <a:lnTo>
                    <a:pt x="14" y="93"/>
                  </a:lnTo>
                  <a:lnTo>
                    <a:pt x="14" y="92"/>
                  </a:lnTo>
                  <a:lnTo>
                    <a:pt x="16" y="92"/>
                  </a:lnTo>
                  <a:lnTo>
                    <a:pt x="14" y="90"/>
                  </a:lnTo>
                  <a:lnTo>
                    <a:pt x="13" y="90"/>
                  </a:lnTo>
                  <a:lnTo>
                    <a:pt x="13" y="88"/>
                  </a:lnTo>
                  <a:lnTo>
                    <a:pt x="13" y="87"/>
                  </a:lnTo>
                  <a:lnTo>
                    <a:pt x="13" y="85"/>
                  </a:lnTo>
                  <a:lnTo>
                    <a:pt x="13" y="84"/>
                  </a:lnTo>
                  <a:lnTo>
                    <a:pt x="13" y="82"/>
                  </a:lnTo>
                  <a:lnTo>
                    <a:pt x="13" y="81"/>
                  </a:lnTo>
                  <a:lnTo>
                    <a:pt x="11" y="81"/>
                  </a:lnTo>
                  <a:lnTo>
                    <a:pt x="11" y="79"/>
                  </a:lnTo>
                  <a:lnTo>
                    <a:pt x="11" y="78"/>
                  </a:lnTo>
                  <a:lnTo>
                    <a:pt x="14" y="78"/>
                  </a:lnTo>
                  <a:lnTo>
                    <a:pt x="16" y="78"/>
                  </a:lnTo>
                  <a:lnTo>
                    <a:pt x="16" y="76"/>
                  </a:lnTo>
                  <a:lnTo>
                    <a:pt x="14" y="74"/>
                  </a:lnTo>
                  <a:lnTo>
                    <a:pt x="14" y="73"/>
                  </a:lnTo>
                  <a:lnTo>
                    <a:pt x="16" y="73"/>
                  </a:lnTo>
                  <a:lnTo>
                    <a:pt x="17" y="74"/>
                  </a:lnTo>
                  <a:lnTo>
                    <a:pt x="17" y="76"/>
                  </a:lnTo>
                  <a:lnTo>
                    <a:pt x="19" y="76"/>
                  </a:lnTo>
                  <a:lnTo>
                    <a:pt x="20" y="76"/>
                  </a:lnTo>
                  <a:lnTo>
                    <a:pt x="22" y="76"/>
                  </a:lnTo>
                  <a:lnTo>
                    <a:pt x="23" y="74"/>
                  </a:lnTo>
                  <a:lnTo>
                    <a:pt x="23" y="76"/>
                  </a:lnTo>
                  <a:lnTo>
                    <a:pt x="28" y="76"/>
                  </a:lnTo>
                  <a:lnTo>
                    <a:pt x="30" y="74"/>
                  </a:lnTo>
                  <a:lnTo>
                    <a:pt x="30" y="73"/>
                  </a:lnTo>
                  <a:lnTo>
                    <a:pt x="28" y="71"/>
                  </a:lnTo>
                  <a:lnTo>
                    <a:pt x="26" y="70"/>
                  </a:lnTo>
                  <a:lnTo>
                    <a:pt x="17" y="67"/>
                  </a:lnTo>
                  <a:lnTo>
                    <a:pt x="14" y="67"/>
                  </a:lnTo>
                  <a:lnTo>
                    <a:pt x="13" y="64"/>
                  </a:lnTo>
                  <a:lnTo>
                    <a:pt x="13" y="62"/>
                  </a:lnTo>
                  <a:lnTo>
                    <a:pt x="10" y="62"/>
                  </a:lnTo>
                  <a:lnTo>
                    <a:pt x="8" y="61"/>
                  </a:lnTo>
                  <a:lnTo>
                    <a:pt x="7" y="59"/>
                  </a:lnTo>
                  <a:lnTo>
                    <a:pt x="10" y="58"/>
                  </a:lnTo>
                  <a:lnTo>
                    <a:pt x="10" y="56"/>
                  </a:lnTo>
                  <a:lnTo>
                    <a:pt x="8" y="55"/>
                  </a:lnTo>
                  <a:lnTo>
                    <a:pt x="8" y="53"/>
                  </a:lnTo>
                  <a:lnTo>
                    <a:pt x="8" y="51"/>
                  </a:lnTo>
                  <a:lnTo>
                    <a:pt x="10" y="51"/>
                  </a:lnTo>
                  <a:lnTo>
                    <a:pt x="13" y="51"/>
                  </a:lnTo>
                  <a:lnTo>
                    <a:pt x="14" y="50"/>
                  </a:lnTo>
                  <a:lnTo>
                    <a:pt x="13" y="50"/>
                  </a:lnTo>
                  <a:lnTo>
                    <a:pt x="13" y="48"/>
                  </a:lnTo>
                  <a:lnTo>
                    <a:pt x="11" y="48"/>
                  </a:lnTo>
                  <a:lnTo>
                    <a:pt x="10" y="48"/>
                  </a:lnTo>
                  <a:lnTo>
                    <a:pt x="10" y="47"/>
                  </a:lnTo>
                  <a:lnTo>
                    <a:pt x="8" y="47"/>
                  </a:lnTo>
                  <a:lnTo>
                    <a:pt x="7" y="48"/>
                  </a:lnTo>
                  <a:lnTo>
                    <a:pt x="5" y="48"/>
                  </a:lnTo>
                  <a:lnTo>
                    <a:pt x="3" y="47"/>
                  </a:lnTo>
                  <a:lnTo>
                    <a:pt x="3" y="45"/>
                  </a:lnTo>
                  <a:lnTo>
                    <a:pt x="3" y="44"/>
                  </a:lnTo>
                  <a:lnTo>
                    <a:pt x="3" y="42"/>
                  </a:lnTo>
                  <a:lnTo>
                    <a:pt x="5" y="42"/>
                  </a:lnTo>
                  <a:lnTo>
                    <a:pt x="5" y="41"/>
                  </a:lnTo>
                  <a:lnTo>
                    <a:pt x="7" y="39"/>
                  </a:lnTo>
                  <a:lnTo>
                    <a:pt x="7" y="37"/>
                  </a:lnTo>
                  <a:lnTo>
                    <a:pt x="5" y="37"/>
                  </a:lnTo>
                  <a:lnTo>
                    <a:pt x="5" y="36"/>
                  </a:lnTo>
                  <a:lnTo>
                    <a:pt x="3" y="36"/>
                  </a:lnTo>
                  <a:lnTo>
                    <a:pt x="3" y="34"/>
                  </a:lnTo>
                  <a:lnTo>
                    <a:pt x="3" y="33"/>
                  </a:lnTo>
                  <a:lnTo>
                    <a:pt x="3" y="31"/>
                  </a:lnTo>
                  <a:lnTo>
                    <a:pt x="2" y="30"/>
                  </a:lnTo>
                  <a:lnTo>
                    <a:pt x="0" y="28"/>
                  </a:lnTo>
                  <a:lnTo>
                    <a:pt x="0" y="27"/>
                  </a:lnTo>
                  <a:lnTo>
                    <a:pt x="0" y="25"/>
                  </a:lnTo>
                  <a:lnTo>
                    <a:pt x="2" y="24"/>
                  </a:lnTo>
                  <a:lnTo>
                    <a:pt x="3" y="24"/>
                  </a:lnTo>
                  <a:lnTo>
                    <a:pt x="2" y="22"/>
                  </a:lnTo>
                  <a:lnTo>
                    <a:pt x="2" y="21"/>
                  </a:lnTo>
                  <a:lnTo>
                    <a:pt x="3" y="21"/>
                  </a:lnTo>
                  <a:lnTo>
                    <a:pt x="3" y="19"/>
                  </a:lnTo>
                  <a:lnTo>
                    <a:pt x="7" y="19"/>
                  </a:lnTo>
                  <a:lnTo>
                    <a:pt x="8" y="19"/>
                  </a:lnTo>
                  <a:lnTo>
                    <a:pt x="7" y="19"/>
                  </a:lnTo>
                  <a:lnTo>
                    <a:pt x="7" y="18"/>
                  </a:lnTo>
                  <a:lnTo>
                    <a:pt x="8" y="16"/>
                  </a:lnTo>
                  <a:lnTo>
                    <a:pt x="10" y="18"/>
                  </a:lnTo>
                  <a:lnTo>
                    <a:pt x="11" y="16"/>
                  </a:lnTo>
                  <a:lnTo>
                    <a:pt x="11" y="14"/>
                  </a:lnTo>
                  <a:lnTo>
                    <a:pt x="11" y="13"/>
                  </a:lnTo>
                  <a:lnTo>
                    <a:pt x="13" y="13"/>
                  </a:lnTo>
                  <a:lnTo>
                    <a:pt x="14" y="13"/>
                  </a:lnTo>
                  <a:lnTo>
                    <a:pt x="14" y="14"/>
                  </a:lnTo>
                  <a:lnTo>
                    <a:pt x="16" y="14"/>
                  </a:lnTo>
                  <a:lnTo>
                    <a:pt x="20" y="16"/>
                  </a:lnTo>
                  <a:lnTo>
                    <a:pt x="22" y="16"/>
                  </a:lnTo>
                  <a:lnTo>
                    <a:pt x="22" y="14"/>
                  </a:lnTo>
                  <a:lnTo>
                    <a:pt x="23" y="13"/>
                  </a:lnTo>
                  <a:lnTo>
                    <a:pt x="23" y="11"/>
                  </a:lnTo>
                  <a:lnTo>
                    <a:pt x="25" y="11"/>
                  </a:lnTo>
                  <a:lnTo>
                    <a:pt x="26" y="11"/>
                  </a:lnTo>
                  <a:lnTo>
                    <a:pt x="28" y="11"/>
                  </a:lnTo>
                  <a:lnTo>
                    <a:pt x="28" y="10"/>
                  </a:lnTo>
                  <a:lnTo>
                    <a:pt x="30" y="10"/>
                  </a:lnTo>
                  <a:lnTo>
                    <a:pt x="31" y="8"/>
                  </a:lnTo>
                  <a:lnTo>
                    <a:pt x="33" y="8"/>
                  </a:lnTo>
                  <a:lnTo>
                    <a:pt x="33" y="7"/>
                  </a:lnTo>
                  <a:lnTo>
                    <a:pt x="34" y="5"/>
                  </a:lnTo>
                  <a:lnTo>
                    <a:pt x="34" y="4"/>
                  </a:lnTo>
                  <a:lnTo>
                    <a:pt x="36" y="2"/>
                  </a:lnTo>
                  <a:lnTo>
                    <a:pt x="37" y="2"/>
                  </a:lnTo>
                  <a:lnTo>
                    <a:pt x="39" y="2"/>
                  </a:lnTo>
                  <a:lnTo>
                    <a:pt x="42" y="0"/>
                  </a:lnTo>
                  <a:lnTo>
                    <a:pt x="44" y="0"/>
                  </a:lnTo>
                  <a:lnTo>
                    <a:pt x="45" y="2"/>
                  </a:lnTo>
                  <a:lnTo>
                    <a:pt x="48" y="4"/>
                  </a:lnTo>
                  <a:lnTo>
                    <a:pt x="50" y="4"/>
                  </a:lnTo>
                  <a:lnTo>
                    <a:pt x="54" y="2"/>
                  </a:lnTo>
                  <a:lnTo>
                    <a:pt x="56" y="2"/>
                  </a:lnTo>
                  <a:lnTo>
                    <a:pt x="60" y="2"/>
                  </a:lnTo>
                  <a:lnTo>
                    <a:pt x="62" y="4"/>
                  </a:lnTo>
                  <a:lnTo>
                    <a:pt x="63" y="4"/>
                  </a:lnTo>
                  <a:lnTo>
                    <a:pt x="65" y="2"/>
                  </a:lnTo>
                  <a:lnTo>
                    <a:pt x="66" y="2"/>
                  </a:lnTo>
                  <a:lnTo>
                    <a:pt x="66" y="4"/>
                  </a:lnTo>
                  <a:lnTo>
                    <a:pt x="68" y="4"/>
                  </a:lnTo>
                  <a:lnTo>
                    <a:pt x="70" y="4"/>
                  </a:lnTo>
                  <a:lnTo>
                    <a:pt x="73" y="5"/>
                  </a:lnTo>
                  <a:close/>
                </a:path>
              </a:pathLst>
            </a:custGeom>
            <a:solidFill>
              <a:srgbClr val="494949"/>
            </a:solidFill>
            <a:ln w="3175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177792" indent="-177792" defTabSz="711165">
                <a:defRPr/>
              </a:pPr>
              <a:endParaRPr lang="en-US" sz="2000" kern="0">
                <a:solidFill>
                  <a:srgbClr val="FFFFFF"/>
                </a:solidFill>
                <a:latin typeface="Arial" panose="020B0604020202020204"/>
              </a:endParaRPr>
            </a:p>
          </p:txBody>
        </p:sp>
        <p:sp>
          <p:nvSpPr>
            <p:cNvPr id="69" name="Freeform 477">
              <a:extLst>
                <a:ext uri="{FF2B5EF4-FFF2-40B4-BE49-F238E27FC236}">
                  <a16:creationId xmlns:a16="http://schemas.microsoft.com/office/drawing/2014/main" id="{9BA5A0E5-6034-1888-F6D2-99632A675328}"/>
                </a:ext>
              </a:extLst>
            </p:cNvPr>
            <p:cNvSpPr>
              <a:spLocks/>
            </p:cNvSpPr>
            <p:nvPr/>
          </p:nvSpPr>
          <p:spPr bwMode="auto">
            <a:xfrm>
              <a:off x="8415482" y="5651933"/>
              <a:ext cx="469035" cy="305955"/>
            </a:xfrm>
            <a:custGeom>
              <a:avLst/>
              <a:gdLst>
                <a:gd name="T0" fmla="*/ 194 w 325"/>
                <a:gd name="T1" fmla="*/ 180 h 212"/>
                <a:gd name="T2" fmla="*/ 197 w 325"/>
                <a:gd name="T3" fmla="*/ 191 h 212"/>
                <a:gd name="T4" fmla="*/ 196 w 325"/>
                <a:gd name="T5" fmla="*/ 203 h 212"/>
                <a:gd name="T6" fmla="*/ 180 w 325"/>
                <a:gd name="T7" fmla="*/ 204 h 212"/>
                <a:gd name="T8" fmla="*/ 162 w 325"/>
                <a:gd name="T9" fmla="*/ 209 h 212"/>
                <a:gd name="T10" fmla="*/ 134 w 325"/>
                <a:gd name="T11" fmla="*/ 201 h 212"/>
                <a:gd name="T12" fmla="*/ 123 w 325"/>
                <a:gd name="T13" fmla="*/ 201 h 212"/>
                <a:gd name="T14" fmla="*/ 114 w 325"/>
                <a:gd name="T15" fmla="*/ 194 h 212"/>
                <a:gd name="T16" fmla="*/ 103 w 325"/>
                <a:gd name="T17" fmla="*/ 192 h 212"/>
                <a:gd name="T18" fmla="*/ 94 w 325"/>
                <a:gd name="T19" fmla="*/ 192 h 212"/>
                <a:gd name="T20" fmla="*/ 85 w 325"/>
                <a:gd name="T21" fmla="*/ 198 h 212"/>
                <a:gd name="T22" fmla="*/ 72 w 325"/>
                <a:gd name="T23" fmla="*/ 201 h 212"/>
                <a:gd name="T24" fmla="*/ 53 w 325"/>
                <a:gd name="T25" fmla="*/ 201 h 212"/>
                <a:gd name="T26" fmla="*/ 42 w 325"/>
                <a:gd name="T27" fmla="*/ 206 h 212"/>
                <a:gd name="T28" fmla="*/ 31 w 325"/>
                <a:gd name="T29" fmla="*/ 192 h 212"/>
                <a:gd name="T30" fmla="*/ 34 w 325"/>
                <a:gd name="T31" fmla="*/ 178 h 212"/>
                <a:gd name="T32" fmla="*/ 26 w 325"/>
                <a:gd name="T33" fmla="*/ 163 h 212"/>
                <a:gd name="T34" fmla="*/ 17 w 325"/>
                <a:gd name="T35" fmla="*/ 155 h 212"/>
                <a:gd name="T36" fmla="*/ 3 w 325"/>
                <a:gd name="T37" fmla="*/ 137 h 212"/>
                <a:gd name="T38" fmla="*/ 9 w 325"/>
                <a:gd name="T39" fmla="*/ 123 h 212"/>
                <a:gd name="T40" fmla="*/ 6 w 325"/>
                <a:gd name="T41" fmla="*/ 106 h 212"/>
                <a:gd name="T42" fmla="*/ 13 w 325"/>
                <a:gd name="T43" fmla="*/ 97 h 212"/>
                <a:gd name="T44" fmla="*/ 26 w 325"/>
                <a:gd name="T45" fmla="*/ 88 h 212"/>
                <a:gd name="T46" fmla="*/ 29 w 325"/>
                <a:gd name="T47" fmla="*/ 74 h 212"/>
                <a:gd name="T48" fmla="*/ 17 w 325"/>
                <a:gd name="T49" fmla="*/ 60 h 212"/>
                <a:gd name="T50" fmla="*/ 6 w 325"/>
                <a:gd name="T51" fmla="*/ 49 h 212"/>
                <a:gd name="T52" fmla="*/ 3 w 325"/>
                <a:gd name="T53" fmla="*/ 38 h 212"/>
                <a:gd name="T54" fmla="*/ 3 w 325"/>
                <a:gd name="T55" fmla="*/ 21 h 212"/>
                <a:gd name="T56" fmla="*/ 11 w 325"/>
                <a:gd name="T57" fmla="*/ 12 h 212"/>
                <a:gd name="T58" fmla="*/ 19 w 325"/>
                <a:gd name="T59" fmla="*/ 0 h 212"/>
                <a:gd name="T60" fmla="*/ 29 w 325"/>
                <a:gd name="T61" fmla="*/ 17 h 212"/>
                <a:gd name="T62" fmla="*/ 43 w 325"/>
                <a:gd name="T63" fmla="*/ 27 h 212"/>
                <a:gd name="T64" fmla="*/ 76 w 325"/>
                <a:gd name="T65" fmla="*/ 30 h 212"/>
                <a:gd name="T66" fmla="*/ 136 w 325"/>
                <a:gd name="T67" fmla="*/ 35 h 212"/>
                <a:gd name="T68" fmla="*/ 164 w 325"/>
                <a:gd name="T69" fmla="*/ 41 h 212"/>
                <a:gd name="T70" fmla="*/ 180 w 325"/>
                <a:gd name="T71" fmla="*/ 34 h 212"/>
                <a:gd name="T72" fmla="*/ 202 w 325"/>
                <a:gd name="T73" fmla="*/ 15 h 212"/>
                <a:gd name="T74" fmla="*/ 236 w 325"/>
                <a:gd name="T75" fmla="*/ 6 h 212"/>
                <a:gd name="T76" fmla="*/ 260 w 325"/>
                <a:gd name="T77" fmla="*/ 14 h 212"/>
                <a:gd name="T78" fmla="*/ 290 w 325"/>
                <a:gd name="T79" fmla="*/ 17 h 212"/>
                <a:gd name="T80" fmla="*/ 325 w 325"/>
                <a:gd name="T81" fmla="*/ 49 h 212"/>
                <a:gd name="T82" fmla="*/ 316 w 325"/>
                <a:gd name="T83" fmla="*/ 60 h 212"/>
                <a:gd name="T84" fmla="*/ 300 w 325"/>
                <a:gd name="T85" fmla="*/ 61 h 212"/>
                <a:gd name="T86" fmla="*/ 290 w 325"/>
                <a:gd name="T87" fmla="*/ 85 h 212"/>
                <a:gd name="T88" fmla="*/ 288 w 325"/>
                <a:gd name="T89" fmla="*/ 104 h 212"/>
                <a:gd name="T90" fmla="*/ 278 w 325"/>
                <a:gd name="T91" fmla="*/ 114 h 212"/>
                <a:gd name="T92" fmla="*/ 268 w 325"/>
                <a:gd name="T93" fmla="*/ 123 h 212"/>
                <a:gd name="T94" fmla="*/ 270 w 325"/>
                <a:gd name="T95" fmla="*/ 126 h 212"/>
                <a:gd name="T96" fmla="*/ 279 w 325"/>
                <a:gd name="T97" fmla="*/ 135 h 212"/>
                <a:gd name="T98" fmla="*/ 285 w 325"/>
                <a:gd name="T99" fmla="*/ 145 h 212"/>
                <a:gd name="T100" fmla="*/ 294 w 325"/>
                <a:gd name="T101" fmla="*/ 155 h 212"/>
                <a:gd name="T102" fmla="*/ 285 w 325"/>
                <a:gd name="T103" fmla="*/ 160 h 212"/>
                <a:gd name="T104" fmla="*/ 271 w 325"/>
                <a:gd name="T105" fmla="*/ 165 h 212"/>
                <a:gd name="T106" fmla="*/ 254 w 325"/>
                <a:gd name="T107" fmla="*/ 152 h 212"/>
                <a:gd name="T108" fmla="*/ 241 w 325"/>
                <a:gd name="T109" fmla="*/ 157 h 212"/>
                <a:gd name="T110" fmla="*/ 230 w 325"/>
                <a:gd name="T111" fmla="*/ 160 h 212"/>
                <a:gd name="T112" fmla="*/ 219 w 325"/>
                <a:gd name="T113" fmla="*/ 171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325" h="212">
                  <a:moveTo>
                    <a:pt x="208" y="178"/>
                  </a:moveTo>
                  <a:lnTo>
                    <a:pt x="205" y="180"/>
                  </a:lnTo>
                  <a:lnTo>
                    <a:pt x="205" y="178"/>
                  </a:lnTo>
                  <a:lnTo>
                    <a:pt x="204" y="178"/>
                  </a:lnTo>
                  <a:lnTo>
                    <a:pt x="202" y="177"/>
                  </a:lnTo>
                  <a:lnTo>
                    <a:pt x="200" y="177"/>
                  </a:lnTo>
                  <a:lnTo>
                    <a:pt x="197" y="177"/>
                  </a:lnTo>
                  <a:lnTo>
                    <a:pt x="196" y="178"/>
                  </a:lnTo>
                  <a:lnTo>
                    <a:pt x="194" y="178"/>
                  </a:lnTo>
                  <a:lnTo>
                    <a:pt x="194" y="180"/>
                  </a:lnTo>
                  <a:lnTo>
                    <a:pt x="193" y="180"/>
                  </a:lnTo>
                  <a:lnTo>
                    <a:pt x="193" y="182"/>
                  </a:lnTo>
                  <a:lnTo>
                    <a:pt x="193" y="183"/>
                  </a:lnTo>
                  <a:lnTo>
                    <a:pt x="193" y="185"/>
                  </a:lnTo>
                  <a:lnTo>
                    <a:pt x="194" y="185"/>
                  </a:lnTo>
                  <a:lnTo>
                    <a:pt x="196" y="185"/>
                  </a:lnTo>
                  <a:lnTo>
                    <a:pt x="196" y="186"/>
                  </a:lnTo>
                  <a:lnTo>
                    <a:pt x="197" y="188"/>
                  </a:lnTo>
                  <a:lnTo>
                    <a:pt x="197" y="189"/>
                  </a:lnTo>
                  <a:lnTo>
                    <a:pt x="197" y="191"/>
                  </a:lnTo>
                  <a:lnTo>
                    <a:pt x="199" y="191"/>
                  </a:lnTo>
                  <a:lnTo>
                    <a:pt x="199" y="192"/>
                  </a:lnTo>
                  <a:lnTo>
                    <a:pt x="199" y="194"/>
                  </a:lnTo>
                  <a:lnTo>
                    <a:pt x="197" y="195"/>
                  </a:lnTo>
                  <a:lnTo>
                    <a:pt x="199" y="197"/>
                  </a:lnTo>
                  <a:lnTo>
                    <a:pt x="199" y="198"/>
                  </a:lnTo>
                  <a:lnTo>
                    <a:pt x="199" y="200"/>
                  </a:lnTo>
                  <a:lnTo>
                    <a:pt x="197" y="201"/>
                  </a:lnTo>
                  <a:lnTo>
                    <a:pt x="197" y="203"/>
                  </a:lnTo>
                  <a:lnTo>
                    <a:pt x="196" y="203"/>
                  </a:lnTo>
                  <a:lnTo>
                    <a:pt x="196" y="204"/>
                  </a:lnTo>
                  <a:lnTo>
                    <a:pt x="196" y="203"/>
                  </a:lnTo>
                  <a:lnTo>
                    <a:pt x="191" y="204"/>
                  </a:lnTo>
                  <a:lnTo>
                    <a:pt x="190" y="206"/>
                  </a:lnTo>
                  <a:lnTo>
                    <a:pt x="188" y="206"/>
                  </a:lnTo>
                  <a:lnTo>
                    <a:pt x="186" y="206"/>
                  </a:lnTo>
                  <a:lnTo>
                    <a:pt x="185" y="208"/>
                  </a:lnTo>
                  <a:lnTo>
                    <a:pt x="183" y="208"/>
                  </a:lnTo>
                  <a:lnTo>
                    <a:pt x="182" y="204"/>
                  </a:lnTo>
                  <a:lnTo>
                    <a:pt x="180" y="204"/>
                  </a:lnTo>
                  <a:lnTo>
                    <a:pt x="177" y="206"/>
                  </a:lnTo>
                  <a:lnTo>
                    <a:pt x="176" y="206"/>
                  </a:lnTo>
                  <a:lnTo>
                    <a:pt x="174" y="208"/>
                  </a:lnTo>
                  <a:lnTo>
                    <a:pt x="173" y="208"/>
                  </a:lnTo>
                  <a:lnTo>
                    <a:pt x="171" y="208"/>
                  </a:lnTo>
                  <a:lnTo>
                    <a:pt x="167" y="206"/>
                  </a:lnTo>
                  <a:lnTo>
                    <a:pt x="165" y="208"/>
                  </a:lnTo>
                  <a:lnTo>
                    <a:pt x="165" y="209"/>
                  </a:lnTo>
                  <a:lnTo>
                    <a:pt x="164" y="209"/>
                  </a:lnTo>
                  <a:lnTo>
                    <a:pt x="162" y="209"/>
                  </a:lnTo>
                  <a:lnTo>
                    <a:pt x="153" y="212"/>
                  </a:lnTo>
                  <a:lnTo>
                    <a:pt x="151" y="212"/>
                  </a:lnTo>
                  <a:lnTo>
                    <a:pt x="149" y="211"/>
                  </a:lnTo>
                  <a:lnTo>
                    <a:pt x="148" y="208"/>
                  </a:lnTo>
                  <a:lnTo>
                    <a:pt x="146" y="208"/>
                  </a:lnTo>
                  <a:lnTo>
                    <a:pt x="145" y="206"/>
                  </a:lnTo>
                  <a:lnTo>
                    <a:pt x="143" y="206"/>
                  </a:lnTo>
                  <a:lnTo>
                    <a:pt x="143" y="204"/>
                  </a:lnTo>
                  <a:lnTo>
                    <a:pt x="142" y="204"/>
                  </a:lnTo>
                  <a:lnTo>
                    <a:pt x="134" y="201"/>
                  </a:lnTo>
                  <a:lnTo>
                    <a:pt x="133" y="201"/>
                  </a:lnTo>
                  <a:lnTo>
                    <a:pt x="131" y="200"/>
                  </a:lnTo>
                  <a:lnTo>
                    <a:pt x="131" y="201"/>
                  </a:lnTo>
                  <a:lnTo>
                    <a:pt x="130" y="201"/>
                  </a:lnTo>
                  <a:lnTo>
                    <a:pt x="128" y="201"/>
                  </a:lnTo>
                  <a:lnTo>
                    <a:pt x="128" y="203"/>
                  </a:lnTo>
                  <a:lnTo>
                    <a:pt x="128" y="204"/>
                  </a:lnTo>
                  <a:lnTo>
                    <a:pt x="127" y="204"/>
                  </a:lnTo>
                  <a:lnTo>
                    <a:pt x="125" y="203"/>
                  </a:lnTo>
                  <a:lnTo>
                    <a:pt x="123" y="201"/>
                  </a:lnTo>
                  <a:lnTo>
                    <a:pt x="122" y="200"/>
                  </a:lnTo>
                  <a:lnTo>
                    <a:pt x="120" y="200"/>
                  </a:lnTo>
                  <a:lnTo>
                    <a:pt x="119" y="200"/>
                  </a:lnTo>
                  <a:lnTo>
                    <a:pt x="120" y="198"/>
                  </a:lnTo>
                  <a:lnTo>
                    <a:pt x="117" y="198"/>
                  </a:lnTo>
                  <a:lnTo>
                    <a:pt x="116" y="198"/>
                  </a:lnTo>
                  <a:lnTo>
                    <a:pt x="116" y="197"/>
                  </a:lnTo>
                  <a:lnTo>
                    <a:pt x="116" y="195"/>
                  </a:lnTo>
                  <a:lnTo>
                    <a:pt x="114" y="195"/>
                  </a:lnTo>
                  <a:lnTo>
                    <a:pt x="114" y="194"/>
                  </a:lnTo>
                  <a:lnTo>
                    <a:pt x="114" y="192"/>
                  </a:lnTo>
                  <a:lnTo>
                    <a:pt x="114" y="191"/>
                  </a:lnTo>
                  <a:lnTo>
                    <a:pt x="112" y="189"/>
                  </a:lnTo>
                  <a:lnTo>
                    <a:pt x="111" y="191"/>
                  </a:lnTo>
                  <a:lnTo>
                    <a:pt x="109" y="191"/>
                  </a:lnTo>
                  <a:lnTo>
                    <a:pt x="109" y="192"/>
                  </a:lnTo>
                  <a:lnTo>
                    <a:pt x="108" y="192"/>
                  </a:lnTo>
                  <a:lnTo>
                    <a:pt x="106" y="192"/>
                  </a:lnTo>
                  <a:lnTo>
                    <a:pt x="105" y="192"/>
                  </a:lnTo>
                  <a:lnTo>
                    <a:pt x="103" y="192"/>
                  </a:lnTo>
                  <a:lnTo>
                    <a:pt x="102" y="192"/>
                  </a:lnTo>
                  <a:lnTo>
                    <a:pt x="100" y="192"/>
                  </a:lnTo>
                  <a:lnTo>
                    <a:pt x="102" y="192"/>
                  </a:lnTo>
                  <a:lnTo>
                    <a:pt x="100" y="191"/>
                  </a:lnTo>
                  <a:lnTo>
                    <a:pt x="99" y="189"/>
                  </a:lnTo>
                  <a:lnTo>
                    <a:pt x="97" y="191"/>
                  </a:lnTo>
                  <a:lnTo>
                    <a:pt x="96" y="191"/>
                  </a:lnTo>
                  <a:lnTo>
                    <a:pt x="96" y="192"/>
                  </a:lnTo>
                  <a:lnTo>
                    <a:pt x="96" y="194"/>
                  </a:lnTo>
                  <a:lnTo>
                    <a:pt x="94" y="192"/>
                  </a:lnTo>
                  <a:lnTo>
                    <a:pt x="93" y="192"/>
                  </a:lnTo>
                  <a:lnTo>
                    <a:pt x="90" y="191"/>
                  </a:lnTo>
                  <a:lnTo>
                    <a:pt x="88" y="192"/>
                  </a:lnTo>
                  <a:lnTo>
                    <a:pt x="90" y="194"/>
                  </a:lnTo>
                  <a:lnTo>
                    <a:pt x="90" y="195"/>
                  </a:lnTo>
                  <a:lnTo>
                    <a:pt x="90" y="197"/>
                  </a:lnTo>
                  <a:lnTo>
                    <a:pt x="88" y="197"/>
                  </a:lnTo>
                  <a:lnTo>
                    <a:pt x="86" y="197"/>
                  </a:lnTo>
                  <a:lnTo>
                    <a:pt x="85" y="197"/>
                  </a:lnTo>
                  <a:lnTo>
                    <a:pt x="85" y="198"/>
                  </a:lnTo>
                  <a:lnTo>
                    <a:pt x="83" y="198"/>
                  </a:lnTo>
                  <a:lnTo>
                    <a:pt x="82" y="197"/>
                  </a:lnTo>
                  <a:lnTo>
                    <a:pt x="80" y="197"/>
                  </a:lnTo>
                  <a:lnTo>
                    <a:pt x="79" y="197"/>
                  </a:lnTo>
                  <a:lnTo>
                    <a:pt x="79" y="198"/>
                  </a:lnTo>
                  <a:lnTo>
                    <a:pt x="77" y="198"/>
                  </a:lnTo>
                  <a:lnTo>
                    <a:pt x="76" y="198"/>
                  </a:lnTo>
                  <a:lnTo>
                    <a:pt x="74" y="198"/>
                  </a:lnTo>
                  <a:lnTo>
                    <a:pt x="74" y="201"/>
                  </a:lnTo>
                  <a:lnTo>
                    <a:pt x="72" y="201"/>
                  </a:lnTo>
                  <a:lnTo>
                    <a:pt x="71" y="200"/>
                  </a:lnTo>
                  <a:lnTo>
                    <a:pt x="69" y="200"/>
                  </a:lnTo>
                  <a:lnTo>
                    <a:pt x="68" y="201"/>
                  </a:lnTo>
                  <a:lnTo>
                    <a:pt x="66" y="201"/>
                  </a:lnTo>
                  <a:lnTo>
                    <a:pt x="66" y="203"/>
                  </a:lnTo>
                  <a:lnTo>
                    <a:pt x="65" y="203"/>
                  </a:lnTo>
                  <a:lnTo>
                    <a:pt x="60" y="201"/>
                  </a:lnTo>
                  <a:lnTo>
                    <a:pt x="56" y="201"/>
                  </a:lnTo>
                  <a:lnTo>
                    <a:pt x="54" y="201"/>
                  </a:lnTo>
                  <a:lnTo>
                    <a:pt x="53" y="201"/>
                  </a:lnTo>
                  <a:lnTo>
                    <a:pt x="53" y="203"/>
                  </a:lnTo>
                  <a:lnTo>
                    <a:pt x="51" y="203"/>
                  </a:lnTo>
                  <a:lnTo>
                    <a:pt x="49" y="201"/>
                  </a:lnTo>
                  <a:lnTo>
                    <a:pt x="48" y="201"/>
                  </a:lnTo>
                  <a:lnTo>
                    <a:pt x="46" y="201"/>
                  </a:lnTo>
                  <a:lnTo>
                    <a:pt x="45" y="203"/>
                  </a:lnTo>
                  <a:lnTo>
                    <a:pt x="45" y="204"/>
                  </a:lnTo>
                  <a:lnTo>
                    <a:pt x="45" y="206"/>
                  </a:lnTo>
                  <a:lnTo>
                    <a:pt x="43" y="206"/>
                  </a:lnTo>
                  <a:lnTo>
                    <a:pt x="42" y="206"/>
                  </a:lnTo>
                  <a:lnTo>
                    <a:pt x="40" y="206"/>
                  </a:lnTo>
                  <a:lnTo>
                    <a:pt x="29" y="204"/>
                  </a:lnTo>
                  <a:lnTo>
                    <a:pt x="31" y="204"/>
                  </a:lnTo>
                  <a:lnTo>
                    <a:pt x="31" y="203"/>
                  </a:lnTo>
                  <a:lnTo>
                    <a:pt x="31" y="201"/>
                  </a:lnTo>
                  <a:lnTo>
                    <a:pt x="31" y="200"/>
                  </a:lnTo>
                  <a:lnTo>
                    <a:pt x="31" y="198"/>
                  </a:lnTo>
                  <a:lnTo>
                    <a:pt x="32" y="198"/>
                  </a:lnTo>
                  <a:lnTo>
                    <a:pt x="31" y="197"/>
                  </a:lnTo>
                  <a:lnTo>
                    <a:pt x="31" y="192"/>
                  </a:lnTo>
                  <a:lnTo>
                    <a:pt x="31" y="191"/>
                  </a:lnTo>
                  <a:lnTo>
                    <a:pt x="31" y="189"/>
                  </a:lnTo>
                  <a:lnTo>
                    <a:pt x="31" y="188"/>
                  </a:lnTo>
                  <a:lnTo>
                    <a:pt x="31" y="186"/>
                  </a:lnTo>
                  <a:lnTo>
                    <a:pt x="31" y="185"/>
                  </a:lnTo>
                  <a:lnTo>
                    <a:pt x="32" y="185"/>
                  </a:lnTo>
                  <a:lnTo>
                    <a:pt x="32" y="183"/>
                  </a:lnTo>
                  <a:lnTo>
                    <a:pt x="34" y="182"/>
                  </a:lnTo>
                  <a:lnTo>
                    <a:pt x="34" y="180"/>
                  </a:lnTo>
                  <a:lnTo>
                    <a:pt x="34" y="178"/>
                  </a:lnTo>
                  <a:lnTo>
                    <a:pt x="34" y="177"/>
                  </a:lnTo>
                  <a:lnTo>
                    <a:pt x="34" y="175"/>
                  </a:lnTo>
                  <a:lnTo>
                    <a:pt x="32" y="175"/>
                  </a:lnTo>
                  <a:lnTo>
                    <a:pt x="31" y="175"/>
                  </a:lnTo>
                  <a:lnTo>
                    <a:pt x="29" y="172"/>
                  </a:lnTo>
                  <a:lnTo>
                    <a:pt x="29" y="169"/>
                  </a:lnTo>
                  <a:lnTo>
                    <a:pt x="28" y="168"/>
                  </a:lnTo>
                  <a:lnTo>
                    <a:pt x="28" y="166"/>
                  </a:lnTo>
                  <a:lnTo>
                    <a:pt x="28" y="165"/>
                  </a:lnTo>
                  <a:lnTo>
                    <a:pt x="26" y="163"/>
                  </a:lnTo>
                  <a:lnTo>
                    <a:pt x="26" y="161"/>
                  </a:lnTo>
                  <a:lnTo>
                    <a:pt x="26" y="160"/>
                  </a:lnTo>
                  <a:lnTo>
                    <a:pt x="26" y="158"/>
                  </a:lnTo>
                  <a:lnTo>
                    <a:pt x="25" y="157"/>
                  </a:lnTo>
                  <a:lnTo>
                    <a:pt x="23" y="157"/>
                  </a:lnTo>
                  <a:lnTo>
                    <a:pt x="23" y="155"/>
                  </a:lnTo>
                  <a:lnTo>
                    <a:pt x="22" y="155"/>
                  </a:lnTo>
                  <a:lnTo>
                    <a:pt x="20" y="155"/>
                  </a:lnTo>
                  <a:lnTo>
                    <a:pt x="19" y="155"/>
                  </a:lnTo>
                  <a:lnTo>
                    <a:pt x="17" y="155"/>
                  </a:lnTo>
                  <a:lnTo>
                    <a:pt x="14" y="154"/>
                  </a:lnTo>
                  <a:lnTo>
                    <a:pt x="9" y="151"/>
                  </a:lnTo>
                  <a:lnTo>
                    <a:pt x="9" y="149"/>
                  </a:lnTo>
                  <a:lnTo>
                    <a:pt x="8" y="149"/>
                  </a:lnTo>
                  <a:lnTo>
                    <a:pt x="8" y="148"/>
                  </a:lnTo>
                  <a:lnTo>
                    <a:pt x="8" y="146"/>
                  </a:lnTo>
                  <a:lnTo>
                    <a:pt x="5" y="145"/>
                  </a:lnTo>
                  <a:lnTo>
                    <a:pt x="0" y="137"/>
                  </a:lnTo>
                  <a:lnTo>
                    <a:pt x="2" y="137"/>
                  </a:lnTo>
                  <a:lnTo>
                    <a:pt x="3" y="137"/>
                  </a:lnTo>
                  <a:lnTo>
                    <a:pt x="5" y="137"/>
                  </a:lnTo>
                  <a:lnTo>
                    <a:pt x="5" y="135"/>
                  </a:lnTo>
                  <a:lnTo>
                    <a:pt x="6" y="132"/>
                  </a:lnTo>
                  <a:lnTo>
                    <a:pt x="8" y="131"/>
                  </a:lnTo>
                  <a:lnTo>
                    <a:pt x="9" y="131"/>
                  </a:lnTo>
                  <a:lnTo>
                    <a:pt x="9" y="129"/>
                  </a:lnTo>
                  <a:lnTo>
                    <a:pt x="9" y="128"/>
                  </a:lnTo>
                  <a:lnTo>
                    <a:pt x="9" y="126"/>
                  </a:lnTo>
                  <a:lnTo>
                    <a:pt x="9" y="125"/>
                  </a:lnTo>
                  <a:lnTo>
                    <a:pt x="9" y="123"/>
                  </a:lnTo>
                  <a:lnTo>
                    <a:pt x="8" y="122"/>
                  </a:lnTo>
                  <a:lnTo>
                    <a:pt x="5" y="118"/>
                  </a:lnTo>
                  <a:lnTo>
                    <a:pt x="5" y="117"/>
                  </a:lnTo>
                  <a:lnTo>
                    <a:pt x="5" y="115"/>
                  </a:lnTo>
                  <a:lnTo>
                    <a:pt x="5" y="114"/>
                  </a:lnTo>
                  <a:lnTo>
                    <a:pt x="5" y="112"/>
                  </a:lnTo>
                  <a:lnTo>
                    <a:pt x="5" y="111"/>
                  </a:lnTo>
                  <a:lnTo>
                    <a:pt x="6" y="109"/>
                  </a:lnTo>
                  <a:lnTo>
                    <a:pt x="8" y="108"/>
                  </a:lnTo>
                  <a:lnTo>
                    <a:pt x="6" y="106"/>
                  </a:lnTo>
                  <a:lnTo>
                    <a:pt x="5" y="103"/>
                  </a:lnTo>
                  <a:lnTo>
                    <a:pt x="5" y="101"/>
                  </a:lnTo>
                  <a:lnTo>
                    <a:pt x="5" y="100"/>
                  </a:lnTo>
                  <a:lnTo>
                    <a:pt x="6" y="100"/>
                  </a:lnTo>
                  <a:lnTo>
                    <a:pt x="8" y="100"/>
                  </a:lnTo>
                  <a:lnTo>
                    <a:pt x="8" y="98"/>
                  </a:lnTo>
                  <a:lnTo>
                    <a:pt x="9" y="98"/>
                  </a:lnTo>
                  <a:lnTo>
                    <a:pt x="11" y="98"/>
                  </a:lnTo>
                  <a:lnTo>
                    <a:pt x="11" y="97"/>
                  </a:lnTo>
                  <a:lnTo>
                    <a:pt x="13" y="97"/>
                  </a:lnTo>
                  <a:lnTo>
                    <a:pt x="17" y="98"/>
                  </a:lnTo>
                  <a:lnTo>
                    <a:pt x="19" y="97"/>
                  </a:lnTo>
                  <a:lnTo>
                    <a:pt x="20" y="97"/>
                  </a:lnTo>
                  <a:lnTo>
                    <a:pt x="20" y="95"/>
                  </a:lnTo>
                  <a:lnTo>
                    <a:pt x="22" y="92"/>
                  </a:lnTo>
                  <a:lnTo>
                    <a:pt x="22" y="91"/>
                  </a:lnTo>
                  <a:lnTo>
                    <a:pt x="23" y="91"/>
                  </a:lnTo>
                  <a:lnTo>
                    <a:pt x="23" y="89"/>
                  </a:lnTo>
                  <a:lnTo>
                    <a:pt x="25" y="89"/>
                  </a:lnTo>
                  <a:lnTo>
                    <a:pt x="26" y="88"/>
                  </a:lnTo>
                  <a:lnTo>
                    <a:pt x="28" y="86"/>
                  </a:lnTo>
                  <a:lnTo>
                    <a:pt x="29" y="85"/>
                  </a:lnTo>
                  <a:lnTo>
                    <a:pt x="29" y="83"/>
                  </a:lnTo>
                  <a:lnTo>
                    <a:pt x="31" y="83"/>
                  </a:lnTo>
                  <a:lnTo>
                    <a:pt x="32" y="82"/>
                  </a:lnTo>
                  <a:lnTo>
                    <a:pt x="32" y="78"/>
                  </a:lnTo>
                  <a:lnTo>
                    <a:pt x="34" y="77"/>
                  </a:lnTo>
                  <a:lnTo>
                    <a:pt x="32" y="75"/>
                  </a:lnTo>
                  <a:lnTo>
                    <a:pt x="32" y="74"/>
                  </a:lnTo>
                  <a:lnTo>
                    <a:pt x="29" y="74"/>
                  </a:lnTo>
                  <a:lnTo>
                    <a:pt x="29" y="72"/>
                  </a:lnTo>
                  <a:lnTo>
                    <a:pt x="28" y="72"/>
                  </a:lnTo>
                  <a:lnTo>
                    <a:pt x="26" y="71"/>
                  </a:lnTo>
                  <a:lnTo>
                    <a:pt x="25" y="69"/>
                  </a:lnTo>
                  <a:lnTo>
                    <a:pt x="25" y="67"/>
                  </a:lnTo>
                  <a:lnTo>
                    <a:pt x="25" y="66"/>
                  </a:lnTo>
                  <a:lnTo>
                    <a:pt x="23" y="64"/>
                  </a:lnTo>
                  <a:lnTo>
                    <a:pt x="20" y="61"/>
                  </a:lnTo>
                  <a:lnTo>
                    <a:pt x="19" y="60"/>
                  </a:lnTo>
                  <a:lnTo>
                    <a:pt x="17" y="60"/>
                  </a:lnTo>
                  <a:lnTo>
                    <a:pt x="16" y="60"/>
                  </a:lnTo>
                  <a:lnTo>
                    <a:pt x="16" y="58"/>
                  </a:lnTo>
                  <a:lnTo>
                    <a:pt x="14" y="58"/>
                  </a:lnTo>
                  <a:lnTo>
                    <a:pt x="13" y="58"/>
                  </a:lnTo>
                  <a:lnTo>
                    <a:pt x="13" y="57"/>
                  </a:lnTo>
                  <a:lnTo>
                    <a:pt x="11" y="57"/>
                  </a:lnTo>
                  <a:lnTo>
                    <a:pt x="9" y="55"/>
                  </a:lnTo>
                  <a:lnTo>
                    <a:pt x="9" y="54"/>
                  </a:lnTo>
                  <a:lnTo>
                    <a:pt x="8" y="51"/>
                  </a:lnTo>
                  <a:lnTo>
                    <a:pt x="6" y="49"/>
                  </a:lnTo>
                  <a:lnTo>
                    <a:pt x="6" y="48"/>
                  </a:lnTo>
                  <a:lnTo>
                    <a:pt x="8" y="48"/>
                  </a:lnTo>
                  <a:lnTo>
                    <a:pt x="6" y="46"/>
                  </a:lnTo>
                  <a:lnTo>
                    <a:pt x="8" y="46"/>
                  </a:lnTo>
                  <a:lnTo>
                    <a:pt x="6" y="45"/>
                  </a:lnTo>
                  <a:lnTo>
                    <a:pt x="6" y="43"/>
                  </a:lnTo>
                  <a:lnTo>
                    <a:pt x="6" y="41"/>
                  </a:lnTo>
                  <a:lnTo>
                    <a:pt x="5" y="41"/>
                  </a:lnTo>
                  <a:lnTo>
                    <a:pt x="3" y="40"/>
                  </a:lnTo>
                  <a:lnTo>
                    <a:pt x="3" y="38"/>
                  </a:lnTo>
                  <a:lnTo>
                    <a:pt x="2" y="37"/>
                  </a:lnTo>
                  <a:lnTo>
                    <a:pt x="2" y="35"/>
                  </a:lnTo>
                  <a:lnTo>
                    <a:pt x="2" y="34"/>
                  </a:lnTo>
                  <a:lnTo>
                    <a:pt x="2" y="32"/>
                  </a:lnTo>
                  <a:lnTo>
                    <a:pt x="0" y="30"/>
                  </a:lnTo>
                  <a:lnTo>
                    <a:pt x="0" y="29"/>
                  </a:lnTo>
                  <a:lnTo>
                    <a:pt x="2" y="27"/>
                  </a:lnTo>
                  <a:lnTo>
                    <a:pt x="2" y="26"/>
                  </a:lnTo>
                  <a:lnTo>
                    <a:pt x="2" y="23"/>
                  </a:lnTo>
                  <a:lnTo>
                    <a:pt x="3" y="21"/>
                  </a:lnTo>
                  <a:lnTo>
                    <a:pt x="3" y="20"/>
                  </a:lnTo>
                  <a:lnTo>
                    <a:pt x="3" y="18"/>
                  </a:lnTo>
                  <a:lnTo>
                    <a:pt x="3" y="17"/>
                  </a:lnTo>
                  <a:lnTo>
                    <a:pt x="5" y="15"/>
                  </a:lnTo>
                  <a:lnTo>
                    <a:pt x="6" y="15"/>
                  </a:lnTo>
                  <a:lnTo>
                    <a:pt x="8" y="15"/>
                  </a:lnTo>
                  <a:lnTo>
                    <a:pt x="9" y="15"/>
                  </a:lnTo>
                  <a:lnTo>
                    <a:pt x="9" y="14"/>
                  </a:lnTo>
                  <a:lnTo>
                    <a:pt x="9" y="12"/>
                  </a:lnTo>
                  <a:lnTo>
                    <a:pt x="11" y="12"/>
                  </a:lnTo>
                  <a:lnTo>
                    <a:pt x="13" y="12"/>
                  </a:lnTo>
                  <a:lnTo>
                    <a:pt x="14" y="11"/>
                  </a:lnTo>
                  <a:lnTo>
                    <a:pt x="14" y="9"/>
                  </a:lnTo>
                  <a:lnTo>
                    <a:pt x="13" y="9"/>
                  </a:lnTo>
                  <a:lnTo>
                    <a:pt x="14" y="8"/>
                  </a:lnTo>
                  <a:lnTo>
                    <a:pt x="14" y="6"/>
                  </a:lnTo>
                  <a:lnTo>
                    <a:pt x="14" y="4"/>
                  </a:lnTo>
                  <a:lnTo>
                    <a:pt x="14" y="3"/>
                  </a:lnTo>
                  <a:lnTo>
                    <a:pt x="16" y="1"/>
                  </a:lnTo>
                  <a:lnTo>
                    <a:pt x="19" y="0"/>
                  </a:lnTo>
                  <a:lnTo>
                    <a:pt x="29" y="8"/>
                  </a:lnTo>
                  <a:lnTo>
                    <a:pt x="31" y="9"/>
                  </a:lnTo>
                  <a:lnTo>
                    <a:pt x="34" y="9"/>
                  </a:lnTo>
                  <a:lnTo>
                    <a:pt x="35" y="11"/>
                  </a:lnTo>
                  <a:lnTo>
                    <a:pt x="35" y="12"/>
                  </a:lnTo>
                  <a:lnTo>
                    <a:pt x="35" y="15"/>
                  </a:lnTo>
                  <a:lnTo>
                    <a:pt x="34" y="15"/>
                  </a:lnTo>
                  <a:lnTo>
                    <a:pt x="32" y="15"/>
                  </a:lnTo>
                  <a:lnTo>
                    <a:pt x="31" y="17"/>
                  </a:lnTo>
                  <a:lnTo>
                    <a:pt x="29" y="17"/>
                  </a:lnTo>
                  <a:lnTo>
                    <a:pt x="28" y="17"/>
                  </a:lnTo>
                  <a:lnTo>
                    <a:pt x="28" y="18"/>
                  </a:lnTo>
                  <a:lnTo>
                    <a:pt x="26" y="24"/>
                  </a:lnTo>
                  <a:lnTo>
                    <a:pt x="26" y="26"/>
                  </a:lnTo>
                  <a:lnTo>
                    <a:pt x="26" y="27"/>
                  </a:lnTo>
                  <a:lnTo>
                    <a:pt x="28" y="29"/>
                  </a:lnTo>
                  <a:lnTo>
                    <a:pt x="29" y="29"/>
                  </a:lnTo>
                  <a:lnTo>
                    <a:pt x="37" y="27"/>
                  </a:lnTo>
                  <a:lnTo>
                    <a:pt x="42" y="27"/>
                  </a:lnTo>
                  <a:lnTo>
                    <a:pt x="43" y="27"/>
                  </a:lnTo>
                  <a:lnTo>
                    <a:pt x="45" y="27"/>
                  </a:lnTo>
                  <a:lnTo>
                    <a:pt x="46" y="26"/>
                  </a:lnTo>
                  <a:lnTo>
                    <a:pt x="51" y="24"/>
                  </a:lnTo>
                  <a:lnTo>
                    <a:pt x="59" y="26"/>
                  </a:lnTo>
                  <a:lnTo>
                    <a:pt x="65" y="29"/>
                  </a:lnTo>
                  <a:lnTo>
                    <a:pt x="66" y="29"/>
                  </a:lnTo>
                  <a:lnTo>
                    <a:pt x="68" y="29"/>
                  </a:lnTo>
                  <a:lnTo>
                    <a:pt x="71" y="27"/>
                  </a:lnTo>
                  <a:lnTo>
                    <a:pt x="72" y="27"/>
                  </a:lnTo>
                  <a:lnTo>
                    <a:pt x="76" y="30"/>
                  </a:lnTo>
                  <a:lnTo>
                    <a:pt x="94" y="35"/>
                  </a:lnTo>
                  <a:lnTo>
                    <a:pt x="103" y="34"/>
                  </a:lnTo>
                  <a:lnTo>
                    <a:pt x="105" y="34"/>
                  </a:lnTo>
                  <a:lnTo>
                    <a:pt x="108" y="32"/>
                  </a:lnTo>
                  <a:lnTo>
                    <a:pt x="111" y="30"/>
                  </a:lnTo>
                  <a:lnTo>
                    <a:pt x="112" y="30"/>
                  </a:lnTo>
                  <a:lnTo>
                    <a:pt x="120" y="35"/>
                  </a:lnTo>
                  <a:lnTo>
                    <a:pt x="123" y="35"/>
                  </a:lnTo>
                  <a:lnTo>
                    <a:pt x="125" y="35"/>
                  </a:lnTo>
                  <a:lnTo>
                    <a:pt x="136" y="35"/>
                  </a:lnTo>
                  <a:lnTo>
                    <a:pt x="142" y="37"/>
                  </a:lnTo>
                  <a:lnTo>
                    <a:pt x="149" y="38"/>
                  </a:lnTo>
                  <a:lnTo>
                    <a:pt x="151" y="38"/>
                  </a:lnTo>
                  <a:lnTo>
                    <a:pt x="153" y="40"/>
                  </a:lnTo>
                  <a:lnTo>
                    <a:pt x="154" y="41"/>
                  </a:lnTo>
                  <a:lnTo>
                    <a:pt x="157" y="41"/>
                  </a:lnTo>
                  <a:lnTo>
                    <a:pt x="159" y="41"/>
                  </a:lnTo>
                  <a:lnTo>
                    <a:pt x="160" y="41"/>
                  </a:lnTo>
                  <a:lnTo>
                    <a:pt x="162" y="41"/>
                  </a:lnTo>
                  <a:lnTo>
                    <a:pt x="164" y="41"/>
                  </a:lnTo>
                  <a:lnTo>
                    <a:pt x="167" y="41"/>
                  </a:lnTo>
                  <a:lnTo>
                    <a:pt x="168" y="40"/>
                  </a:lnTo>
                  <a:lnTo>
                    <a:pt x="170" y="40"/>
                  </a:lnTo>
                  <a:lnTo>
                    <a:pt x="171" y="38"/>
                  </a:lnTo>
                  <a:lnTo>
                    <a:pt x="173" y="38"/>
                  </a:lnTo>
                  <a:lnTo>
                    <a:pt x="173" y="37"/>
                  </a:lnTo>
                  <a:lnTo>
                    <a:pt x="176" y="37"/>
                  </a:lnTo>
                  <a:lnTo>
                    <a:pt x="177" y="37"/>
                  </a:lnTo>
                  <a:lnTo>
                    <a:pt x="179" y="37"/>
                  </a:lnTo>
                  <a:lnTo>
                    <a:pt x="180" y="34"/>
                  </a:lnTo>
                  <a:lnTo>
                    <a:pt x="182" y="32"/>
                  </a:lnTo>
                  <a:lnTo>
                    <a:pt x="183" y="30"/>
                  </a:lnTo>
                  <a:lnTo>
                    <a:pt x="186" y="27"/>
                  </a:lnTo>
                  <a:lnTo>
                    <a:pt x="186" y="26"/>
                  </a:lnTo>
                  <a:lnTo>
                    <a:pt x="193" y="21"/>
                  </a:lnTo>
                  <a:lnTo>
                    <a:pt x="193" y="20"/>
                  </a:lnTo>
                  <a:lnTo>
                    <a:pt x="194" y="20"/>
                  </a:lnTo>
                  <a:lnTo>
                    <a:pt x="196" y="17"/>
                  </a:lnTo>
                  <a:lnTo>
                    <a:pt x="197" y="17"/>
                  </a:lnTo>
                  <a:lnTo>
                    <a:pt x="202" y="15"/>
                  </a:lnTo>
                  <a:lnTo>
                    <a:pt x="207" y="14"/>
                  </a:lnTo>
                  <a:lnTo>
                    <a:pt x="208" y="14"/>
                  </a:lnTo>
                  <a:lnTo>
                    <a:pt x="211" y="12"/>
                  </a:lnTo>
                  <a:lnTo>
                    <a:pt x="222" y="11"/>
                  </a:lnTo>
                  <a:lnTo>
                    <a:pt x="223" y="11"/>
                  </a:lnTo>
                  <a:lnTo>
                    <a:pt x="225" y="11"/>
                  </a:lnTo>
                  <a:lnTo>
                    <a:pt x="226" y="9"/>
                  </a:lnTo>
                  <a:lnTo>
                    <a:pt x="230" y="9"/>
                  </a:lnTo>
                  <a:lnTo>
                    <a:pt x="231" y="9"/>
                  </a:lnTo>
                  <a:lnTo>
                    <a:pt x="236" y="6"/>
                  </a:lnTo>
                  <a:lnTo>
                    <a:pt x="242" y="4"/>
                  </a:lnTo>
                  <a:lnTo>
                    <a:pt x="244" y="4"/>
                  </a:lnTo>
                  <a:lnTo>
                    <a:pt x="247" y="6"/>
                  </a:lnTo>
                  <a:lnTo>
                    <a:pt x="253" y="8"/>
                  </a:lnTo>
                  <a:lnTo>
                    <a:pt x="254" y="8"/>
                  </a:lnTo>
                  <a:lnTo>
                    <a:pt x="256" y="8"/>
                  </a:lnTo>
                  <a:lnTo>
                    <a:pt x="256" y="9"/>
                  </a:lnTo>
                  <a:lnTo>
                    <a:pt x="256" y="11"/>
                  </a:lnTo>
                  <a:lnTo>
                    <a:pt x="257" y="12"/>
                  </a:lnTo>
                  <a:lnTo>
                    <a:pt x="260" y="14"/>
                  </a:lnTo>
                  <a:lnTo>
                    <a:pt x="262" y="15"/>
                  </a:lnTo>
                  <a:lnTo>
                    <a:pt x="271" y="15"/>
                  </a:lnTo>
                  <a:lnTo>
                    <a:pt x="274" y="15"/>
                  </a:lnTo>
                  <a:lnTo>
                    <a:pt x="276" y="15"/>
                  </a:lnTo>
                  <a:lnTo>
                    <a:pt x="278" y="17"/>
                  </a:lnTo>
                  <a:lnTo>
                    <a:pt x="278" y="18"/>
                  </a:lnTo>
                  <a:lnTo>
                    <a:pt x="279" y="21"/>
                  </a:lnTo>
                  <a:lnTo>
                    <a:pt x="284" y="20"/>
                  </a:lnTo>
                  <a:lnTo>
                    <a:pt x="287" y="18"/>
                  </a:lnTo>
                  <a:lnTo>
                    <a:pt x="290" y="17"/>
                  </a:lnTo>
                  <a:lnTo>
                    <a:pt x="291" y="20"/>
                  </a:lnTo>
                  <a:lnTo>
                    <a:pt x="293" y="27"/>
                  </a:lnTo>
                  <a:lnTo>
                    <a:pt x="294" y="29"/>
                  </a:lnTo>
                  <a:lnTo>
                    <a:pt x="305" y="34"/>
                  </a:lnTo>
                  <a:lnTo>
                    <a:pt x="316" y="37"/>
                  </a:lnTo>
                  <a:lnTo>
                    <a:pt x="324" y="35"/>
                  </a:lnTo>
                  <a:lnTo>
                    <a:pt x="324" y="37"/>
                  </a:lnTo>
                  <a:lnTo>
                    <a:pt x="324" y="46"/>
                  </a:lnTo>
                  <a:lnTo>
                    <a:pt x="325" y="48"/>
                  </a:lnTo>
                  <a:lnTo>
                    <a:pt x="325" y="49"/>
                  </a:lnTo>
                  <a:lnTo>
                    <a:pt x="325" y="51"/>
                  </a:lnTo>
                  <a:lnTo>
                    <a:pt x="325" y="52"/>
                  </a:lnTo>
                  <a:lnTo>
                    <a:pt x="324" y="54"/>
                  </a:lnTo>
                  <a:lnTo>
                    <a:pt x="324" y="57"/>
                  </a:lnTo>
                  <a:lnTo>
                    <a:pt x="322" y="57"/>
                  </a:lnTo>
                  <a:lnTo>
                    <a:pt x="319" y="60"/>
                  </a:lnTo>
                  <a:lnTo>
                    <a:pt x="319" y="61"/>
                  </a:lnTo>
                  <a:lnTo>
                    <a:pt x="319" y="63"/>
                  </a:lnTo>
                  <a:lnTo>
                    <a:pt x="318" y="61"/>
                  </a:lnTo>
                  <a:lnTo>
                    <a:pt x="316" y="60"/>
                  </a:lnTo>
                  <a:lnTo>
                    <a:pt x="314" y="60"/>
                  </a:lnTo>
                  <a:lnTo>
                    <a:pt x="314" y="58"/>
                  </a:lnTo>
                  <a:lnTo>
                    <a:pt x="313" y="58"/>
                  </a:lnTo>
                  <a:lnTo>
                    <a:pt x="311" y="58"/>
                  </a:lnTo>
                  <a:lnTo>
                    <a:pt x="310" y="58"/>
                  </a:lnTo>
                  <a:lnTo>
                    <a:pt x="308" y="60"/>
                  </a:lnTo>
                  <a:lnTo>
                    <a:pt x="307" y="60"/>
                  </a:lnTo>
                  <a:lnTo>
                    <a:pt x="304" y="60"/>
                  </a:lnTo>
                  <a:lnTo>
                    <a:pt x="302" y="60"/>
                  </a:lnTo>
                  <a:lnTo>
                    <a:pt x="300" y="61"/>
                  </a:lnTo>
                  <a:lnTo>
                    <a:pt x="299" y="63"/>
                  </a:lnTo>
                  <a:lnTo>
                    <a:pt x="296" y="71"/>
                  </a:lnTo>
                  <a:lnTo>
                    <a:pt x="294" y="72"/>
                  </a:lnTo>
                  <a:lnTo>
                    <a:pt x="291" y="74"/>
                  </a:lnTo>
                  <a:lnTo>
                    <a:pt x="290" y="74"/>
                  </a:lnTo>
                  <a:lnTo>
                    <a:pt x="290" y="75"/>
                  </a:lnTo>
                  <a:lnTo>
                    <a:pt x="291" y="75"/>
                  </a:lnTo>
                  <a:lnTo>
                    <a:pt x="291" y="77"/>
                  </a:lnTo>
                  <a:lnTo>
                    <a:pt x="290" y="80"/>
                  </a:lnTo>
                  <a:lnTo>
                    <a:pt x="290" y="85"/>
                  </a:lnTo>
                  <a:lnTo>
                    <a:pt x="288" y="85"/>
                  </a:lnTo>
                  <a:lnTo>
                    <a:pt x="288" y="86"/>
                  </a:lnTo>
                  <a:lnTo>
                    <a:pt x="288" y="88"/>
                  </a:lnTo>
                  <a:lnTo>
                    <a:pt x="288" y="91"/>
                  </a:lnTo>
                  <a:lnTo>
                    <a:pt x="290" y="92"/>
                  </a:lnTo>
                  <a:lnTo>
                    <a:pt x="288" y="97"/>
                  </a:lnTo>
                  <a:lnTo>
                    <a:pt x="290" y="98"/>
                  </a:lnTo>
                  <a:lnTo>
                    <a:pt x="288" y="100"/>
                  </a:lnTo>
                  <a:lnTo>
                    <a:pt x="288" y="101"/>
                  </a:lnTo>
                  <a:lnTo>
                    <a:pt x="288" y="104"/>
                  </a:lnTo>
                  <a:lnTo>
                    <a:pt x="288" y="108"/>
                  </a:lnTo>
                  <a:lnTo>
                    <a:pt x="288" y="109"/>
                  </a:lnTo>
                  <a:lnTo>
                    <a:pt x="285" y="109"/>
                  </a:lnTo>
                  <a:lnTo>
                    <a:pt x="284" y="109"/>
                  </a:lnTo>
                  <a:lnTo>
                    <a:pt x="281" y="109"/>
                  </a:lnTo>
                  <a:lnTo>
                    <a:pt x="279" y="111"/>
                  </a:lnTo>
                  <a:lnTo>
                    <a:pt x="279" y="112"/>
                  </a:lnTo>
                  <a:lnTo>
                    <a:pt x="281" y="112"/>
                  </a:lnTo>
                  <a:lnTo>
                    <a:pt x="279" y="112"/>
                  </a:lnTo>
                  <a:lnTo>
                    <a:pt x="278" y="114"/>
                  </a:lnTo>
                  <a:lnTo>
                    <a:pt x="276" y="114"/>
                  </a:lnTo>
                  <a:lnTo>
                    <a:pt x="274" y="115"/>
                  </a:lnTo>
                  <a:lnTo>
                    <a:pt x="274" y="117"/>
                  </a:lnTo>
                  <a:lnTo>
                    <a:pt x="276" y="118"/>
                  </a:lnTo>
                  <a:lnTo>
                    <a:pt x="276" y="120"/>
                  </a:lnTo>
                  <a:lnTo>
                    <a:pt x="274" y="120"/>
                  </a:lnTo>
                  <a:lnTo>
                    <a:pt x="270" y="120"/>
                  </a:lnTo>
                  <a:lnTo>
                    <a:pt x="268" y="120"/>
                  </a:lnTo>
                  <a:lnTo>
                    <a:pt x="268" y="122"/>
                  </a:lnTo>
                  <a:lnTo>
                    <a:pt x="268" y="123"/>
                  </a:lnTo>
                  <a:lnTo>
                    <a:pt x="267" y="125"/>
                  </a:lnTo>
                  <a:lnTo>
                    <a:pt x="265" y="126"/>
                  </a:lnTo>
                  <a:lnTo>
                    <a:pt x="267" y="128"/>
                  </a:lnTo>
                  <a:lnTo>
                    <a:pt x="267" y="129"/>
                  </a:lnTo>
                  <a:lnTo>
                    <a:pt x="267" y="128"/>
                  </a:lnTo>
                  <a:lnTo>
                    <a:pt x="267" y="126"/>
                  </a:lnTo>
                  <a:lnTo>
                    <a:pt x="268" y="128"/>
                  </a:lnTo>
                  <a:lnTo>
                    <a:pt x="268" y="129"/>
                  </a:lnTo>
                  <a:lnTo>
                    <a:pt x="270" y="128"/>
                  </a:lnTo>
                  <a:lnTo>
                    <a:pt x="270" y="126"/>
                  </a:lnTo>
                  <a:lnTo>
                    <a:pt x="271" y="128"/>
                  </a:lnTo>
                  <a:lnTo>
                    <a:pt x="273" y="128"/>
                  </a:lnTo>
                  <a:lnTo>
                    <a:pt x="274" y="128"/>
                  </a:lnTo>
                  <a:lnTo>
                    <a:pt x="276" y="128"/>
                  </a:lnTo>
                  <a:lnTo>
                    <a:pt x="276" y="129"/>
                  </a:lnTo>
                  <a:lnTo>
                    <a:pt x="278" y="129"/>
                  </a:lnTo>
                  <a:lnTo>
                    <a:pt x="279" y="131"/>
                  </a:lnTo>
                  <a:lnTo>
                    <a:pt x="279" y="132"/>
                  </a:lnTo>
                  <a:lnTo>
                    <a:pt x="279" y="134"/>
                  </a:lnTo>
                  <a:lnTo>
                    <a:pt x="279" y="135"/>
                  </a:lnTo>
                  <a:lnTo>
                    <a:pt x="281" y="135"/>
                  </a:lnTo>
                  <a:lnTo>
                    <a:pt x="282" y="135"/>
                  </a:lnTo>
                  <a:lnTo>
                    <a:pt x="282" y="137"/>
                  </a:lnTo>
                  <a:lnTo>
                    <a:pt x="284" y="137"/>
                  </a:lnTo>
                  <a:lnTo>
                    <a:pt x="282" y="138"/>
                  </a:lnTo>
                  <a:lnTo>
                    <a:pt x="281" y="140"/>
                  </a:lnTo>
                  <a:lnTo>
                    <a:pt x="282" y="141"/>
                  </a:lnTo>
                  <a:lnTo>
                    <a:pt x="282" y="143"/>
                  </a:lnTo>
                  <a:lnTo>
                    <a:pt x="284" y="143"/>
                  </a:lnTo>
                  <a:lnTo>
                    <a:pt x="285" y="145"/>
                  </a:lnTo>
                  <a:lnTo>
                    <a:pt x="285" y="146"/>
                  </a:lnTo>
                  <a:lnTo>
                    <a:pt x="287" y="146"/>
                  </a:lnTo>
                  <a:lnTo>
                    <a:pt x="287" y="148"/>
                  </a:lnTo>
                  <a:lnTo>
                    <a:pt x="288" y="148"/>
                  </a:lnTo>
                  <a:lnTo>
                    <a:pt x="288" y="149"/>
                  </a:lnTo>
                  <a:lnTo>
                    <a:pt x="290" y="151"/>
                  </a:lnTo>
                  <a:lnTo>
                    <a:pt x="291" y="152"/>
                  </a:lnTo>
                  <a:lnTo>
                    <a:pt x="293" y="154"/>
                  </a:lnTo>
                  <a:lnTo>
                    <a:pt x="293" y="155"/>
                  </a:lnTo>
                  <a:lnTo>
                    <a:pt x="294" y="155"/>
                  </a:lnTo>
                  <a:lnTo>
                    <a:pt x="294" y="157"/>
                  </a:lnTo>
                  <a:lnTo>
                    <a:pt x="294" y="158"/>
                  </a:lnTo>
                  <a:lnTo>
                    <a:pt x="296" y="160"/>
                  </a:lnTo>
                  <a:lnTo>
                    <a:pt x="294" y="160"/>
                  </a:lnTo>
                  <a:lnTo>
                    <a:pt x="294" y="161"/>
                  </a:lnTo>
                  <a:lnTo>
                    <a:pt x="293" y="160"/>
                  </a:lnTo>
                  <a:lnTo>
                    <a:pt x="290" y="160"/>
                  </a:lnTo>
                  <a:lnTo>
                    <a:pt x="288" y="160"/>
                  </a:lnTo>
                  <a:lnTo>
                    <a:pt x="287" y="160"/>
                  </a:lnTo>
                  <a:lnTo>
                    <a:pt x="285" y="160"/>
                  </a:lnTo>
                  <a:lnTo>
                    <a:pt x="284" y="160"/>
                  </a:lnTo>
                  <a:lnTo>
                    <a:pt x="284" y="161"/>
                  </a:lnTo>
                  <a:lnTo>
                    <a:pt x="285" y="163"/>
                  </a:lnTo>
                  <a:lnTo>
                    <a:pt x="284" y="163"/>
                  </a:lnTo>
                  <a:lnTo>
                    <a:pt x="282" y="163"/>
                  </a:lnTo>
                  <a:lnTo>
                    <a:pt x="281" y="161"/>
                  </a:lnTo>
                  <a:lnTo>
                    <a:pt x="278" y="161"/>
                  </a:lnTo>
                  <a:lnTo>
                    <a:pt x="274" y="163"/>
                  </a:lnTo>
                  <a:lnTo>
                    <a:pt x="273" y="163"/>
                  </a:lnTo>
                  <a:lnTo>
                    <a:pt x="271" y="165"/>
                  </a:lnTo>
                  <a:lnTo>
                    <a:pt x="271" y="166"/>
                  </a:lnTo>
                  <a:lnTo>
                    <a:pt x="270" y="166"/>
                  </a:lnTo>
                  <a:lnTo>
                    <a:pt x="268" y="163"/>
                  </a:lnTo>
                  <a:lnTo>
                    <a:pt x="263" y="161"/>
                  </a:lnTo>
                  <a:lnTo>
                    <a:pt x="262" y="160"/>
                  </a:lnTo>
                  <a:lnTo>
                    <a:pt x="262" y="158"/>
                  </a:lnTo>
                  <a:lnTo>
                    <a:pt x="259" y="155"/>
                  </a:lnTo>
                  <a:lnTo>
                    <a:pt x="257" y="154"/>
                  </a:lnTo>
                  <a:lnTo>
                    <a:pt x="256" y="152"/>
                  </a:lnTo>
                  <a:lnTo>
                    <a:pt x="254" y="152"/>
                  </a:lnTo>
                  <a:lnTo>
                    <a:pt x="253" y="152"/>
                  </a:lnTo>
                  <a:lnTo>
                    <a:pt x="251" y="154"/>
                  </a:lnTo>
                  <a:lnTo>
                    <a:pt x="251" y="155"/>
                  </a:lnTo>
                  <a:lnTo>
                    <a:pt x="250" y="155"/>
                  </a:lnTo>
                  <a:lnTo>
                    <a:pt x="248" y="155"/>
                  </a:lnTo>
                  <a:lnTo>
                    <a:pt x="247" y="154"/>
                  </a:lnTo>
                  <a:lnTo>
                    <a:pt x="245" y="154"/>
                  </a:lnTo>
                  <a:lnTo>
                    <a:pt x="244" y="154"/>
                  </a:lnTo>
                  <a:lnTo>
                    <a:pt x="242" y="155"/>
                  </a:lnTo>
                  <a:lnTo>
                    <a:pt x="241" y="157"/>
                  </a:lnTo>
                  <a:lnTo>
                    <a:pt x="241" y="158"/>
                  </a:lnTo>
                  <a:lnTo>
                    <a:pt x="239" y="158"/>
                  </a:lnTo>
                  <a:lnTo>
                    <a:pt x="239" y="160"/>
                  </a:lnTo>
                  <a:lnTo>
                    <a:pt x="237" y="160"/>
                  </a:lnTo>
                  <a:lnTo>
                    <a:pt x="236" y="160"/>
                  </a:lnTo>
                  <a:lnTo>
                    <a:pt x="234" y="160"/>
                  </a:lnTo>
                  <a:lnTo>
                    <a:pt x="234" y="161"/>
                  </a:lnTo>
                  <a:lnTo>
                    <a:pt x="233" y="161"/>
                  </a:lnTo>
                  <a:lnTo>
                    <a:pt x="231" y="160"/>
                  </a:lnTo>
                  <a:lnTo>
                    <a:pt x="230" y="160"/>
                  </a:lnTo>
                  <a:lnTo>
                    <a:pt x="230" y="161"/>
                  </a:lnTo>
                  <a:lnTo>
                    <a:pt x="228" y="161"/>
                  </a:lnTo>
                  <a:lnTo>
                    <a:pt x="222" y="161"/>
                  </a:lnTo>
                  <a:lnTo>
                    <a:pt x="220" y="161"/>
                  </a:lnTo>
                  <a:lnTo>
                    <a:pt x="219" y="163"/>
                  </a:lnTo>
                  <a:lnTo>
                    <a:pt x="219" y="165"/>
                  </a:lnTo>
                  <a:lnTo>
                    <a:pt x="219" y="166"/>
                  </a:lnTo>
                  <a:lnTo>
                    <a:pt x="219" y="168"/>
                  </a:lnTo>
                  <a:lnTo>
                    <a:pt x="219" y="169"/>
                  </a:lnTo>
                  <a:lnTo>
                    <a:pt x="219" y="171"/>
                  </a:lnTo>
                  <a:lnTo>
                    <a:pt x="217" y="171"/>
                  </a:lnTo>
                  <a:lnTo>
                    <a:pt x="214" y="172"/>
                  </a:lnTo>
                  <a:lnTo>
                    <a:pt x="210" y="172"/>
                  </a:lnTo>
                  <a:lnTo>
                    <a:pt x="208" y="174"/>
                  </a:lnTo>
                  <a:lnTo>
                    <a:pt x="207" y="175"/>
                  </a:lnTo>
                  <a:lnTo>
                    <a:pt x="207" y="177"/>
                  </a:lnTo>
                  <a:lnTo>
                    <a:pt x="207" y="178"/>
                  </a:lnTo>
                  <a:lnTo>
                    <a:pt x="208" y="178"/>
                  </a:lnTo>
                  <a:close/>
                </a:path>
              </a:pathLst>
            </a:custGeom>
            <a:solidFill>
              <a:srgbClr val="494949"/>
            </a:solidFill>
            <a:ln w="3175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177792" indent="-177792" defTabSz="711165">
                <a:defRPr/>
              </a:pPr>
              <a:endParaRPr lang="en-US" sz="2000" kern="0">
                <a:solidFill>
                  <a:srgbClr val="FFFFFF"/>
                </a:solidFill>
                <a:latin typeface="Arial" panose="020B0604020202020204"/>
              </a:endParaRPr>
            </a:p>
          </p:txBody>
        </p:sp>
        <p:sp>
          <p:nvSpPr>
            <p:cNvPr id="70" name="Freeform 478">
              <a:extLst>
                <a:ext uri="{FF2B5EF4-FFF2-40B4-BE49-F238E27FC236}">
                  <a16:creationId xmlns:a16="http://schemas.microsoft.com/office/drawing/2014/main" id="{0A684476-C230-415A-96DB-F46CCE028235}"/>
                </a:ext>
              </a:extLst>
            </p:cNvPr>
            <p:cNvSpPr>
              <a:spLocks/>
            </p:cNvSpPr>
            <p:nvPr/>
          </p:nvSpPr>
          <p:spPr bwMode="auto">
            <a:xfrm>
              <a:off x="8122515" y="5722649"/>
              <a:ext cx="144318" cy="173182"/>
            </a:xfrm>
            <a:custGeom>
              <a:avLst/>
              <a:gdLst>
                <a:gd name="T0" fmla="*/ 1 w 100"/>
                <a:gd name="T1" fmla="*/ 77 h 120"/>
                <a:gd name="T2" fmla="*/ 0 w 100"/>
                <a:gd name="T3" fmla="*/ 73 h 120"/>
                <a:gd name="T4" fmla="*/ 3 w 100"/>
                <a:gd name="T5" fmla="*/ 69 h 120"/>
                <a:gd name="T6" fmla="*/ 6 w 100"/>
                <a:gd name="T7" fmla="*/ 65 h 120"/>
                <a:gd name="T8" fmla="*/ 3 w 100"/>
                <a:gd name="T9" fmla="*/ 59 h 120"/>
                <a:gd name="T10" fmla="*/ 0 w 100"/>
                <a:gd name="T11" fmla="*/ 51 h 120"/>
                <a:gd name="T12" fmla="*/ 0 w 100"/>
                <a:gd name="T13" fmla="*/ 45 h 120"/>
                <a:gd name="T14" fmla="*/ 6 w 100"/>
                <a:gd name="T15" fmla="*/ 39 h 120"/>
                <a:gd name="T16" fmla="*/ 9 w 100"/>
                <a:gd name="T17" fmla="*/ 31 h 120"/>
                <a:gd name="T18" fmla="*/ 12 w 100"/>
                <a:gd name="T19" fmla="*/ 23 h 120"/>
                <a:gd name="T20" fmla="*/ 21 w 100"/>
                <a:gd name="T21" fmla="*/ 15 h 120"/>
                <a:gd name="T22" fmla="*/ 28 w 100"/>
                <a:gd name="T23" fmla="*/ 17 h 120"/>
                <a:gd name="T24" fmla="*/ 32 w 100"/>
                <a:gd name="T25" fmla="*/ 18 h 120"/>
                <a:gd name="T26" fmla="*/ 28 w 100"/>
                <a:gd name="T27" fmla="*/ 8 h 120"/>
                <a:gd name="T28" fmla="*/ 24 w 100"/>
                <a:gd name="T29" fmla="*/ 5 h 120"/>
                <a:gd name="T30" fmla="*/ 28 w 100"/>
                <a:gd name="T31" fmla="*/ 0 h 120"/>
                <a:gd name="T32" fmla="*/ 32 w 100"/>
                <a:gd name="T33" fmla="*/ 3 h 120"/>
                <a:gd name="T34" fmla="*/ 40 w 100"/>
                <a:gd name="T35" fmla="*/ 2 h 120"/>
                <a:gd name="T36" fmla="*/ 47 w 100"/>
                <a:gd name="T37" fmla="*/ 11 h 120"/>
                <a:gd name="T38" fmla="*/ 54 w 100"/>
                <a:gd name="T39" fmla="*/ 20 h 120"/>
                <a:gd name="T40" fmla="*/ 60 w 100"/>
                <a:gd name="T41" fmla="*/ 26 h 120"/>
                <a:gd name="T42" fmla="*/ 66 w 100"/>
                <a:gd name="T43" fmla="*/ 28 h 120"/>
                <a:gd name="T44" fmla="*/ 72 w 100"/>
                <a:gd name="T45" fmla="*/ 34 h 120"/>
                <a:gd name="T46" fmla="*/ 78 w 100"/>
                <a:gd name="T47" fmla="*/ 34 h 120"/>
                <a:gd name="T48" fmla="*/ 89 w 100"/>
                <a:gd name="T49" fmla="*/ 42 h 120"/>
                <a:gd name="T50" fmla="*/ 98 w 100"/>
                <a:gd name="T51" fmla="*/ 46 h 120"/>
                <a:gd name="T52" fmla="*/ 95 w 100"/>
                <a:gd name="T53" fmla="*/ 52 h 120"/>
                <a:gd name="T54" fmla="*/ 91 w 100"/>
                <a:gd name="T55" fmla="*/ 57 h 120"/>
                <a:gd name="T56" fmla="*/ 84 w 100"/>
                <a:gd name="T57" fmla="*/ 57 h 120"/>
                <a:gd name="T58" fmla="*/ 86 w 100"/>
                <a:gd name="T59" fmla="*/ 63 h 120"/>
                <a:gd name="T60" fmla="*/ 84 w 100"/>
                <a:gd name="T61" fmla="*/ 68 h 120"/>
                <a:gd name="T62" fmla="*/ 81 w 100"/>
                <a:gd name="T63" fmla="*/ 71 h 120"/>
                <a:gd name="T64" fmla="*/ 75 w 100"/>
                <a:gd name="T65" fmla="*/ 76 h 120"/>
                <a:gd name="T66" fmla="*/ 68 w 100"/>
                <a:gd name="T67" fmla="*/ 73 h 120"/>
                <a:gd name="T68" fmla="*/ 68 w 100"/>
                <a:gd name="T69" fmla="*/ 66 h 120"/>
                <a:gd name="T70" fmla="*/ 63 w 100"/>
                <a:gd name="T71" fmla="*/ 66 h 120"/>
                <a:gd name="T72" fmla="*/ 60 w 100"/>
                <a:gd name="T73" fmla="*/ 73 h 120"/>
                <a:gd name="T74" fmla="*/ 57 w 100"/>
                <a:gd name="T75" fmla="*/ 77 h 120"/>
                <a:gd name="T76" fmla="*/ 51 w 100"/>
                <a:gd name="T77" fmla="*/ 83 h 120"/>
                <a:gd name="T78" fmla="*/ 44 w 100"/>
                <a:gd name="T79" fmla="*/ 96 h 120"/>
                <a:gd name="T80" fmla="*/ 47 w 100"/>
                <a:gd name="T81" fmla="*/ 102 h 120"/>
                <a:gd name="T82" fmla="*/ 47 w 100"/>
                <a:gd name="T83" fmla="*/ 108 h 120"/>
                <a:gd name="T84" fmla="*/ 47 w 100"/>
                <a:gd name="T85" fmla="*/ 112 h 120"/>
                <a:gd name="T86" fmla="*/ 47 w 100"/>
                <a:gd name="T87" fmla="*/ 120 h 120"/>
                <a:gd name="T88" fmla="*/ 40 w 100"/>
                <a:gd name="T89" fmla="*/ 116 h 120"/>
                <a:gd name="T90" fmla="*/ 37 w 100"/>
                <a:gd name="T91" fmla="*/ 111 h 120"/>
                <a:gd name="T92" fmla="*/ 34 w 100"/>
                <a:gd name="T93" fmla="*/ 102 h 120"/>
                <a:gd name="T94" fmla="*/ 29 w 100"/>
                <a:gd name="T95" fmla="*/ 99 h 120"/>
                <a:gd name="T96" fmla="*/ 24 w 100"/>
                <a:gd name="T97" fmla="*/ 94 h 120"/>
                <a:gd name="T98" fmla="*/ 20 w 100"/>
                <a:gd name="T99" fmla="*/ 91 h 120"/>
                <a:gd name="T100" fmla="*/ 17 w 100"/>
                <a:gd name="T101" fmla="*/ 91 h 120"/>
                <a:gd name="T102" fmla="*/ 14 w 100"/>
                <a:gd name="T103" fmla="*/ 86 h 120"/>
                <a:gd name="T104" fmla="*/ 10 w 100"/>
                <a:gd name="T105" fmla="*/ 85 h 120"/>
                <a:gd name="T106" fmla="*/ 7 w 100"/>
                <a:gd name="T107" fmla="*/ 82 h 120"/>
                <a:gd name="T108" fmla="*/ 10 w 100"/>
                <a:gd name="T109" fmla="*/ 80 h 120"/>
                <a:gd name="T110" fmla="*/ 14 w 100"/>
                <a:gd name="T111" fmla="*/ 80 h 120"/>
                <a:gd name="T112" fmla="*/ 9 w 100"/>
                <a:gd name="T113" fmla="*/ 79 h 120"/>
                <a:gd name="T114" fmla="*/ 3 w 100"/>
                <a:gd name="T115" fmla="*/ 8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00" h="120">
                  <a:moveTo>
                    <a:pt x="3" y="80"/>
                  </a:moveTo>
                  <a:lnTo>
                    <a:pt x="3" y="79"/>
                  </a:lnTo>
                  <a:lnTo>
                    <a:pt x="1" y="79"/>
                  </a:lnTo>
                  <a:lnTo>
                    <a:pt x="1" y="77"/>
                  </a:lnTo>
                  <a:lnTo>
                    <a:pt x="0" y="77"/>
                  </a:lnTo>
                  <a:lnTo>
                    <a:pt x="0" y="76"/>
                  </a:lnTo>
                  <a:lnTo>
                    <a:pt x="0" y="74"/>
                  </a:lnTo>
                  <a:lnTo>
                    <a:pt x="0" y="73"/>
                  </a:lnTo>
                  <a:lnTo>
                    <a:pt x="0" y="71"/>
                  </a:lnTo>
                  <a:lnTo>
                    <a:pt x="1" y="69"/>
                  </a:lnTo>
                  <a:lnTo>
                    <a:pt x="3" y="71"/>
                  </a:lnTo>
                  <a:lnTo>
                    <a:pt x="3" y="69"/>
                  </a:lnTo>
                  <a:lnTo>
                    <a:pt x="3" y="68"/>
                  </a:lnTo>
                  <a:lnTo>
                    <a:pt x="4" y="68"/>
                  </a:lnTo>
                  <a:lnTo>
                    <a:pt x="6" y="66"/>
                  </a:lnTo>
                  <a:lnTo>
                    <a:pt x="6" y="65"/>
                  </a:lnTo>
                  <a:lnTo>
                    <a:pt x="6" y="63"/>
                  </a:lnTo>
                  <a:lnTo>
                    <a:pt x="6" y="62"/>
                  </a:lnTo>
                  <a:lnTo>
                    <a:pt x="4" y="60"/>
                  </a:lnTo>
                  <a:lnTo>
                    <a:pt x="3" y="59"/>
                  </a:lnTo>
                  <a:lnTo>
                    <a:pt x="1" y="55"/>
                  </a:lnTo>
                  <a:lnTo>
                    <a:pt x="1" y="54"/>
                  </a:lnTo>
                  <a:lnTo>
                    <a:pt x="0" y="52"/>
                  </a:lnTo>
                  <a:lnTo>
                    <a:pt x="0" y="51"/>
                  </a:lnTo>
                  <a:lnTo>
                    <a:pt x="1" y="51"/>
                  </a:lnTo>
                  <a:lnTo>
                    <a:pt x="1" y="49"/>
                  </a:lnTo>
                  <a:lnTo>
                    <a:pt x="1" y="48"/>
                  </a:lnTo>
                  <a:lnTo>
                    <a:pt x="0" y="45"/>
                  </a:lnTo>
                  <a:lnTo>
                    <a:pt x="0" y="43"/>
                  </a:lnTo>
                  <a:lnTo>
                    <a:pt x="1" y="40"/>
                  </a:lnTo>
                  <a:lnTo>
                    <a:pt x="3" y="39"/>
                  </a:lnTo>
                  <a:lnTo>
                    <a:pt x="6" y="39"/>
                  </a:lnTo>
                  <a:lnTo>
                    <a:pt x="9" y="39"/>
                  </a:lnTo>
                  <a:lnTo>
                    <a:pt x="10" y="39"/>
                  </a:lnTo>
                  <a:lnTo>
                    <a:pt x="9" y="33"/>
                  </a:lnTo>
                  <a:lnTo>
                    <a:pt x="9" y="31"/>
                  </a:lnTo>
                  <a:lnTo>
                    <a:pt x="10" y="28"/>
                  </a:lnTo>
                  <a:lnTo>
                    <a:pt x="10" y="26"/>
                  </a:lnTo>
                  <a:lnTo>
                    <a:pt x="14" y="23"/>
                  </a:lnTo>
                  <a:lnTo>
                    <a:pt x="12" y="23"/>
                  </a:lnTo>
                  <a:lnTo>
                    <a:pt x="12" y="22"/>
                  </a:lnTo>
                  <a:lnTo>
                    <a:pt x="20" y="17"/>
                  </a:lnTo>
                  <a:lnTo>
                    <a:pt x="20" y="15"/>
                  </a:lnTo>
                  <a:lnTo>
                    <a:pt x="21" y="15"/>
                  </a:lnTo>
                  <a:lnTo>
                    <a:pt x="24" y="14"/>
                  </a:lnTo>
                  <a:lnTo>
                    <a:pt x="24" y="15"/>
                  </a:lnTo>
                  <a:lnTo>
                    <a:pt x="26" y="15"/>
                  </a:lnTo>
                  <a:lnTo>
                    <a:pt x="28" y="17"/>
                  </a:lnTo>
                  <a:lnTo>
                    <a:pt x="28" y="18"/>
                  </a:lnTo>
                  <a:lnTo>
                    <a:pt x="29" y="20"/>
                  </a:lnTo>
                  <a:lnTo>
                    <a:pt x="31" y="18"/>
                  </a:lnTo>
                  <a:lnTo>
                    <a:pt x="32" y="18"/>
                  </a:lnTo>
                  <a:lnTo>
                    <a:pt x="32" y="17"/>
                  </a:lnTo>
                  <a:lnTo>
                    <a:pt x="31" y="14"/>
                  </a:lnTo>
                  <a:lnTo>
                    <a:pt x="29" y="11"/>
                  </a:lnTo>
                  <a:lnTo>
                    <a:pt x="28" y="8"/>
                  </a:lnTo>
                  <a:lnTo>
                    <a:pt x="26" y="8"/>
                  </a:lnTo>
                  <a:lnTo>
                    <a:pt x="26" y="6"/>
                  </a:lnTo>
                  <a:lnTo>
                    <a:pt x="26" y="5"/>
                  </a:lnTo>
                  <a:lnTo>
                    <a:pt x="24" y="5"/>
                  </a:lnTo>
                  <a:lnTo>
                    <a:pt x="24" y="3"/>
                  </a:lnTo>
                  <a:lnTo>
                    <a:pt x="26" y="3"/>
                  </a:lnTo>
                  <a:lnTo>
                    <a:pt x="28" y="2"/>
                  </a:lnTo>
                  <a:lnTo>
                    <a:pt x="28" y="0"/>
                  </a:lnTo>
                  <a:lnTo>
                    <a:pt x="29" y="0"/>
                  </a:lnTo>
                  <a:lnTo>
                    <a:pt x="31" y="2"/>
                  </a:lnTo>
                  <a:lnTo>
                    <a:pt x="31" y="3"/>
                  </a:lnTo>
                  <a:lnTo>
                    <a:pt x="32" y="3"/>
                  </a:lnTo>
                  <a:lnTo>
                    <a:pt x="34" y="3"/>
                  </a:lnTo>
                  <a:lnTo>
                    <a:pt x="35" y="2"/>
                  </a:lnTo>
                  <a:lnTo>
                    <a:pt x="37" y="2"/>
                  </a:lnTo>
                  <a:lnTo>
                    <a:pt x="40" y="2"/>
                  </a:lnTo>
                  <a:lnTo>
                    <a:pt x="38" y="3"/>
                  </a:lnTo>
                  <a:lnTo>
                    <a:pt x="38" y="5"/>
                  </a:lnTo>
                  <a:lnTo>
                    <a:pt x="40" y="8"/>
                  </a:lnTo>
                  <a:lnTo>
                    <a:pt x="47" y="11"/>
                  </a:lnTo>
                  <a:lnTo>
                    <a:pt x="49" y="12"/>
                  </a:lnTo>
                  <a:lnTo>
                    <a:pt x="51" y="15"/>
                  </a:lnTo>
                  <a:lnTo>
                    <a:pt x="54" y="18"/>
                  </a:lnTo>
                  <a:lnTo>
                    <a:pt x="54" y="20"/>
                  </a:lnTo>
                  <a:lnTo>
                    <a:pt x="55" y="22"/>
                  </a:lnTo>
                  <a:lnTo>
                    <a:pt x="55" y="23"/>
                  </a:lnTo>
                  <a:lnTo>
                    <a:pt x="58" y="25"/>
                  </a:lnTo>
                  <a:lnTo>
                    <a:pt x="60" y="26"/>
                  </a:lnTo>
                  <a:lnTo>
                    <a:pt x="61" y="28"/>
                  </a:lnTo>
                  <a:lnTo>
                    <a:pt x="63" y="28"/>
                  </a:lnTo>
                  <a:lnTo>
                    <a:pt x="65" y="28"/>
                  </a:lnTo>
                  <a:lnTo>
                    <a:pt x="66" y="28"/>
                  </a:lnTo>
                  <a:lnTo>
                    <a:pt x="68" y="31"/>
                  </a:lnTo>
                  <a:lnTo>
                    <a:pt x="69" y="33"/>
                  </a:lnTo>
                  <a:lnTo>
                    <a:pt x="71" y="33"/>
                  </a:lnTo>
                  <a:lnTo>
                    <a:pt x="72" y="34"/>
                  </a:lnTo>
                  <a:lnTo>
                    <a:pt x="75" y="33"/>
                  </a:lnTo>
                  <a:lnTo>
                    <a:pt x="77" y="31"/>
                  </a:lnTo>
                  <a:lnTo>
                    <a:pt x="78" y="33"/>
                  </a:lnTo>
                  <a:lnTo>
                    <a:pt x="78" y="34"/>
                  </a:lnTo>
                  <a:lnTo>
                    <a:pt x="83" y="36"/>
                  </a:lnTo>
                  <a:lnTo>
                    <a:pt x="84" y="39"/>
                  </a:lnTo>
                  <a:lnTo>
                    <a:pt x="87" y="42"/>
                  </a:lnTo>
                  <a:lnTo>
                    <a:pt x="89" y="42"/>
                  </a:lnTo>
                  <a:lnTo>
                    <a:pt x="91" y="42"/>
                  </a:lnTo>
                  <a:lnTo>
                    <a:pt x="92" y="43"/>
                  </a:lnTo>
                  <a:lnTo>
                    <a:pt x="95" y="45"/>
                  </a:lnTo>
                  <a:lnTo>
                    <a:pt x="98" y="46"/>
                  </a:lnTo>
                  <a:lnTo>
                    <a:pt x="100" y="48"/>
                  </a:lnTo>
                  <a:lnTo>
                    <a:pt x="100" y="49"/>
                  </a:lnTo>
                  <a:lnTo>
                    <a:pt x="98" y="52"/>
                  </a:lnTo>
                  <a:lnTo>
                    <a:pt x="95" y="52"/>
                  </a:lnTo>
                  <a:lnTo>
                    <a:pt x="92" y="54"/>
                  </a:lnTo>
                  <a:lnTo>
                    <a:pt x="92" y="55"/>
                  </a:lnTo>
                  <a:lnTo>
                    <a:pt x="92" y="57"/>
                  </a:lnTo>
                  <a:lnTo>
                    <a:pt x="91" y="57"/>
                  </a:lnTo>
                  <a:lnTo>
                    <a:pt x="89" y="57"/>
                  </a:lnTo>
                  <a:lnTo>
                    <a:pt x="87" y="55"/>
                  </a:lnTo>
                  <a:lnTo>
                    <a:pt x="84" y="55"/>
                  </a:lnTo>
                  <a:lnTo>
                    <a:pt x="84" y="57"/>
                  </a:lnTo>
                  <a:lnTo>
                    <a:pt x="83" y="57"/>
                  </a:lnTo>
                  <a:lnTo>
                    <a:pt x="83" y="59"/>
                  </a:lnTo>
                  <a:lnTo>
                    <a:pt x="83" y="60"/>
                  </a:lnTo>
                  <a:lnTo>
                    <a:pt x="86" y="63"/>
                  </a:lnTo>
                  <a:lnTo>
                    <a:pt x="86" y="65"/>
                  </a:lnTo>
                  <a:lnTo>
                    <a:pt x="86" y="66"/>
                  </a:lnTo>
                  <a:lnTo>
                    <a:pt x="86" y="68"/>
                  </a:lnTo>
                  <a:lnTo>
                    <a:pt x="84" y="68"/>
                  </a:lnTo>
                  <a:lnTo>
                    <a:pt x="84" y="69"/>
                  </a:lnTo>
                  <a:lnTo>
                    <a:pt x="84" y="71"/>
                  </a:lnTo>
                  <a:lnTo>
                    <a:pt x="83" y="71"/>
                  </a:lnTo>
                  <a:lnTo>
                    <a:pt x="81" y="71"/>
                  </a:lnTo>
                  <a:lnTo>
                    <a:pt x="80" y="74"/>
                  </a:lnTo>
                  <a:lnTo>
                    <a:pt x="78" y="74"/>
                  </a:lnTo>
                  <a:lnTo>
                    <a:pt x="77" y="74"/>
                  </a:lnTo>
                  <a:lnTo>
                    <a:pt x="75" y="76"/>
                  </a:lnTo>
                  <a:lnTo>
                    <a:pt x="72" y="77"/>
                  </a:lnTo>
                  <a:lnTo>
                    <a:pt x="71" y="77"/>
                  </a:lnTo>
                  <a:lnTo>
                    <a:pt x="68" y="76"/>
                  </a:lnTo>
                  <a:lnTo>
                    <a:pt x="68" y="73"/>
                  </a:lnTo>
                  <a:lnTo>
                    <a:pt x="68" y="71"/>
                  </a:lnTo>
                  <a:lnTo>
                    <a:pt x="68" y="69"/>
                  </a:lnTo>
                  <a:lnTo>
                    <a:pt x="68" y="68"/>
                  </a:lnTo>
                  <a:lnTo>
                    <a:pt x="68" y="66"/>
                  </a:lnTo>
                  <a:lnTo>
                    <a:pt x="66" y="65"/>
                  </a:lnTo>
                  <a:lnTo>
                    <a:pt x="65" y="65"/>
                  </a:lnTo>
                  <a:lnTo>
                    <a:pt x="63" y="65"/>
                  </a:lnTo>
                  <a:lnTo>
                    <a:pt x="63" y="66"/>
                  </a:lnTo>
                  <a:lnTo>
                    <a:pt x="61" y="68"/>
                  </a:lnTo>
                  <a:lnTo>
                    <a:pt x="61" y="69"/>
                  </a:lnTo>
                  <a:lnTo>
                    <a:pt x="60" y="69"/>
                  </a:lnTo>
                  <a:lnTo>
                    <a:pt x="60" y="73"/>
                  </a:lnTo>
                  <a:lnTo>
                    <a:pt x="60" y="74"/>
                  </a:lnTo>
                  <a:lnTo>
                    <a:pt x="58" y="74"/>
                  </a:lnTo>
                  <a:lnTo>
                    <a:pt x="57" y="76"/>
                  </a:lnTo>
                  <a:lnTo>
                    <a:pt x="57" y="77"/>
                  </a:lnTo>
                  <a:lnTo>
                    <a:pt x="57" y="79"/>
                  </a:lnTo>
                  <a:lnTo>
                    <a:pt x="55" y="79"/>
                  </a:lnTo>
                  <a:lnTo>
                    <a:pt x="54" y="80"/>
                  </a:lnTo>
                  <a:lnTo>
                    <a:pt x="51" y="83"/>
                  </a:lnTo>
                  <a:lnTo>
                    <a:pt x="51" y="85"/>
                  </a:lnTo>
                  <a:lnTo>
                    <a:pt x="51" y="86"/>
                  </a:lnTo>
                  <a:lnTo>
                    <a:pt x="51" y="88"/>
                  </a:lnTo>
                  <a:lnTo>
                    <a:pt x="44" y="96"/>
                  </a:lnTo>
                  <a:lnTo>
                    <a:pt x="43" y="97"/>
                  </a:lnTo>
                  <a:lnTo>
                    <a:pt x="44" y="99"/>
                  </a:lnTo>
                  <a:lnTo>
                    <a:pt x="44" y="100"/>
                  </a:lnTo>
                  <a:lnTo>
                    <a:pt x="47" y="102"/>
                  </a:lnTo>
                  <a:lnTo>
                    <a:pt x="49" y="103"/>
                  </a:lnTo>
                  <a:lnTo>
                    <a:pt x="47" y="105"/>
                  </a:lnTo>
                  <a:lnTo>
                    <a:pt x="47" y="106"/>
                  </a:lnTo>
                  <a:lnTo>
                    <a:pt x="47" y="108"/>
                  </a:lnTo>
                  <a:lnTo>
                    <a:pt x="47" y="109"/>
                  </a:lnTo>
                  <a:lnTo>
                    <a:pt x="47" y="111"/>
                  </a:lnTo>
                  <a:lnTo>
                    <a:pt x="49" y="111"/>
                  </a:lnTo>
                  <a:lnTo>
                    <a:pt x="47" y="112"/>
                  </a:lnTo>
                  <a:lnTo>
                    <a:pt x="47" y="114"/>
                  </a:lnTo>
                  <a:lnTo>
                    <a:pt x="47" y="116"/>
                  </a:lnTo>
                  <a:lnTo>
                    <a:pt x="47" y="117"/>
                  </a:lnTo>
                  <a:lnTo>
                    <a:pt x="47" y="120"/>
                  </a:lnTo>
                  <a:lnTo>
                    <a:pt x="46" y="117"/>
                  </a:lnTo>
                  <a:lnTo>
                    <a:pt x="44" y="117"/>
                  </a:lnTo>
                  <a:lnTo>
                    <a:pt x="41" y="116"/>
                  </a:lnTo>
                  <a:lnTo>
                    <a:pt x="40" y="116"/>
                  </a:lnTo>
                  <a:lnTo>
                    <a:pt x="38" y="114"/>
                  </a:lnTo>
                  <a:lnTo>
                    <a:pt x="38" y="112"/>
                  </a:lnTo>
                  <a:lnTo>
                    <a:pt x="37" y="112"/>
                  </a:lnTo>
                  <a:lnTo>
                    <a:pt x="37" y="111"/>
                  </a:lnTo>
                  <a:lnTo>
                    <a:pt x="37" y="106"/>
                  </a:lnTo>
                  <a:lnTo>
                    <a:pt x="34" y="105"/>
                  </a:lnTo>
                  <a:lnTo>
                    <a:pt x="34" y="103"/>
                  </a:lnTo>
                  <a:lnTo>
                    <a:pt x="34" y="102"/>
                  </a:lnTo>
                  <a:lnTo>
                    <a:pt x="32" y="102"/>
                  </a:lnTo>
                  <a:lnTo>
                    <a:pt x="32" y="100"/>
                  </a:lnTo>
                  <a:lnTo>
                    <a:pt x="29" y="100"/>
                  </a:lnTo>
                  <a:lnTo>
                    <a:pt x="29" y="99"/>
                  </a:lnTo>
                  <a:lnTo>
                    <a:pt x="28" y="99"/>
                  </a:lnTo>
                  <a:lnTo>
                    <a:pt x="28" y="97"/>
                  </a:lnTo>
                  <a:lnTo>
                    <a:pt x="28" y="96"/>
                  </a:lnTo>
                  <a:lnTo>
                    <a:pt x="24" y="94"/>
                  </a:lnTo>
                  <a:lnTo>
                    <a:pt x="24" y="91"/>
                  </a:lnTo>
                  <a:lnTo>
                    <a:pt x="23" y="89"/>
                  </a:lnTo>
                  <a:lnTo>
                    <a:pt x="21" y="89"/>
                  </a:lnTo>
                  <a:lnTo>
                    <a:pt x="20" y="91"/>
                  </a:lnTo>
                  <a:lnTo>
                    <a:pt x="20" y="89"/>
                  </a:lnTo>
                  <a:lnTo>
                    <a:pt x="18" y="89"/>
                  </a:lnTo>
                  <a:lnTo>
                    <a:pt x="18" y="91"/>
                  </a:lnTo>
                  <a:lnTo>
                    <a:pt x="17" y="91"/>
                  </a:lnTo>
                  <a:lnTo>
                    <a:pt x="17" y="89"/>
                  </a:lnTo>
                  <a:lnTo>
                    <a:pt x="15" y="88"/>
                  </a:lnTo>
                  <a:lnTo>
                    <a:pt x="14" y="88"/>
                  </a:lnTo>
                  <a:lnTo>
                    <a:pt x="14" y="86"/>
                  </a:lnTo>
                  <a:lnTo>
                    <a:pt x="14" y="85"/>
                  </a:lnTo>
                  <a:lnTo>
                    <a:pt x="14" y="83"/>
                  </a:lnTo>
                  <a:lnTo>
                    <a:pt x="12" y="83"/>
                  </a:lnTo>
                  <a:lnTo>
                    <a:pt x="10" y="85"/>
                  </a:lnTo>
                  <a:lnTo>
                    <a:pt x="9" y="85"/>
                  </a:lnTo>
                  <a:lnTo>
                    <a:pt x="9" y="83"/>
                  </a:lnTo>
                  <a:lnTo>
                    <a:pt x="7" y="83"/>
                  </a:lnTo>
                  <a:lnTo>
                    <a:pt x="7" y="82"/>
                  </a:lnTo>
                  <a:lnTo>
                    <a:pt x="6" y="82"/>
                  </a:lnTo>
                  <a:lnTo>
                    <a:pt x="6" y="80"/>
                  </a:lnTo>
                  <a:lnTo>
                    <a:pt x="6" y="79"/>
                  </a:lnTo>
                  <a:lnTo>
                    <a:pt x="10" y="80"/>
                  </a:lnTo>
                  <a:lnTo>
                    <a:pt x="12" y="82"/>
                  </a:lnTo>
                  <a:lnTo>
                    <a:pt x="14" y="83"/>
                  </a:lnTo>
                  <a:lnTo>
                    <a:pt x="14" y="82"/>
                  </a:lnTo>
                  <a:lnTo>
                    <a:pt x="14" y="80"/>
                  </a:lnTo>
                  <a:lnTo>
                    <a:pt x="12" y="77"/>
                  </a:lnTo>
                  <a:lnTo>
                    <a:pt x="14" y="76"/>
                  </a:lnTo>
                  <a:lnTo>
                    <a:pt x="10" y="79"/>
                  </a:lnTo>
                  <a:lnTo>
                    <a:pt x="9" y="79"/>
                  </a:lnTo>
                  <a:lnTo>
                    <a:pt x="3" y="79"/>
                  </a:lnTo>
                  <a:lnTo>
                    <a:pt x="4" y="79"/>
                  </a:lnTo>
                  <a:lnTo>
                    <a:pt x="4" y="82"/>
                  </a:lnTo>
                  <a:lnTo>
                    <a:pt x="3" y="80"/>
                  </a:lnTo>
                  <a:close/>
                </a:path>
              </a:pathLst>
            </a:custGeom>
            <a:solidFill>
              <a:srgbClr val="494949"/>
            </a:solidFill>
            <a:ln w="3175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177792" indent="-177792" defTabSz="711165">
                <a:defRPr/>
              </a:pPr>
              <a:endParaRPr lang="en-US" sz="2000" kern="0">
                <a:solidFill>
                  <a:srgbClr val="FFFFFF"/>
                </a:solidFill>
                <a:latin typeface="Arial" panose="020B0604020202020204"/>
              </a:endParaRPr>
            </a:p>
          </p:txBody>
        </p:sp>
        <p:sp>
          <p:nvSpPr>
            <p:cNvPr id="71" name="Freeform 496">
              <a:extLst>
                <a:ext uri="{FF2B5EF4-FFF2-40B4-BE49-F238E27FC236}">
                  <a16:creationId xmlns:a16="http://schemas.microsoft.com/office/drawing/2014/main" id="{A3D9F270-36CE-3E6F-E335-E2DAA78CE194}"/>
                </a:ext>
              </a:extLst>
            </p:cNvPr>
            <p:cNvSpPr>
              <a:spLocks/>
            </p:cNvSpPr>
            <p:nvPr/>
          </p:nvSpPr>
          <p:spPr bwMode="auto">
            <a:xfrm>
              <a:off x="8735868" y="5188672"/>
              <a:ext cx="264103" cy="334818"/>
            </a:xfrm>
            <a:custGeom>
              <a:avLst/>
              <a:gdLst>
                <a:gd name="T0" fmla="*/ 4 w 183"/>
                <a:gd name="T1" fmla="*/ 14 h 232"/>
                <a:gd name="T2" fmla="*/ 9 w 183"/>
                <a:gd name="T3" fmla="*/ 10 h 232"/>
                <a:gd name="T4" fmla="*/ 20 w 183"/>
                <a:gd name="T5" fmla="*/ 10 h 232"/>
                <a:gd name="T6" fmla="*/ 31 w 183"/>
                <a:gd name="T7" fmla="*/ 10 h 232"/>
                <a:gd name="T8" fmla="*/ 46 w 183"/>
                <a:gd name="T9" fmla="*/ 2 h 232"/>
                <a:gd name="T10" fmla="*/ 65 w 183"/>
                <a:gd name="T11" fmla="*/ 6 h 232"/>
                <a:gd name="T12" fmla="*/ 75 w 183"/>
                <a:gd name="T13" fmla="*/ 14 h 232"/>
                <a:gd name="T14" fmla="*/ 82 w 183"/>
                <a:gd name="T15" fmla="*/ 21 h 232"/>
                <a:gd name="T16" fmla="*/ 91 w 183"/>
                <a:gd name="T17" fmla="*/ 22 h 232"/>
                <a:gd name="T18" fmla="*/ 94 w 183"/>
                <a:gd name="T19" fmla="*/ 25 h 232"/>
                <a:gd name="T20" fmla="*/ 99 w 183"/>
                <a:gd name="T21" fmla="*/ 30 h 232"/>
                <a:gd name="T22" fmla="*/ 114 w 183"/>
                <a:gd name="T23" fmla="*/ 31 h 232"/>
                <a:gd name="T24" fmla="*/ 120 w 183"/>
                <a:gd name="T25" fmla="*/ 43 h 232"/>
                <a:gd name="T26" fmla="*/ 133 w 183"/>
                <a:gd name="T27" fmla="*/ 43 h 232"/>
                <a:gd name="T28" fmla="*/ 134 w 183"/>
                <a:gd name="T29" fmla="*/ 51 h 232"/>
                <a:gd name="T30" fmla="*/ 134 w 183"/>
                <a:gd name="T31" fmla="*/ 62 h 232"/>
                <a:gd name="T32" fmla="*/ 133 w 183"/>
                <a:gd name="T33" fmla="*/ 80 h 232"/>
                <a:gd name="T34" fmla="*/ 140 w 183"/>
                <a:gd name="T35" fmla="*/ 87 h 232"/>
                <a:gd name="T36" fmla="*/ 146 w 183"/>
                <a:gd name="T37" fmla="*/ 94 h 232"/>
                <a:gd name="T38" fmla="*/ 154 w 183"/>
                <a:gd name="T39" fmla="*/ 94 h 232"/>
                <a:gd name="T40" fmla="*/ 151 w 183"/>
                <a:gd name="T41" fmla="*/ 107 h 232"/>
                <a:gd name="T42" fmla="*/ 155 w 183"/>
                <a:gd name="T43" fmla="*/ 110 h 232"/>
                <a:gd name="T44" fmla="*/ 155 w 183"/>
                <a:gd name="T45" fmla="*/ 121 h 232"/>
                <a:gd name="T46" fmla="*/ 168 w 183"/>
                <a:gd name="T47" fmla="*/ 127 h 232"/>
                <a:gd name="T48" fmla="*/ 174 w 183"/>
                <a:gd name="T49" fmla="*/ 136 h 232"/>
                <a:gd name="T50" fmla="*/ 171 w 183"/>
                <a:gd name="T51" fmla="*/ 151 h 232"/>
                <a:gd name="T52" fmla="*/ 179 w 183"/>
                <a:gd name="T53" fmla="*/ 158 h 232"/>
                <a:gd name="T54" fmla="*/ 171 w 183"/>
                <a:gd name="T55" fmla="*/ 164 h 232"/>
                <a:gd name="T56" fmla="*/ 162 w 183"/>
                <a:gd name="T57" fmla="*/ 158 h 232"/>
                <a:gd name="T58" fmla="*/ 154 w 183"/>
                <a:gd name="T59" fmla="*/ 164 h 232"/>
                <a:gd name="T60" fmla="*/ 149 w 183"/>
                <a:gd name="T61" fmla="*/ 154 h 232"/>
                <a:gd name="T62" fmla="*/ 139 w 183"/>
                <a:gd name="T63" fmla="*/ 159 h 232"/>
                <a:gd name="T64" fmla="*/ 136 w 183"/>
                <a:gd name="T65" fmla="*/ 159 h 232"/>
                <a:gd name="T66" fmla="*/ 122 w 183"/>
                <a:gd name="T67" fmla="*/ 156 h 232"/>
                <a:gd name="T68" fmla="*/ 120 w 183"/>
                <a:gd name="T69" fmla="*/ 171 h 232"/>
                <a:gd name="T70" fmla="*/ 122 w 183"/>
                <a:gd name="T71" fmla="*/ 185 h 232"/>
                <a:gd name="T72" fmla="*/ 111 w 183"/>
                <a:gd name="T73" fmla="*/ 202 h 232"/>
                <a:gd name="T74" fmla="*/ 102 w 183"/>
                <a:gd name="T75" fmla="*/ 208 h 232"/>
                <a:gd name="T76" fmla="*/ 99 w 183"/>
                <a:gd name="T77" fmla="*/ 219 h 232"/>
                <a:gd name="T78" fmla="*/ 89 w 183"/>
                <a:gd name="T79" fmla="*/ 227 h 232"/>
                <a:gd name="T80" fmla="*/ 80 w 183"/>
                <a:gd name="T81" fmla="*/ 224 h 232"/>
                <a:gd name="T82" fmla="*/ 80 w 183"/>
                <a:gd name="T83" fmla="*/ 208 h 232"/>
                <a:gd name="T84" fmla="*/ 78 w 183"/>
                <a:gd name="T85" fmla="*/ 195 h 232"/>
                <a:gd name="T86" fmla="*/ 78 w 183"/>
                <a:gd name="T87" fmla="*/ 181 h 232"/>
                <a:gd name="T88" fmla="*/ 78 w 183"/>
                <a:gd name="T89" fmla="*/ 171 h 232"/>
                <a:gd name="T90" fmla="*/ 83 w 183"/>
                <a:gd name="T91" fmla="*/ 161 h 232"/>
                <a:gd name="T92" fmla="*/ 83 w 183"/>
                <a:gd name="T93" fmla="*/ 150 h 232"/>
                <a:gd name="T94" fmla="*/ 78 w 183"/>
                <a:gd name="T95" fmla="*/ 130 h 232"/>
                <a:gd name="T96" fmla="*/ 75 w 183"/>
                <a:gd name="T97" fmla="*/ 116 h 232"/>
                <a:gd name="T98" fmla="*/ 66 w 183"/>
                <a:gd name="T99" fmla="*/ 110 h 232"/>
                <a:gd name="T100" fmla="*/ 60 w 183"/>
                <a:gd name="T101" fmla="*/ 96 h 232"/>
                <a:gd name="T102" fmla="*/ 51 w 183"/>
                <a:gd name="T103" fmla="*/ 88 h 232"/>
                <a:gd name="T104" fmla="*/ 49 w 183"/>
                <a:gd name="T105" fmla="*/ 79 h 232"/>
                <a:gd name="T106" fmla="*/ 43 w 183"/>
                <a:gd name="T107" fmla="*/ 71 h 232"/>
                <a:gd name="T108" fmla="*/ 35 w 183"/>
                <a:gd name="T109" fmla="*/ 58 h 232"/>
                <a:gd name="T110" fmla="*/ 31 w 183"/>
                <a:gd name="T111" fmla="*/ 50 h 232"/>
                <a:gd name="T112" fmla="*/ 29 w 183"/>
                <a:gd name="T113" fmla="*/ 40 h 232"/>
                <a:gd name="T114" fmla="*/ 22 w 183"/>
                <a:gd name="T115" fmla="*/ 31 h 232"/>
                <a:gd name="T116" fmla="*/ 20 w 183"/>
                <a:gd name="T117" fmla="*/ 25 h 232"/>
                <a:gd name="T118" fmla="*/ 12 w 183"/>
                <a:gd name="T119" fmla="*/ 21 h 232"/>
                <a:gd name="T120" fmla="*/ 3 w 183"/>
                <a:gd name="T121" fmla="*/ 17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83" h="232">
                  <a:moveTo>
                    <a:pt x="0" y="19"/>
                  </a:moveTo>
                  <a:lnTo>
                    <a:pt x="0" y="17"/>
                  </a:lnTo>
                  <a:lnTo>
                    <a:pt x="0" y="16"/>
                  </a:lnTo>
                  <a:lnTo>
                    <a:pt x="1" y="16"/>
                  </a:lnTo>
                  <a:lnTo>
                    <a:pt x="3" y="14"/>
                  </a:lnTo>
                  <a:lnTo>
                    <a:pt x="3" y="13"/>
                  </a:lnTo>
                  <a:lnTo>
                    <a:pt x="4" y="13"/>
                  </a:lnTo>
                  <a:lnTo>
                    <a:pt x="4" y="14"/>
                  </a:lnTo>
                  <a:lnTo>
                    <a:pt x="6" y="14"/>
                  </a:lnTo>
                  <a:lnTo>
                    <a:pt x="6" y="16"/>
                  </a:lnTo>
                  <a:lnTo>
                    <a:pt x="8" y="16"/>
                  </a:lnTo>
                  <a:lnTo>
                    <a:pt x="9" y="16"/>
                  </a:lnTo>
                  <a:lnTo>
                    <a:pt x="9" y="14"/>
                  </a:lnTo>
                  <a:lnTo>
                    <a:pt x="9" y="13"/>
                  </a:lnTo>
                  <a:lnTo>
                    <a:pt x="9" y="11"/>
                  </a:lnTo>
                  <a:lnTo>
                    <a:pt x="9" y="10"/>
                  </a:lnTo>
                  <a:lnTo>
                    <a:pt x="11" y="10"/>
                  </a:lnTo>
                  <a:lnTo>
                    <a:pt x="11" y="8"/>
                  </a:lnTo>
                  <a:lnTo>
                    <a:pt x="12" y="8"/>
                  </a:lnTo>
                  <a:lnTo>
                    <a:pt x="14" y="8"/>
                  </a:lnTo>
                  <a:lnTo>
                    <a:pt x="15" y="10"/>
                  </a:lnTo>
                  <a:lnTo>
                    <a:pt x="17" y="11"/>
                  </a:lnTo>
                  <a:lnTo>
                    <a:pt x="19" y="11"/>
                  </a:lnTo>
                  <a:lnTo>
                    <a:pt x="20" y="10"/>
                  </a:lnTo>
                  <a:lnTo>
                    <a:pt x="22" y="10"/>
                  </a:lnTo>
                  <a:lnTo>
                    <a:pt x="22" y="11"/>
                  </a:lnTo>
                  <a:lnTo>
                    <a:pt x="22" y="10"/>
                  </a:lnTo>
                  <a:lnTo>
                    <a:pt x="22" y="8"/>
                  </a:lnTo>
                  <a:lnTo>
                    <a:pt x="22" y="6"/>
                  </a:lnTo>
                  <a:lnTo>
                    <a:pt x="23" y="8"/>
                  </a:lnTo>
                  <a:lnTo>
                    <a:pt x="29" y="10"/>
                  </a:lnTo>
                  <a:lnTo>
                    <a:pt x="31" y="10"/>
                  </a:lnTo>
                  <a:lnTo>
                    <a:pt x="32" y="10"/>
                  </a:lnTo>
                  <a:lnTo>
                    <a:pt x="34" y="10"/>
                  </a:lnTo>
                  <a:lnTo>
                    <a:pt x="35" y="5"/>
                  </a:lnTo>
                  <a:lnTo>
                    <a:pt x="38" y="5"/>
                  </a:lnTo>
                  <a:lnTo>
                    <a:pt x="40" y="6"/>
                  </a:lnTo>
                  <a:lnTo>
                    <a:pt x="41" y="6"/>
                  </a:lnTo>
                  <a:lnTo>
                    <a:pt x="45" y="3"/>
                  </a:lnTo>
                  <a:lnTo>
                    <a:pt x="46" y="2"/>
                  </a:lnTo>
                  <a:lnTo>
                    <a:pt x="48" y="2"/>
                  </a:lnTo>
                  <a:lnTo>
                    <a:pt x="49" y="2"/>
                  </a:lnTo>
                  <a:lnTo>
                    <a:pt x="51" y="0"/>
                  </a:lnTo>
                  <a:lnTo>
                    <a:pt x="52" y="2"/>
                  </a:lnTo>
                  <a:lnTo>
                    <a:pt x="52" y="3"/>
                  </a:lnTo>
                  <a:lnTo>
                    <a:pt x="59" y="3"/>
                  </a:lnTo>
                  <a:lnTo>
                    <a:pt x="62" y="3"/>
                  </a:lnTo>
                  <a:lnTo>
                    <a:pt x="65" y="6"/>
                  </a:lnTo>
                  <a:lnTo>
                    <a:pt x="66" y="8"/>
                  </a:lnTo>
                  <a:lnTo>
                    <a:pt x="66" y="10"/>
                  </a:lnTo>
                  <a:lnTo>
                    <a:pt x="68" y="10"/>
                  </a:lnTo>
                  <a:lnTo>
                    <a:pt x="68" y="11"/>
                  </a:lnTo>
                  <a:lnTo>
                    <a:pt x="71" y="13"/>
                  </a:lnTo>
                  <a:lnTo>
                    <a:pt x="72" y="13"/>
                  </a:lnTo>
                  <a:lnTo>
                    <a:pt x="75" y="13"/>
                  </a:lnTo>
                  <a:lnTo>
                    <a:pt x="75" y="14"/>
                  </a:lnTo>
                  <a:lnTo>
                    <a:pt x="77" y="14"/>
                  </a:lnTo>
                  <a:lnTo>
                    <a:pt x="77" y="16"/>
                  </a:lnTo>
                  <a:lnTo>
                    <a:pt x="75" y="19"/>
                  </a:lnTo>
                  <a:lnTo>
                    <a:pt x="77" y="21"/>
                  </a:lnTo>
                  <a:lnTo>
                    <a:pt x="78" y="21"/>
                  </a:lnTo>
                  <a:lnTo>
                    <a:pt x="80" y="19"/>
                  </a:lnTo>
                  <a:lnTo>
                    <a:pt x="82" y="19"/>
                  </a:lnTo>
                  <a:lnTo>
                    <a:pt x="82" y="21"/>
                  </a:lnTo>
                  <a:lnTo>
                    <a:pt x="83" y="22"/>
                  </a:lnTo>
                  <a:lnTo>
                    <a:pt x="85" y="22"/>
                  </a:lnTo>
                  <a:lnTo>
                    <a:pt x="86" y="22"/>
                  </a:lnTo>
                  <a:lnTo>
                    <a:pt x="86" y="21"/>
                  </a:lnTo>
                  <a:lnTo>
                    <a:pt x="88" y="21"/>
                  </a:lnTo>
                  <a:lnTo>
                    <a:pt x="89" y="21"/>
                  </a:lnTo>
                  <a:lnTo>
                    <a:pt x="91" y="21"/>
                  </a:lnTo>
                  <a:lnTo>
                    <a:pt x="91" y="22"/>
                  </a:lnTo>
                  <a:lnTo>
                    <a:pt x="91" y="24"/>
                  </a:lnTo>
                  <a:lnTo>
                    <a:pt x="89" y="25"/>
                  </a:lnTo>
                  <a:lnTo>
                    <a:pt x="88" y="27"/>
                  </a:lnTo>
                  <a:lnTo>
                    <a:pt x="89" y="28"/>
                  </a:lnTo>
                  <a:lnTo>
                    <a:pt x="91" y="28"/>
                  </a:lnTo>
                  <a:lnTo>
                    <a:pt x="91" y="27"/>
                  </a:lnTo>
                  <a:lnTo>
                    <a:pt x="92" y="25"/>
                  </a:lnTo>
                  <a:lnTo>
                    <a:pt x="94" y="25"/>
                  </a:lnTo>
                  <a:lnTo>
                    <a:pt x="96" y="27"/>
                  </a:lnTo>
                  <a:lnTo>
                    <a:pt x="96" y="28"/>
                  </a:lnTo>
                  <a:lnTo>
                    <a:pt x="94" y="28"/>
                  </a:lnTo>
                  <a:lnTo>
                    <a:pt x="96" y="31"/>
                  </a:lnTo>
                  <a:lnTo>
                    <a:pt x="96" y="33"/>
                  </a:lnTo>
                  <a:lnTo>
                    <a:pt x="97" y="33"/>
                  </a:lnTo>
                  <a:lnTo>
                    <a:pt x="97" y="31"/>
                  </a:lnTo>
                  <a:lnTo>
                    <a:pt x="99" y="30"/>
                  </a:lnTo>
                  <a:lnTo>
                    <a:pt x="99" y="27"/>
                  </a:lnTo>
                  <a:lnTo>
                    <a:pt x="100" y="27"/>
                  </a:lnTo>
                  <a:lnTo>
                    <a:pt x="102" y="27"/>
                  </a:lnTo>
                  <a:lnTo>
                    <a:pt x="106" y="28"/>
                  </a:lnTo>
                  <a:lnTo>
                    <a:pt x="111" y="28"/>
                  </a:lnTo>
                  <a:lnTo>
                    <a:pt x="112" y="28"/>
                  </a:lnTo>
                  <a:lnTo>
                    <a:pt x="114" y="30"/>
                  </a:lnTo>
                  <a:lnTo>
                    <a:pt x="114" y="31"/>
                  </a:lnTo>
                  <a:lnTo>
                    <a:pt x="115" y="34"/>
                  </a:lnTo>
                  <a:lnTo>
                    <a:pt x="115" y="36"/>
                  </a:lnTo>
                  <a:lnTo>
                    <a:pt x="115" y="37"/>
                  </a:lnTo>
                  <a:lnTo>
                    <a:pt x="117" y="37"/>
                  </a:lnTo>
                  <a:lnTo>
                    <a:pt x="117" y="39"/>
                  </a:lnTo>
                  <a:lnTo>
                    <a:pt x="119" y="40"/>
                  </a:lnTo>
                  <a:lnTo>
                    <a:pt x="120" y="42"/>
                  </a:lnTo>
                  <a:lnTo>
                    <a:pt x="120" y="43"/>
                  </a:lnTo>
                  <a:lnTo>
                    <a:pt x="122" y="43"/>
                  </a:lnTo>
                  <a:lnTo>
                    <a:pt x="123" y="43"/>
                  </a:lnTo>
                  <a:lnTo>
                    <a:pt x="125" y="43"/>
                  </a:lnTo>
                  <a:lnTo>
                    <a:pt x="128" y="40"/>
                  </a:lnTo>
                  <a:lnTo>
                    <a:pt x="129" y="40"/>
                  </a:lnTo>
                  <a:lnTo>
                    <a:pt x="131" y="40"/>
                  </a:lnTo>
                  <a:lnTo>
                    <a:pt x="133" y="42"/>
                  </a:lnTo>
                  <a:lnTo>
                    <a:pt x="133" y="43"/>
                  </a:lnTo>
                  <a:lnTo>
                    <a:pt x="133" y="45"/>
                  </a:lnTo>
                  <a:lnTo>
                    <a:pt x="133" y="47"/>
                  </a:lnTo>
                  <a:lnTo>
                    <a:pt x="134" y="48"/>
                  </a:lnTo>
                  <a:lnTo>
                    <a:pt x="136" y="48"/>
                  </a:lnTo>
                  <a:lnTo>
                    <a:pt x="137" y="48"/>
                  </a:lnTo>
                  <a:lnTo>
                    <a:pt x="136" y="50"/>
                  </a:lnTo>
                  <a:lnTo>
                    <a:pt x="136" y="51"/>
                  </a:lnTo>
                  <a:lnTo>
                    <a:pt x="134" y="51"/>
                  </a:lnTo>
                  <a:lnTo>
                    <a:pt x="134" y="53"/>
                  </a:lnTo>
                  <a:lnTo>
                    <a:pt x="134" y="54"/>
                  </a:lnTo>
                  <a:lnTo>
                    <a:pt x="134" y="56"/>
                  </a:lnTo>
                  <a:lnTo>
                    <a:pt x="136" y="56"/>
                  </a:lnTo>
                  <a:lnTo>
                    <a:pt x="137" y="58"/>
                  </a:lnTo>
                  <a:lnTo>
                    <a:pt x="136" y="59"/>
                  </a:lnTo>
                  <a:lnTo>
                    <a:pt x="134" y="61"/>
                  </a:lnTo>
                  <a:lnTo>
                    <a:pt x="134" y="62"/>
                  </a:lnTo>
                  <a:lnTo>
                    <a:pt x="134" y="65"/>
                  </a:lnTo>
                  <a:lnTo>
                    <a:pt x="134" y="68"/>
                  </a:lnTo>
                  <a:lnTo>
                    <a:pt x="133" y="71"/>
                  </a:lnTo>
                  <a:lnTo>
                    <a:pt x="131" y="73"/>
                  </a:lnTo>
                  <a:lnTo>
                    <a:pt x="131" y="74"/>
                  </a:lnTo>
                  <a:lnTo>
                    <a:pt x="131" y="77"/>
                  </a:lnTo>
                  <a:lnTo>
                    <a:pt x="131" y="79"/>
                  </a:lnTo>
                  <a:lnTo>
                    <a:pt x="133" y="80"/>
                  </a:lnTo>
                  <a:lnTo>
                    <a:pt x="133" y="82"/>
                  </a:lnTo>
                  <a:lnTo>
                    <a:pt x="134" y="82"/>
                  </a:lnTo>
                  <a:lnTo>
                    <a:pt x="134" y="80"/>
                  </a:lnTo>
                  <a:lnTo>
                    <a:pt x="136" y="80"/>
                  </a:lnTo>
                  <a:lnTo>
                    <a:pt x="137" y="82"/>
                  </a:lnTo>
                  <a:lnTo>
                    <a:pt x="139" y="84"/>
                  </a:lnTo>
                  <a:lnTo>
                    <a:pt x="139" y="85"/>
                  </a:lnTo>
                  <a:lnTo>
                    <a:pt x="140" y="87"/>
                  </a:lnTo>
                  <a:lnTo>
                    <a:pt x="142" y="87"/>
                  </a:lnTo>
                  <a:lnTo>
                    <a:pt x="143" y="88"/>
                  </a:lnTo>
                  <a:lnTo>
                    <a:pt x="143" y="90"/>
                  </a:lnTo>
                  <a:lnTo>
                    <a:pt x="143" y="91"/>
                  </a:lnTo>
                  <a:lnTo>
                    <a:pt x="143" y="93"/>
                  </a:lnTo>
                  <a:lnTo>
                    <a:pt x="145" y="93"/>
                  </a:lnTo>
                  <a:lnTo>
                    <a:pt x="145" y="94"/>
                  </a:lnTo>
                  <a:lnTo>
                    <a:pt x="146" y="94"/>
                  </a:lnTo>
                  <a:lnTo>
                    <a:pt x="148" y="93"/>
                  </a:lnTo>
                  <a:lnTo>
                    <a:pt x="148" y="91"/>
                  </a:lnTo>
                  <a:lnTo>
                    <a:pt x="149" y="90"/>
                  </a:lnTo>
                  <a:lnTo>
                    <a:pt x="151" y="90"/>
                  </a:lnTo>
                  <a:lnTo>
                    <a:pt x="152" y="90"/>
                  </a:lnTo>
                  <a:lnTo>
                    <a:pt x="152" y="91"/>
                  </a:lnTo>
                  <a:lnTo>
                    <a:pt x="154" y="91"/>
                  </a:lnTo>
                  <a:lnTo>
                    <a:pt x="154" y="94"/>
                  </a:lnTo>
                  <a:lnTo>
                    <a:pt x="154" y="96"/>
                  </a:lnTo>
                  <a:lnTo>
                    <a:pt x="154" y="97"/>
                  </a:lnTo>
                  <a:lnTo>
                    <a:pt x="152" y="97"/>
                  </a:lnTo>
                  <a:lnTo>
                    <a:pt x="152" y="99"/>
                  </a:lnTo>
                  <a:lnTo>
                    <a:pt x="152" y="104"/>
                  </a:lnTo>
                  <a:lnTo>
                    <a:pt x="152" y="105"/>
                  </a:lnTo>
                  <a:lnTo>
                    <a:pt x="151" y="105"/>
                  </a:lnTo>
                  <a:lnTo>
                    <a:pt x="151" y="107"/>
                  </a:lnTo>
                  <a:lnTo>
                    <a:pt x="149" y="107"/>
                  </a:lnTo>
                  <a:lnTo>
                    <a:pt x="151" y="110"/>
                  </a:lnTo>
                  <a:lnTo>
                    <a:pt x="151" y="111"/>
                  </a:lnTo>
                  <a:lnTo>
                    <a:pt x="151" y="110"/>
                  </a:lnTo>
                  <a:lnTo>
                    <a:pt x="152" y="110"/>
                  </a:lnTo>
                  <a:lnTo>
                    <a:pt x="152" y="108"/>
                  </a:lnTo>
                  <a:lnTo>
                    <a:pt x="154" y="108"/>
                  </a:lnTo>
                  <a:lnTo>
                    <a:pt x="155" y="110"/>
                  </a:lnTo>
                  <a:lnTo>
                    <a:pt x="155" y="111"/>
                  </a:lnTo>
                  <a:lnTo>
                    <a:pt x="155" y="113"/>
                  </a:lnTo>
                  <a:lnTo>
                    <a:pt x="154" y="113"/>
                  </a:lnTo>
                  <a:lnTo>
                    <a:pt x="154" y="114"/>
                  </a:lnTo>
                  <a:lnTo>
                    <a:pt x="154" y="117"/>
                  </a:lnTo>
                  <a:lnTo>
                    <a:pt x="152" y="119"/>
                  </a:lnTo>
                  <a:lnTo>
                    <a:pt x="154" y="121"/>
                  </a:lnTo>
                  <a:lnTo>
                    <a:pt x="155" y="121"/>
                  </a:lnTo>
                  <a:lnTo>
                    <a:pt x="157" y="122"/>
                  </a:lnTo>
                  <a:lnTo>
                    <a:pt x="160" y="122"/>
                  </a:lnTo>
                  <a:lnTo>
                    <a:pt x="162" y="124"/>
                  </a:lnTo>
                  <a:lnTo>
                    <a:pt x="162" y="125"/>
                  </a:lnTo>
                  <a:lnTo>
                    <a:pt x="163" y="127"/>
                  </a:lnTo>
                  <a:lnTo>
                    <a:pt x="165" y="127"/>
                  </a:lnTo>
                  <a:lnTo>
                    <a:pt x="166" y="127"/>
                  </a:lnTo>
                  <a:lnTo>
                    <a:pt x="168" y="127"/>
                  </a:lnTo>
                  <a:lnTo>
                    <a:pt x="170" y="128"/>
                  </a:lnTo>
                  <a:lnTo>
                    <a:pt x="170" y="130"/>
                  </a:lnTo>
                  <a:lnTo>
                    <a:pt x="171" y="130"/>
                  </a:lnTo>
                  <a:lnTo>
                    <a:pt x="173" y="130"/>
                  </a:lnTo>
                  <a:lnTo>
                    <a:pt x="173" y="131"/>
                  </a:lnTo>
                  <a:lnTo>
                    <a:pt x="173" y="133"/>
                  </a:lnTo>
                  <a:lnTo>
                    <a:pt x="174" y="134"/>
                  </a:lnTo>
                  <a:lnTo>
                    <a:pt x="174" y="136"/>
                  </a:lnTo>
                  <a:lnTo>
                    <a:pt x="173" y="140"/>
                  </a:lnTo>
                  <a:lnTo>
                    <a:pt x="173" y="142"/>
                  </a:lnTo>
                  <a:lnTo>
                    <a:pt x="173" y="144"/>
                  </a:lnTo>
                  <a:lnTo>
                    <a:pt x="173" y="145"/>
                  </a:lnTo>
                  <a:lnTo>
                    <a:pt x="174" y="147"/>
                  </a:lnTo>
                  <a:lnTo>
                    <a:pt x="173" y="148"/>
                  </a:lnTo>
                  <a:lnTo>
                    <a:pt x="171" y="150"/>
                  </a:lnTo>
                  <a:lnTo>
                    <a:pt x="171" y="151"/>
                  </a:lnTo>
                  <a:lnTo>
                    <a:pt x="174" y="153"/>
                  </a:lnTo>
                  <a:lnTo>
                    <a:pt x="174" y="154"/>
                  </a:lnTo>
                  <a:lnTo>
                    <a:pt x="176" y="154"/>
                  </a:lnTo>
                  <a:lnTo>
                    <a:pt x="176" y="153"/>
                  </a:lnTo>
                  <a:lnTo>
                    <a:pt x="176" y="154"/>
                  </a:lnTo>
                  <a:lnTo>
                    <a:pt x="177" y="154"/>
                  </a:lnTo>
                  <a:lnTo>
                    <a:pt x="177" y="156"/>
                  </a:lnTo>
                  <a:lnTo>
                    <a:pt x="179" y="158"/>
                  </a:lnTo>
                  <a:lnTo>
                    <a:pt x="180" y="159"/>
                  </a:lnTo>
                  <a:lnTo>
                    <a:pt x="182" y="159"/>
                  </a:lnTo>
                  <a:lnTo>
                    <a:pt x="183" y="159"/>
                  </a:lnTo>
                  <a:lnTo>
                    <a:pt x="182" y="162"/>
                  </a:lnTo>
                  <a:lnTo>
                    <a:pt x="180" y="162"/>
                  </a:lnTo>
                  <a:lnTo>
                    <a:pt x="179" y="164"/>
                  </a:lnTo>
                  <a:lnTo>
                    <a:pt x="173" y="162"/>
                  </a:lnTo>
                  <a:lnTo>
                    <a:pt x="171" y="164"/>
                  </a:lnTo>
                  <a:lnTo>
                    <a:pt x="170" y="164"/>
                  </a:lnTo>
                  <a:lnTo>
                    <a:pt x="168" y="165"/>
                  </a:lnTo>
                  <a:lnTo>
                    <a:pt x="166" y="164"/>
                  </a:lnTo>
                  <a:lnTo>
                    <a:pt x="166" y="162"/>
                  </a:lnTo>
                  <a:lnTo>
                    <a:pt x="166" y="161"/>
                  </a:lnTo>
                  <a:lnTo>
                    <a:pt x="165" y="159"/>
                  </a:lnTo>
                  <a:lnTo>
                    <a:pt x="162" y="156"/>
                  </a:lnTo>
                  <a:lnTo>
                    <a:pt x="162" y="158"/>
                  </a:lnTo>
                  <a:lnTo>
                    <a:pt x="160" y="159"/>
                  </a:lnTo>
                  <a:lnTo>
                    <a:pt x="159" y="159"/>
                  </a:lnTo>
                  <a:lnTo>
                    <a:pt x="157" y="159"/>
                  </a:lnTo>
                  <a:lnTo>
                    <a:pt x="159" y="162"/>
                  </a:lnTo>
                  <a:lnTo>
                    <a:pt x="157" y="162"/>
                  </a:lnTo>
                  <a:lnTo>
                    <a:pt x="157" y="164"/>
                  </a:lnTo>
                  <a:lnTo>
                    <a:pt x="155" y="164"/>
                  </a:lnTo>
                  <a:lnTo>
                    <a:pt x="154" y="164"/>
                  </a:lnTo>
                  <a:lnTo>
                    <a:pt x="154" y="162"/>
                  </a:lnTo>
                  <a:lnTo>
                    <a:pt x="152" y="161"/>
                  </a:lnTo>
                  <a:lnTo>
                    <a:pt x="152" y="159"/>
                  </a:lnTo>
                  <a:lnTo>
                    <a:pt x="151" y="159"/>
                  </a:lnTo>
                  <a:lnTo>
                    <a:pt x="149" y="159"/>
                  </a:lnTo>
                  <a:lnTo>
                    <a:pt x="149" y="158"/>
                  </a:lnTo>
                  <a:lnTo>
                    <a:pt x="149" y="156"/>
                  </a:lnTo>
                  <a:lnTo>
                    <a:pt x="149" y="154"/>
                  </a:lnTo>
                  <a:lnTo>
                    <a:pt x="148" y="154"/>
                  </a:lnTo>
                  <a:lnTo>
                    <a:pt x="146" y="154"/>
                  </a:lnTo>
                  <a:lnTo>
                    <a:pt x="146" y="156"/>
                  </a:lnTo>
                  <a:lnTo>
                    <a:pt x="143" y="159"/>
                  </a:lnTo>
                  <a:lnTo>
                    <a:pt x="142" y="158"/>
                  </a:lnTo>
                  <a:lnTo>
                    <a:pt x="140" y="156"/>
                  </a:lnTo>
                  <a:lnTo>
                    <a:pt x="139" y="158"/>
                  </a:lnTo>
                  <a:lnTo>
                    <a:pt x="139" y="159"/>
                  </a:lnTo>
                  <a:lnTo>
                    <a:pt x="139" y="161"/>
                  </a:lnTo>
                  <a:lnTo>
                    <a:pt x="137" y="161"/>
                  </a:lnTo>
                  <a:lnTo>
                    <a:pt x="136" y="164"/>
                  </a:lnTo>
                  <a:lnTo>
                    <a:pt x="134" y="164"/>
                  </a:lnTo>
                  <a:lnTo>
                    <a:pt x="134" y="162"/>
                  </a:lnTo>
                  <a:lnTo>
                    <a:pt x="134" y="161"/>
                  </a:lnTo>
                  <a:lnTo>
                    <a:pt x="136" y="161"/>
                  </a:lnTo>
                  <a:lnTo>
                    <a:pt x="136" y="159"/>
                  </a:lnTo>
                  <a:lnTo>
                    <a:pt x="136" y="153"/>
                  </a:lnTo>
                  <a:lnTo>
                    <a:pt x="134" y="151"/>
                  </a:lnTo>
                  <a:lnTo>
                    <a:pt x="134" y="150"/>
                  </a:lnTo>
                  <a:lnTo>
                    <a:pt x="133" y="150"/>
                  </a:lnTo>
                  <a:lnTo>
                    <a:pt x="128" y="153"/>
                  </a:lnTo>
                  <a:lnTo>
                    <a:pt x="126" y="153"/>
                  </a:lnTo>
                  <a:lnTo>
                    <a:pt x="125" y="154"/>
                  </a:lnTo>
                  <a:lnTo>
                    <a:pt x="122" y="156"/>
                  </a:lnTo>
                  <a:lnTo>
                    <a:pt x="120" y="159"/>
                  </a:lnTo>
                  <a:lnTo>
                    <a:pt x="120" y="161"/>
                  </a:lnTo>
                  <a:lnTo>
                    <a:pt x="120" y="164"/>
                  </a:lnTo>
                  <a:lnTo>
                    <a:pt x="122" y="167"/>
                  </a:lnTo>
                  <a:lnTo>
                    <a:pt x="122" y="168"/>
                  </a:lnTo>
                  <a:lnTo>
                    <a:pt x="122" y="170"/>
                  </a:lnTo>
                  <a:lnTo>
                    <a:pt x="120" y="170"/>
                  </a:lnTo>
                  <a:lnTo>
                    <a:pt x="120" y="171"/>
                  </a:lnTo>
                  <a:lnTo>
                    <a:pt x="122" y="173"/>
                  </a:lnTo>
                  <a:lnTo>
                    <a:pt x="123" y="174"/>
                  </a:lnTo>
                  <a:lnTo>
                    <a:pt x="125" y="176"/>
                  </a:lnTo>
                  <a:lnTo>
                    <a:pt x="125" y="177"/>
                  </a:lnTo>
                  <a:lnTo>
                    <a:pt x="125" y="179"/>
                  </a:lnTo>
                  <a:lnTo>
                    <a:pt x="123" y="181"/>
                  </a:lnTo>
                  <a:lnTo>
                    <a:pt x="122" y="184"/>
                  </a:lnTo>
                  <a:lnTo>
                    <a:pt x="122" y="185"/>
                  </a:lnTo>
                  <a:lnTo>
                    <a:pt x="122" y="190"/>
                  </a:lnTo>
                  <a:lnTo>
                    <a:pt x="122" y="191"/>
                  </a:lnTo>
                  <a:lnTo>
                    <a:pt x="120" y="191"/>
                  </a:lnTo>
                  <a:lnTo>
                    <a:pt x="111" y="195"/>
                  </a:lnTo>
                  <a:lnTo>
                    <a:pt x="109" y="196"/>
                  </a:lnTo>
                  <a:lnTo>
                    <a:pt x="111" y="199"/>
                  </a:lnTo>
                  <a:lnTo>
                    <a:pt x="111" y="201"/>
                  </a:lnTo>
                  <a:lnTo>
                    <a:pt x="111" y="202"/>
                  </a:lnTo>
                  <a:lnTo>
                    <a:pt x="111" y="204"/>
                  </a:lnTo>
                  <a:lnTo>
                    <a:pt x="109" y="204"/>
                  </a:lnTo>
                  <a:lnTo>
                    <a:pt x="108" y="205"/>
                  </a:lnTo>
                  <a:lnTo>
                    <a:pt x="106" y="205"/>
                  </a:lnTo>
                  <a:lnTo>
                    <a:pt x="108" y="207"/>
                  </a:lnTo>
                  <a:lnTo>
                    <a:pt x="106" y="207"/>
                  </a:lnTo>
                  <a:lnTo>
                    <a:pt x="106" y="208"/>
                  </a:lnTo>
                  <a:lnTo>
                    <a:pt x="102" y="208"/>
                  </a:lnTo>
                  <a:lnTo>
                    <a:pt x="102" y="210"/>
                  </a:lnTo>
                  <a:lnTo>
                    <a:pt x="102" y="211"/>
                  </a:lnTo>
                  <a:lnTo>
                    <a:pt x="100" y="213"/>
                  </a:lnTo>
                  <a:lnTo>
                    <a:pt x="99" y="213"/>
                  </a:lnTo>
                  <a:lnTo>
                    <a:pt x="97" y="216"/>
                  </a:lnTo>
                  <a:lnTo>
                    <a:pt x="97" y="218"/>
                  </a:lnTo>
                  <a:lnTo>
                    <a:pt x="99" y="218"/>
                  </a:lnTo>
                  <a:lnTo>
                    <a:pt x="99" y="219"/>
                  </a:lnTo>
                  <a:lnTo>
                    <a:pt x="99" y="221"/>
                  </a:lnTo>
                  <a:lnTo>
                    <a:pt x="100" y="222"/>
                  </a:lnTo>
                  <a:lnTo>
                    <a:pt x="99" y="222"/>
                  </a:lnTo>
                  <a:lnTo>
                    <a:pt x="99" y="224"/>
                  </a:lnTo>
                  <a:lnTo>
                    <a:pt x="99" y="227"/>
                  </a:lnTo>
                  <a:lnTo>
                    <a:pt x="97" y="228"/>
                  </a:lnTo>
                  <a:lnTo>
                    <a:pt x="94" y="228"/>
                  </a:lnTo>
                  <a:lnTo>
                    <a:pt x="89" y="227"/>
                  </a:lnTo>
                  <a:lnTo>
                    <a:pt x="86" y="227"/>
                  </a:lnTo>
                  <a:lnTo>
                    <a:pt x="83" y="228"/>
                  </a:lnTo>
                  <a:lnTo>
                    <a:pt x="83" y="230"/>
                  </a:lnTo>
                  <a:lnTo>
                    <a:pt x="83" y="232"/>
                  </a:lnTo>
                  <a:lnTo>
                    <a:pt x="82" y="230"/>
                  </a:lnTo>
                  <a:lnTo>
                    <a:pt x="80" y="228"/>
                  </a:lnTo>
                  <a:lnTo>
                    <a:pt x="80" y="225"/>
                  </a:lnTo>
                  <a:lnTo>
                    <a:pt x="80" y="224"/>
                  </a:lnTo>
                  <a:lnTo>
                    <a:pt x="78" y="222"/>
                  </a:lnTo>
                  <a:lnTo>
                    <a:pt x="75" y="221"/>
                  </a:lnTo>
                  <a:lnTo>
                    <a:pt x="77" y="219"/>
                  </a:lnTo>
                  <a:lnTo>
                    <a:pt x="78" y="219"/>
                  </a:lnTo>
                  <a:lnTo>
                    <a:pt x="80" y="219"/>
                  </a:lnTo>
                  <a:lnTo>
                    <a:pt x="80" y="218"/>
                  </a:lnTo>
                  <a:lnTo>
                    <a:pt x="80" y="216"/>
                  </a:lnTo>
                  <a:lnTo>
                    <a:pt x="80" y="208"/>
                  </a:lnTo>
                  <a:lnTo>
                    <a:pt x="78" y="207"/>
                  </a:lnTo>
                  <a:lnTo>
                    <a:pt x="78" y="204"/>
                  </a:lnTo>
                  <a:lnTo>
                    <a:pt x="78" y="202"/>
                  </a:lnTo>
                  <a:lnTo>
                    <a:pt x="78" y="201"/>
                  </a:lnTo>
                  <a:lnTo>
                    <a:pt x="78" y="199"/>
                  </a:lnTo>
                  <a:lnTo>
                    <a:pt x="78" y="198"/>
                  </a:lnTo>
                  <a:lnTo>
                    <a:pt x="78" y="196"/>
                  </a:lnTo>
                  <a:lnTo>
                    <a:pt x="78" y="195"/>
                  </a:lnTo>
                  <a:lnTo>
                    <a:pt x="77" y="191"/>
                  </a:lnTo>
                  <a:lnTo>
                    <a:pt x="77" y="190"/>
                  </a:lnTo>
                  <a:lnTo>
                    <a:pt x="77" y="188"/>
                  </a:lnTo>
                  <a:lnTo>
                    <a:pt x="77" y="187"/>
                  </a:lnTo>
                  <a:lnTo>
                    <a:pt x="77" y="185"/>
                  </a:lnTo>
                  <a:lnTo>
                    <a:pt x="77" y="184"/>
                  </a:lnTo>
                  <a:lnTo>
                    <a:pt x="78" y="184"/>
                  </a:lnTo>
                  <a:lnTo>
                    <a:pt x="78" y="181"/>
                  </a:lnTo>
                  <a:lnTo>
                    <a:pt x="78" y="179"/>
                  </a:lnTo>
                  <a:lnTo>
                    <a:pt x="80" y="177"/>
                  </a:lnTo>
                  <a:lnTo>
                    <a:pt x="80" y="176"/>
                  </a:lnTo>
                  <a:lnTo>
                    <a:pt x="78" y="176"/>
                  </a:lnTo>
                  <a:lnTo>
                    <a:pt x="78" y="174"/>
                  </a:lnTo>
                  <a:lnTo>
                    <a:pt x="77" y="173"/>
                  </a:lnTo>
                  <a:lnTo>
                    <a:pt x="78" y="173"/>
                  </a:lnTo>
                  <a:lnTo>
                    <a:pt x="78" y="171"/>
                  </a:lnTo>
                  <a:lnTo>
                    <a:pt x="80" y="170"/>
                  </a:lnTo>
                  <a:lnTo>
                    <a:pt x="82" y="170"/>
                  </a:lnTo>
                  <a:lnTo>
                    <a:pt x="82" y="168"/>
                  </a:lnTo>
                  <a:lnTo>
                    <a:pt x="82" y="167"/>
                  </a:lnTo>
                  <a:lnTo>
                    <a:pt x="82" y="165"/>
                  </a:lnTo>
                  <a:lnTo>
                    <a:pt x="83" y="164"/>
                  </a:lnTo>
                  <a:lnTo>
                    <a:pt x="83" y="162"/>
                  </a:lnTo>
                  <a:lnTo>
                    <a:pt x="83" y="161"/>
                  </a:lnTo>
                  <a:lnTo>
                    <a:pt x="85" y="161"/>
                  </a:lnTo>
                  <a:lnTo>
                    <a:pt x="83" y="159"/>
                  </a:lnTo>
                  <a:lnTo>
                    <a:pt x="85" y="159"/>
                  </a:lnTo>
                  <a:lnTo>
                    <a:pt x="85" y="158"/>
                  </a:lnTo>
                  <a:lnTo>
                    <a:pt x="85" y="156"/>
                  </a:lnTo>
                  <a:lnTo>
                    <a:pt x="85" y="154"/>
                  </a:lnTo>
                  <a:lnTo>
                    <a:pt x="83" y="153"/>
                  </a:lnTo>
                  <a:lnTo>
                    <a:pt x="83" y="150"/>
                  </a:lnTo>
                  <a:lnTo>
                    <a:pt x="85" y="150"/>
                  </a:lnTo>
                  <a:lnTo>
                    <a:pt x="83" y="148"/>
                  </a:lnTo>
                  <a:lnTo>
                    <a:pt x="85" y="147"/>
                  </a:lnTo>
                  <a:lnTo>
                    <a:pt x="85" y="145"/>
                  </a:lnTo>
                  <a:lnTo>
                    <a:pt x="85" y="144"/>
                  </a:lnTo>
                  <a:lnTo>
                    <a:pt x="85" y="140"/>
                  </a:lnTo>
                  <a:lnTo>
                    <a:pt x="82" y="134"/>
                  </a:lnTo>
                  <a:lnTo>
                    <a:pt x="78" y="130"/>
                  </a:lnTo>
                  <a:lnTo>
                    <a:pt x="78" y="128"/>
                  </a:lnTo>
                  <a:lnTo>
                    <a:pt x="78" y="127"/>
                  </a:lnTo>
                  <a:lnTo>
                    <a:pt x="78" y="125"/>
                  </a:lnTo>
                  <a:lnTo>
                    <a:pt x="78" y="124"/>
                  </a:lnTo>
                  <a:lnTo>
                    <a:pt x="77" y="122"/>
                  </a:lnTo>
                  <a:lnTo>
                    <a:pt x="77" y="121"/>
                  </a:lnTo>
                  <a:lnTo>
                    <a:pt x="77" y="117"/>
                  </a:lnTo>
                  <a:lnTo>
                    <a:pt x="75" y="116"/>
                  </a:lnTo>
                  <a:lnTo>
                    <a:pt x="74" y="114"/>
                  </a:lnTo>
                  <a:lnTo>
                    <a:pt x="74" y="113"/>
                  </a:lnTo>
                  <a:lnTo>
                    <a:pt x="72" y="113"/>
                  </a:lnTo>
                  <a:lnTo>
                    <a:pt x="71" y="113"/>
                  </a:lnTo>
                  <a:lnTo>
                    <a:pt x="71" y="111"/>
                  </a:lnTo>
                  <a:lnTo>
                    <a:pt x="69" y="111"/>
                  </a:lnTo>
                  <a:lnTo>
                    <a:pt x="68" y="110"/>
                  </a:lnTo>
                  <a:lnTo>
                    <a:pt x="66" y="110"/>
                  </a:lnTo>
                  <a:lnTo>
                    <a:pt x="65" y="107"/>
                  </a:lnTo>
                  <a:lnTo>
                    <a:pt x="65" y="105"/>
                  </a:lnTo>
                  <a:lnTo>
                    <a:pt x="62" y="104"/>
                  </a:lnTo>
                  <a:lnTo>
                    <a:pt x="62" y="102"/>
                  </a:lnTo>
                  <a:lnTo>
                    <a:pt x="62" y="99"/>
                  </a:lnTo>
                  <a:lnTo>
                    <a:pt x="60" y="97"/>
                  </a:lnTo>
                  <a:lnTo>
                    <a:pt x="59" y="97"/>
                  </a:lnTo>
                  <a:lnTo>
                    <a:pt x="60" y="96"/>
                  </a:lnTo>
                  <a:lnTo>
                    <a:pt x="59" y="94"/>
                  </a:lnTo>
                  <a:lnTo>
                    <a:pt x="57" y="94"/>
                  </a:lnTo>
                  <a:lnTo>
                    <a:pt x="57" y="93"/>
                  </a:lnTo>
                  <a:lnTo>
                    <a:pt x="56" y="93"/>
                  </a:lnTo>
                  <a:lnTo>
                    <a:pt x="54" y="93"/>
                  </a:lnTo>
                  <a:lnTo>
                    <a:pt x="54" y="91"/>
                  </a:lnTo>
                  <a:lnTo>
                    <a:pt x="52" y="91"/>
                  </a:lnTo>
                  <a:lnTo>
                    <a:pt x="51" y="88"/>
                  </a:lnTo>
                  <a:lnTo>
                    <a:pt x="51" y="87"/>
                  </a:lnTo>
                  <a:lnTo>
                    <a:pt x="49" y="87"/>
                  </a:lnTo>
                  <a:lnTo>
                    <a:pt x="51" y="84"/>
                  </a:lnTo>
                  <a:lnTo>
                    <a:pt x="49" y="84"/>
                  </a:lnTo>
                  <a:lnTo>
                    <a:pt x="49" y="82"/>
                  </a:lnTo>
                  <a:lnTo>
                    <a:pt x="49" y="80"/>
                  </a:lnTo>
                  <a:lnTo>
                    <a:pt x="51" y="80"/>
                  </a:lnTo>
                  <a:lnTo>
                    <a:pt x="49" y="79"/>
                  </a:lnTo>
                  <a:lnTo>
                    <a:pt x="48" y="79"/>
                  </a:lnTo>
                  <a:lnTo>
                    <a:pt x="46" y="79"/>
                  </a:lnTo>
                  <a:lnTo>
                    <a:pt x="45" y="77"/>
                  </a:lnTo>
                  <a:lnTo>
                    <a:pt x="45" y="76"/>
                  </a:lnTo>
                  <a:lnTo>
                    <a:pt x="45" y="74"/>
                  </a:lnTo>
                  <a:lnTo>
                    <a:pt x="43" y="74"/>
                  </a:lnTo>
                  <a:lnTo>
                    <a:pt x="43" y="73"/>
                  </a:lnTo>
                  <a:lnTo>
                    <a:pt x="43" y="71"/>
                  </a:lnTo>
                  <a:lnTo>
                    <a:pt x="40" y="70"/>
                  </a:lnTo>
                  <a:lnTo>
                    <a:pt x="40" y="68"/>
                  </a:lnTo>
                  <a:lnTo>
                    <a:pt x="35" y="64"/>
                  </a:lnTo>
                  <a:lnTo>
                    <a:pt x="35" y="62"/>
                  </a:lnTo>
                  <a:lnTo>
                    <a:pt x="34" y="61"/>
                  </a:lnTo>
                  <a:lnTo>
                    <a:pt x="35" y="61"/>
                  </a:lnTo>
                  <a:lnTo>
                    <a:pt x="35" y="59"/>
                  </a:lnTo>
                  <a:lnTo>
                    <a:pt x="35" y="58"/>
                  </a:lnTo>
                  <a:lnTo>
                    <a:pt x="34" y="58"/>
                  </a:lnTo>
                  <a:lnTo>
                    <a:pt x="34" y="56"/>
                  </a:lnTo>
                  <a:lnTo>
                    <a:pt x="32" y="54"/>
                  </a:lnTo>
                  <a:lnTo>
                    <a:pt x="32" y="53"/>
                  </a:lnTo>
                  <a:lnTo>
                    <a:pt x="31" y="53"/>
                  </a:lnTo>
                  <a:lnTo>
                    <a:pt x="34" y="51"/>
                  </a:lnTo>
                  <a:lnTo>
                    <a:pt x="32" y="51"/>
                  </a:lnTo>
                  <a:lnTo>
                    <a:pt x="31" y="50"/>
                  </a:lnTo>
                  <a:lnTo>
                    <a:pt x="31" y="47"/>
                  </a:lnTo>
                  <a:lnTo>
                    <a:pt x="31" y="45"/>
                  </a:lnTo>
                  <a:lnTo>
                    <a:pt x="29" y="45"/>
                  </a:lnTo>
                  <a:lnTo>
                    <a:pt x="28" y="45"/>
                  </a:lnTo>
                  <a:lnTo>
                    <a:pt x="29" y="43"/>
                  </a:lnTo>
                  <a:lnTo>
                    <a:pt x="29" y="42"/>
                  </a:lnTo>
                  <a:lnTo>
                    <a:pt x="28" y="42"/>
                  </a:lnTo>
                  <a:lnTo>
                    <a:pt x="29" y="40"/>
                  </a:lnTo>
                  <a:lnTo>
                    <a:pt x="28" y="39"/>
                  </a:lnTo>
                  <a:lnTo>
                    <a:pt x="26" y="37"/>
                  </a:lnTo>
                  <a:lnTo>
                    <a:pt x="25" y="37"/>
                  </a:lnTo>
                  <a:lnTo>
                    <a:pt x="26" y="36"/>
                  </a:lnTo>
                  <a:lnTo>
                    <a:pt x="25" y="34"/>
                  </a:lnTo>
                  <a:lnTo>
                    <a:pt x="23" y="34"/>
                  </a:lnTo>
                  <a:lnTo>
                    <a:pt x="22" y="33"/>
                  </a:lnTo>
                  <a:lnTo>
                    <a:pt x="22" y="31"/>
                  </a:lnTo>
                  <a:lnTo>
                    <a:pt x="22" y="30"/>
                  </a:lnTo>
                  <a:lnTo>
                    <a:pt x="23" y="30"/>
                  </a:lnTo>
                  <a:lnTo>
                    <a:pt x="23" y="28"/>
                  </a:lnTo>
                  <a:lnTo>
                    <a:pt x="22" y="28"/>
                  </a:lnTo>
                  <a:lnTo>
                    <a:pt x="20" y="28"/>
                  </a:lnTo>
                  <a:lnTo>
                    <a:pt x="19" y="27"/>
                  </a:lnTo>
                  <a:lnTo>
                    <a:pt x="20" y="27"/>
                  </a:lnTo>
                  <a:lnTo>
                    <a:pt x="20" y="25"/>
                  </a:lnTo>
                  <a:lnTo>
                    <a:pt x="19" y="25"/>
                  </a:lnTo>
                  <a:lnTo>
                    <a:pt x="19" y="24"/>
                  </a:lnTo>
                  <a:lnTo>
                    <a:pt x="17" y="24"/>
                  </a:lnTo>
                  <a:lnTo>
                    <a:pt x="17" y="22"/>
                  </a:lnTo>
                  <a:lnTo>
                    <a:pt x="17" y="24"/>
                  </a:lnTo>
                  <a:lnTo>
                    <a:pt x="15" y="24"/>
                  </a:lnTo>
                  <a:lnTo>
                    <a:pt x="15" y="22"/>
                  </a:lnTo>
                  <a:lnTo>
                    <a:pt x="12" y="21"/>
                  </a:lnTo>
                  <a:lnTo>
                    <a:pt x="11" y="19"/>
                  </a:lnTo>
                  <a:lnTo>
                    <a:pt x="9" y="19"/>
                  </a:lnTo>
                  <a:lnTo>
                    <a:pt x="8" y="19"/>
                  </a:lnTo>
                  <a:lnTo>
                    <a:pt x="6" y="19"/>
                  </a:lnTo>
                  <a:lnTo>
                    <a:pt x="6" y="17"/>
                  </a:lnTo>
                  <a:lnTo>
                    <a:pt x="6" y="19"/>
                  </a:lnTo>
                  <a:lnTo>
                    <a:pt x="4" y="17"/>
                  </a:lnTo>
                  <a:lnTo>
                    <a:pt x="3" y="17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494949"/>
            </a:solidFill>
            <a:ln w="3175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177792" indent="-177792" defTabSz="711165">
                <a:defRPr/>
              </a:pPr>
              <a:endParaRPr lang="en-US" sz="2000" kern="0">
                <a:solidFill>
                  <a:srgbClr val="FFFFFF"/>
                </a:solidFill>
                <a:latin typeface="Arial" panose="020B0604020202020204"/>
              </a:endParaRPr>
            </a:p>
          </p:txBody>
        </p:sp>
        <p:sp>
          <p:nvSpPr>
            <p:cNvPr id="72" name="Freeform 452">
              <a:extLst>
                <a:ext uri="{FF2B5EF4-FFF2-40B4-BE49-F238E27FC236}">
                  <a16:creationId xmlns:a16="http://schemas.microsoft.com/office/drawing/2014/main" id="{95FA6D69-BC64-EB13-D1BE-656F6139AE66}"/>
                </a:ext>
              </a:extLst>
            </p:cNvPr>
            <p:cNvSpPr>
              <a:spLocks/>
            </p:cNvSpPr>
            <p:nvPr/>
          </p:nvSpPr>
          <p:spPr bwMode="auto">
            <a:xfrm>
              <a:off x="8015720" y="5774603"/>
              <a:ext cx="111125" cy="63500"/>
            </a:xfrm>
            <a:custGeom>
              <a:avLst/>
              <a:gdLst>
                <a:gd name="T0" fmla="*/ 74 w 77"/>
                <a:gd name="T1" fmla="*/ 37 h 44"/>
                <a:gd name="T2" fmla="*/ 74 w 77"/>
                <a:gd name="T3" fmla="*/ 40 h 44"/>
                <a:gd name="T4" fmla="*/ 75 w 77"/>
                <a:gd name="T5" fmla="*/ 41 h 44"/>
                <a:gd name="T6" fmla="*/ 77 w 77"/>
                <a:gd name="T7" fmla="*/ 43 h 44"/>
                <a:gd name="T8" fmla="*/ 75 w 77"/>
                <a:gd name="T9" fmla="*/ 43 h 44"/>
                <a:gd name="T10" fmla="*/ 72 w 77"/>
                <a:gd name="T11" fmla="*/ 41 h 44"/>
                <a:gd name="T12" fmla="*/ 63 w 77"/>
                <a:gd name="T13" fmla="*/ 33 h 44"/>
                <a:gd name="T14" fmla="*/ 63 w 77"/>
                <a:gd name="T15" fmla="*/ 30 h 44"/>
                <a:gd name="T16" fmla="*/ 58 w 77"/>
                <a:gd name="T17" fmla="*/ 29 h 44"/>
                <a:gd name="T18" fmla="*/ 55 w 77"/>
                <a:gd name="T19" fmla="*/ 29 h 44"/>
                <a:gd name="T20" fmla="*/ 55 w 77"/>
                <a:gd name="T21" fmla="*/ 27 h 44"/>
                <a:gd name="T22" fmla="*/ 54 w 77"/>
                <a:gd name="T23" fmla="*/ 24 h 44"/>
                <a:gd name="T24" fmla="*/ 51 w 77"/>
                <a:gd name="T25" fmla="*/ 24 h 44"/>
                <a:gd name="T26" fmla="*/ 46 w 77"/>
                <a:gd name="T27" fmla="*/ 21 h 44"/>
                <a:gd name="T28" fmla="*/ 46 w 77"/>
                <a:gd name="T29" fmla="*/ 18 h 44"/>
                <a:gd name="T30" fmla="*/ 43 w 77"/>
                <a:gd name="T31" fmla="*/ 18 h 44"/>
                <a:gd name="T32" fmla="*/ 40 w 77"/>
                <a:gd name="T33" fmla="*/ 16 h 44"/>
                <a:gd name="T34" fmla="*/ 38 w 77"/>
                <a:gd name="T35" fmla="*/ 18 h 44"/>
                <a:gd name="T36" fmla="*/ 37 w 77"/>
                <a:gd name="T37" fmla="*/ 16 h 44"/>
                <a:gd name="T38" fmla="*/ 38 w 77"/>
                <a:gd name="T39" fmla="*/ 18 h 44"/>
                <a:gd name="T40" fmla="*/ 38 w 77"/>
                <a:gd name="T41" fmla="*/ 18 h 44"/>
                <a:gd name="T42" fmla="*/ 34 w 77"/>
                <a:gd name="T43" fmla="*/ 16 h 44"/>
                <a:gd name="T44" fmla="*/ 29 w 77"/>
                <a:gd name="T45" fmla="*/ 15 h 44"/>
                <a:gd name="T46" fmla="*/ 21 w 77"/>
                <a:gd name="T47" fmla="*/ 12 h 44"/>
                <a:gd name="T48" fmla="*/ 21 w 77"/>
                <a:gd name="T49" fmla="*/ 10 h 44"/>
                <a:gd name="T50" fmla="*/ 14 w 77"/>
                <a:gd name="T51" fmla="*/ 6 h 44"/>
                <a:gd name="T52" fmla="*/ 11 w 77"/>
                <a:gd name="T53" fmla="*/ 6 h 44"/>
                <a:gd name="T54" fmla="*/ 9 w 77"/>
                <a:gd name="T55" fmla="*/ 4 h 44"/>
                <a:gd name="T56" fmla="*/ 3 w 77"/>
                <a:gd name="T57" fmla="*/ 4 h 44"/>
                <a:gd name="T58" fmla="*/ 1 w 77"/>
                <a:gd name="T59" fmla="*/ 3 h 44"/>
                <a:gd name="T60" fmla="*/ 1 w 77"/>
                <a:gd name="T61" fmla="*/ 3 h 44"/>
                <a:gd name="T62" fmla="*/ 0 w 77"/>
                <a:gd name="T63" fmla="*/ 1 h 44"/>
                <a:gd name="T64" fmla="*/ 1 w 77"/>
                <a:gd name="T65" fmla="*/ 1 h 44"/>
                <a:gd name="T66" fmla="*/ 7 w 77"/>
                <a:gd name="T67" fmla="*/ 1 h 44"/>
                <a:gd name="T68" fmla="*/ 20 w 77"/>
                <a:gd name="T69" fmla="*/ 6 h 44"/>
                <a:gd name="T70" fmla="*/ 23 w 77"/>
                <a:gd name="T71" fmla="*/ 7 h 44"/>
                <a:gd name="T72" fmla="*/ 25 w 77"/>
                <a:gd name="T73" fmla="*/ 9 h 44"/>
                <a:gd name="T74" fmla="*/ 26 w 77"/>
                <a:gd name="T75" fmla="*/ 10 h 44"/>
                <a:gd name="T76" fmla="*/ 28 w 77"/>
                <a:gd name="T77" fmla="*/ 9 h 44"/>
                <a:gd name="T78" fmla="*/ 29 w 77"/>
                <a:gd name="T79" fmla="*/ 10 h 44"/>
                <a:gd name="T80" fmla="*/ 34 w 77"/>
                <a:gd name="T81" fmla="*/ 12 h 44"/>
                <a:gd name="T82" fmla="*/ 38 w 77"/>
                <a:gd name="T83" fmla="*/ 15 h 44"/>
                <a:gd name="T84" fmla="*/ 35 w 77"/>
                <a:gd name="T85" fmla="*/ 13 h 44"/>
                <a:gd name="T86" fmla="*/ 35 w 77"/>
                <a:gd name="T87" fmla="*/ 12 h 44"/>
                <a:gd name="T88" fmla="*/ 34 w 77"/>
                <a:gd name="T89" fmla="*/ 10 h 44"/>
                <a:gd name="T90" fmla="*/ 35 w 77"/>
                <a:gd name="T91" fmla="*/ 9 h 44"/>
                <a:gd name="T92" fmla="*/ 38 w 77"/>
                <a:gd name="T93" fmla="*/ 10 h 44"/>
                <a:gd name="T94" fmla="*/ 41 w 77"/>
                <a:gd name="T95" fmla="*/ 10 h 44"/>
                <a:gd name="T96" fmla="*/ 41 w 77"/>
                <a:gd name="T97" fmla="*/ 13 h 44"/>
                <a:gd name="T98" fmla="*/ 44 w 77"/>
                <a:gd name="T99" fmla="*/ 16 h 44"/>
                <a:gd name="T100" fmla="*/ 47 w 77"/>
                <a:gd name="T101" fmla="*/ 18 h 44"/>
                <a:gd name="T102" fmla="*/ 51 w 77"/>
                <a:gd name="T103" fmla="*/ 23 h 44"/>
                <a:gd name="T104" fmla="*/ 63 w 77"/>
                <a:gd name="T105" fmla="*/ 30 h 44"/>
                <a:gd name="T106" fmla="*/ 68 w 77"/>
                <a:gd name="T107" fmla="*/ 32 h 44"/>
                <a:gd name="T108" fmla="*/ 71 w 77"/>
                <a:gd name="T109" fmla="*/ 33 h 44"/>
                <a:gd name="T110" fmla="*/ 74 w 77"/>
                <a:gd name="T111" fmla="*/ 35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77" h="44">
                  <a:moveTo>
                    <a:pt x="74" y="35"/>
                  </a:moveTo>
                  <a:lnTo>
                    <a:pt x="74" y="37"/>
                  </a:lnTo>
                  <a:lnTo>
                    <a:pt x="74" y="38"/>
                  </a:lnTo>
                  <a:lnTo>
                    <a:pt x="74" y="40"/>
                  </a:lnTo>
                  <a:lnTo>
                    <a:pt x="74" y="41"/>
                  </a:lnTo>
                  <a:lnTo>
                    <a:pt x="75" y="41"/>
                  </a:lnTo>
                  <a:lnTo>
                    <a:pt x="75" y="43"/>
                  </a:lnTo>
                  <a:lnTo>
                    <a:pt x="77" y="43"/>
                  </a:lnTo>
                  <a:lnTo>
                    <a:pt x="77" y="44"/>
                  </a:lnTo>
                  <a:lnTo>
                    <a:pt x="75" y="43"/>
                  </a:lnTo>
                  <a:lnTo>
                    <a:pt x="74" y="43"/>
                  </a:lnTo>
                  <a:lnTo>
                    <a:pt x="72" y="41"/>
                  </a:lnTo>
                  <a:lnTo>
                    <a:pt x="63" y="35"/>
                  </a:lnTo>
                  <a:lnTo>
                    <a:pt x="63" y="33"/>
                  </a:lnTo>
                  <a:lnTo>
                    <a:pt x="63" y="32"/>
                  </a:lnTo>
                  <a:lnTo>
                    <a:pt x="63" y="30"/>
                  </a:lnTo>
                  <a:lnTo>
                    <a:pt x="60" y="30"/>
                  </a:lnTo>
                  <a:lnTo>
                    <a:pt x="58" y="29"/>
                  </a:lnTo>
                  <a:lnTo>
                    <a:pt x="57" y="29"/>
                  </a:lnTo>
                  <a:lnTo>
                    <a:pt x="55" y="29"/>
                  </a:lnTo>
                  <a:lnTo>
                    <a:pt x="54" y="27"/>
                  </a:lnTo>
                  <a:lnTo>
                    <a:pt x="55" y="27"/>
                  </a:lnTo>
                  <a:lnTo>
                    <a:pt x="54" y="26"/>
                  </a:lnTo>
                  <a:lnTo>
                    <a:pt x="54" y="24"/>
                  </a:lnTo>
                  <a:lnTo>
                    <a:pt x="52" y="26"/>
                  </a:lnTo>
                  <a:lnTo>
                    <a:pt x="51" y="24"/>
                  </a:lnTo>
                  <a:lnTo>
                    <a:pt x="49" y="23"/>
                  </a:lnTo>
                  <a:lnTo>
                    <a:pt x="46" y="21"/>
                  </a:lnTo>
                  <a:lnTo>
                    <a:pt x="44" y="19"/>
                  </a:lnTo>
                  <a:lnTo>
                    <a:pt x="46" y="18"/>
                  </a:lnTo>
                  <a:lnTo>
                    <a:pt x="44" y="18"/>
                  </a:lnTo>
                  <a:lnTo>
                    <a:pt x="43" y="18"/>
                  </a:lnTo>
                  <a:lnTo>
                    <a:pt x="41" y="16"/>
                  </a:lnTo>
                  <a:lnTo>
                    <a:pt x="40" y="16"/>
                  </a:lnTo>
                  <a:lnTo>
                    <a:pt x="40" y="18"/>
                  </a:lnTo>
                  <a:lnTo>
                    <a:pt x="38" y="18"/>
                  </a:lnTo>
                  <a:lnTo>
                    <a:pt x="38" y="16"/>
                  </a:lnTo>
                  <a:lnTo>
                    <a:pt x="37" y="16"/>
                  </a:lnTo>
                  <a:lnTo>
                    <a:pt x="38" y="16"/>
                  </a:lnTo>
                  <a:lnTo>
                    <a:pt x="38" y="18"/>
                  </a:lnTo>
                  <a:lnTo>
                    <a:pt x="38" y="19"/>
                  </a:lnTo>
                  <a:lnTo>
                    <a:pt x="38" y="18"/>
                  </a:lnTo>
                  <a:lnTo>
                    <a:pt x="37" y="18"/>
                  </a:lnTo>
                  <a:lnTo>
                    <a:pt x="34" y="16"/>
                  </a:lnTo>
                  <a:lnTo>
                    <a:pt x="32" y="16"/>
                  </a:lnTo>
                  <a:lnTo>
                    <a:pt x="29" y="15"/>
                  </a:lnTo>
                  <a:lnTo>
                    <a:pt x="26" y="15"/>
                  </a:lnTo>
                  <a:lnTo>
                    <a:pt x="21" y="12"/>
                  </a:lnTo>
                  <a:lnTo>
                    <a:pt x="23" y="10"/>
                  </a:lnTo>
                  <a:lnTo>
                    <a:pt x="21" y="10"/>
                  </a:lnTo>
                  <a:lnTo>
                    <a:pt x="17" y="9"/>
                  </a:lnTo>
                  <a:lnTo>
                    <a:pt x="14" y="6"/>
                  </a:lnTo>
                  <a:lnTo>
                    <a:pt x="12" y="6"/>
                  </a:lnTo>
                  <a:lnTo>
                    <a:pt x="11" y="6"/>
                  </a:lnTo>
                  <a:lnTo>
                    <a:pt x="11" y="4"/>
                  </a:lnTo>
                  <a:lnTo>
                    <a:pt x="9" y="4"/>
                  </a:lnTo>
                  <a:lnTo>
                    <a:pt x="4" y="4"/>
                  </a:lnTo>
                  <a:lnTo>
                    <a:pt x="3" y="4"/>
                  </a:lnTo>
                  <a:lnTo>
                    <a:pt x="1" y="4"/>
                  </a:lnTo>
                  <a:lnTo>
                    <a:pt x="1" y="3"/>
                  </a:lnTo>
                  <a:lnTo>
                    <a:pt x="0" y="3"/>
                  </a:lnTo>
                  <a:lnTo>
                    <a:pt x="1" y="3"/>
                  </a:lnTo>
                  <a:lnTo>
                    <a:pt x="1" y="1"/>
                  </a:lnTo>
                  <a:lnTo>
                    <a:pt x="0" y="1"/>
                  </a:lnTo>
                  <a:lnTo>
                    <a:pt x="0" y="0"/>
                  </a:lnTo>
                  <a:lnTo>
                    <a:pt x="1" y="1"/>
                  </a:lnTo>
                  <a:lnTo>
                    <a:pt x="3" y="3"/>
                  </a:lnTo>
                  <a:lnTo>
                    <a:pt x="7" y="1"/>
                  </a:lnTo>
                  <a:lnTo>
                    <a:pt x="12" y="3"/>
                  </a:lnTo>
                  <a:lnTo>
                    <a:pt x="20" y="6"/>
                  </a:lnTo>
                  <a:lnTo>
                    <a:pt x="21" y="6"/>
                  </a:lnTo>
                  <a:lnTo>
                    <a:pt x="23" y="7"/>
                  </a:lnTo>
                  <a:lnTo>
                    <a:pt x="23" y="9"/>
                  </a:lnTo>
                  <a:lnTo>
                    <a:pt x="25" y="9"/>
                  </a:lnTo>
                  <a:lnTo>
                    <a:pt x="25" y="10"/>
                  </a:lnTo>
                  <a:lnTo>
                    <a:pt x="26" y="10"/>
                  </a:lnTo>
                  <a:lnTo>
                    <a:pt x="26" y="9"/>
                  </a:lnTo>
                  <a:lnTo>
                    <a:pt x="28" y="9"/>
                  </a:lnTo>
                  <a:lnTo>
                    <a:pt x="28" y="10"/>
                  </a:lnTo>
                  <a:lnTo>
                    <a:pt x="29" y="10"/>
                  </a:lnTo>
                  <a:lnTo>
                    <a:pt x="32" y="12"/>
                  </a:lnTo>
                  <a:lnTo>
                    <a:pt x="34" y="12"/>
                  </a:lnTo>
                  <a:lnTo>
                    <a:pt x="37" y="15"/>
                  </a:lnTo>
                  <a:lnTo>
                    <a:pt x="38" y="15"/>
                  </a:lnTo>
                  <a:lnTo>
                    <a:pt x="37" y="13"/>
                  </a:lnTo>
                  <a:lnTo>
                    <a:pt x="35" y="13"/>
                  </a:lnTo>
                  <a:lnTo>
                    <a:pt x="37" y="12"/>
                  </a:lnTo>
                  <a:lnTo>
                    <a:pt x="35" y="12"/>
                  </a:lnTo>
                  <a:lnTo>
                    <a:pt x="34" y="12"/>
                  </a:lnTo>
                  <a:lnTo>
                    <a:pt x="34" y="10"/>
                  </a:lnTo>
                  <a:lnTo>
                    <a:pt x="35" y="10"/>
                  </a:lnTo>
                  <a:lnTo>
                    <a:pt x="35" y="9"/>
                  </a:lnTo>
                  <a:lnTo>
                    <a:pt x="37" y="9"/>
                  </a:lnTo>
                  <a:lnTo>
                    <a:pt x="38" y="10"/>
                  </a:lnTo>
                  <a:lnTo>
                    <a:pt x="40" y="10"/>
                  </a:lnTo>
                  <a:lnTo>
                    <a:pt x="41" y="10"/>
                  </a:lnTo>
                  <a:lnTo>
                    <a:pt x="41" y="12"/>
                  </a:lnTo>
                  <a:lnTo>
                    <a:pt x="41" y="13"/>
                  </a:lnTo>
                  <a:lnTo>
                    <a:pt x="43" y="13"/>
                  </a:lnTo>
                  <a:lnTo>
                    <a:pt x="44" y="16"/>
                  </a:lnTo>
                  <a:lnTo>
                    <a:pt x="46" y="18"/>
                  </a:lnTo>
                  <a:lnTo>
                    <a:pt x="47" y="18"/>
                  </a:lnTo>
                  <a:lnTo>
                    <a:pt x="49" y="21"/>
                  </a:lnTo>
                  <a:lnTo>
                    <a:pt x="51" y="23"/>
                  </a:lnTo>
                  <a:lnTo>
                    <a:pt x="54" y="24"/>
                  </a:lnTo>
                  <a:lnTo>
                    <a:pt x="63" y="30"/>
                  </a:lnTo>
                  <a:lnTo>
                    <a:pt x="65" y="30"/>
                  </a:lnTo>
                  <a:lnTo>
                    <a:pt x="68" y="32"/>
                  </a:lnTo>
                  <a:lnTo>
                    <a:pt x="69" y="32"/>
                  </a:lnTo>
                  <a:lnTo>
                    <a:pt x="71" y="33"/>
                  </a:lnTo>
                  <a:lnTo>
                    <a:pt x="71" y="35"/>
                  </a:lnTo>
                  <a:lnTo>
                    <a:pt x="74" y="35"/>
                  </a:lnTo>
                  <a:close/>
                </a:path>
              </a:pathLst>
            </a:custGeom>
            <a:solidFill>
              <a:srgbClr val="D6D6D6"/>
            </a:solidFill>
            <a:ln w="3175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177792" indent="-177792" defTabSz="711165">
                <a:defRPr/>
              </a:pPr>
              <a:endParaRPr lang="en-US" sz="2000" kern="0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grpSp>
          <p:nvGrpSpPr>
            <p:cNvPr id="73" name="Group 422">
              <a:extLst>
                <a:ext uri="{FF2B5EF4-FFF2-40B4-BE49-F238E27FC236}">
                  <a16:creationId xmlns:a16="http://schemas.microsoft.com/office/drawing/2014/main" id="{328FA053-E56F-7190-D508-0FA5653D0AE8}"/>
                </a:ext>
              </a:extLst>
            </p:cNvPr>
            <p:cNvGrpSpPr/>
            <p:nvPr/>
          </p:nvGrpSpPr>
          <p:grpSpPr>
            <a:xfrm>
              <a:off x="7753061" y="5405149"/>
              <a:ext cx="443057" cy="383886"/>
              <a:chOff x="6140450" y="6408218"/>
              <a:chExt cx="487363" cy="422275"/>
            </a:xfrm>
          </p:grpSpPr>
          <p:sp>
            <p:nvSpPr>
              <p:cNvPr id="74" name="Freeform 451">
                <a:extLst>
                  <a:ext uri="{FF2B5EF4-FFF2-40B4-BE49-F238E27FC236}">
                    <a16:creationId xmlns:a16="http://schemas.microsoft.com/office/drawing/2014/main" id="{B23EE886-7890-C879-BB90-2548B4D4DF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40450" y="6408218"/>
                <a:ext cx="487363" cy="417513"/>
              </a:xfrm>
              <a:custGeom>
                <a:avLst/>
                <a:gdLst>
                  <a:gd name="T0" fmla="*/ 170 w 307"/>
                  <a:gd name="T1" fmla="*/ 11 h 263"/>
                  <a:gd name="T2" fmla="*/ 183 w 307"/>
                  <a:gd name="T3" fmla="*/ 29 h 263"/>
                  <a:gd name="T4" fmla="*/ 199 w 307"/>
                  <a:gd name="T5" fmla="*/ 43 h 263"/>
                  <a:gd name="T6" fmla="*/ 223 w 307"/>
                  <a:gd name="T7" fmla="*/ 55 h 263"/>
                  <a:gd name="T8" fmla="*/ 248 w 307"/>
                  <a:gd name="T9" fmla="*/ 60 h 263"/>
                  <a:gd name="T10" fmla="*/ 265 w 307"/>
                  <a:gd name="T11" fmla="*/ 51 h 263"/>
                  <a:gd name="T12" fmla="*/ 279 w 307"/>
                  <a:gd name="T13" fmla="*/ 48 h 263"/>
                  <a:gd name="T14" fmla="*/ 284 w 307"/>
                  <a:gd name="T15" fmla="*/ 64 h 263"/>
                  <a:gd name="T16" fmla="*/ 290 w 307"/>
                  <a:gd name="T17" fmla="*/ 75 h 263"/>
                  <a:gd name="T18" fmla="*/ 290 w 307"/>
                  <a:gd name="T19" fmla="*/ 91 h 263"/>
                  <a:gd name="T20" fmla="*/ 294 w 307"/>
                  <a:gd name="T21" fmla="*/ 101 h 263"/>
                  <a:gd name="T22" fmla="*/ 290 w 307"/>
                  <a:gd name="T23" fmla="*/ 114 h 263"/>
                  <a:gd name="T24" fmla="*/ 284 w 307"/>
                  <a:gd name="T25" fmla="*/ 125 h 263"/>
                  <a:gd name="T26" fmla="*/ 268 w 307"/>
                  <a:gd name="T27" fmla="*/ 111 h 263"/>
                  <a:gd name="T28" fmla="*/ 254 w 307"/>
                  <a:gd name="T29" fmla="*/ 106 h 263"/>
                  <a:gd name="T30" fmla="*/ 229 w 307"/>
                  <a:gd name="T31" fmla="*/ 108 h 263"/>
                  <a:gd name="T32" fmla="*/ 207 w 307"/>
                  <a:gd name="T33" fmla="*/ 105 h 263"/>
                  <a:gd name="T34" fmla="*/ 188 w 307"/>
                  <a:gd name="T35" fmla="*/ 103 h 263"/>
                  <a:gd name="T36" fmla="*/ 176 w 307"/>
                  <a:gd name="T37" fmla="*/ 95 h 263"/>
                  <a:gd name="T38" fmla="*/ 149 w 307"/>
                  <a:gd name="T39" fmla="*/ 106 h 263"/>
                  <a:gd name="T40" fmla="*/ 131 w 307"/>
                  <a:gd name="T41" fmla="*/ 101 h 263"/>
                  <a:gd name="T42" fmla="*/ 117 w 307"/>
                  <a:gd name="T43" fmla="*/ 117 h 263"/>
                  <a:gd name="T44" fmla="*/ 119 w 307"/>
                  <a:gd name="T45" fmla="*/ 135 h 263"/>
                  <a:gd name="T46" fmla="*/ 131 w 307"/>
                  <a:gd name="T47" fmla="*/ 145 h 263"/>
                  <a:gd name="T48" fmla="*/ 140 w 307"/>
                  <a:gd name="T49" fmla="*/ 163 h 263"/>
                  <a:gd name="T50" fmla="*/ 151 w 307"/>
                  <a:gd name="T51" fmla="*/ 185 h 263"/>
                  <a:gd name="T52" fmla="*/ 173 w 307"/>
                  <a:gd name="T53" fmla="*/ 209 h 263"/>
                  <a:gd name="T54" fmla="*/ 202 w 307"/>
                  <a:gd name="T55" fmla="*/ 245 h 263"/>
                  <a:gd name="T56" fmla="*/ 207 w 307"/>
                  <a:gd name="T57" fmla="*/ 260 h 263"/>
                  <a:gd name="T58" fmla="*/ 188 w 307"/>
                  <a:gd name="T59" fmla="*/ 245 h 263"/>
                  <a:gd name="T60" fmla="*/ 157 w 307"/>
                  <a:gd name="T61" fmla="*/ 225 h 263"/>
                  <a:gd name="T62" fmla="*/ 142 w 307"/>
                  <a:gd name="T63" fmla="*/ 222 h 263"/>
                  <a:gd name="T64" fmla="*/ 128 w 307"/>
                  <a:gd name="T65" fmla="*/ 223 h 263"/>
                  <a:gd name="T66" fmla="*/ 128 w 307"/>
                  <a:gd name="T67" fmla="*/ 214 h 263"/>
                  <a:gd name="T68" fmla="*/ 117 w 307"/>
                  <a:gd name="T69" fmla="*/ 205 h 263"/>
                  <a:gd name="T70" fmla="*/ 105 w 307"/>
                  <a:gd name="T71" fmla="*/ 197 h 263"/>
                  <a:gd name="T72" fmla="*/ 85 w 307"/>
                  <a:gd name="T73" fmla="*/ 174 h 263"/>
                  <a:gd name="T74" fmla="*/ 91 w 307"/>
                  <a:gd name="T75" fmla="*/ 169 h 263"/>
                  <a:gd name="T76" fmla="*/ 103 w 307"/>
                  <a:gd name="T77" fmla="*/ 168 h 263"/>
                  <a:gd name="T78" fmla="*/ 71 w 307"/>
                  <a:gd name="T79" fmla="*/ 131 h 263"/>
                  <a:gd name="T80" fmla="*/ 56 w 307"/>
                  <a:gd name="T81" fmla="*/ 94 h 263"/>
                  <a:gd name="T82" fmla="*/ 37 w 307"/>
                  <a:gd name="T83" fmla="*/ 105 h 263"/>
                  <a:gd name="T84" fmla="*/ 29 w 307"/>
                  <a:gd name="T85" fmla="*/ 117 h 263"/>
                  <a:gd name="T86" fmla="*/ 26 w 307"/>
                  <a:gd name="T87" fmla="*/ 123 h 263"/>
                  <a:gd name="T88" fmla="*/ 22 w 307"/>
                  <a:gd name="T89" fmla="*/ 128 h 263"/>
                  <a:gd name="T90" fmla="*/ 16 w 307"/>
                  <a:gd name="T91" fmla="*/ 125 h 263"/>
                  <a:gd name="T92" fmla="*/ 6 w 307"/>
                  <a:gd name="T93" fmla="*/ 109 h 263"/>
                  <a:gd name="T94" fmla="*/ 3 w 307"/>
                  <a:gd name="T95" fmla="*/ 98 h 263"/>
                  <a:gd name="T96" fmla="*/ 0 w 307"/>
                  <a:gd name="T97" fmla="*/ 80 h 263"/>
                  <a:gd name="T98" fmla="*/ 23 w 307"/>
                  <a:gd name="T99" fmla="*/ 78 h 263"/>
                  <a:gd name="T100" fmla="*/ 46 w 307"/>
                  <a:gd name="T101" fmla="*/ 78 h 263"/>
                  <a:gd name="T102" fmla="*/ 59 w 307"/>
                  <a:gd name="T103" fmla="*/ 72 h 263"/>
                  <a:gd name="T104" fmla="*/ 77 w 307"/>
                  <a:gd name="T105" fmla="*/ 80 h 263"/>
                  <a:gd name="T106" fmla="*/ 93 w 307"/>
                  <a:gd name="T107" fmla="*/ 71 h 263"/>
                  <a:gd name="T108" fmla="*/ 93 w 307"/>
                  <a:gd name="T109" fmla="*/ 60 h 263"/>
                  <a:gd name="T110" fmla="*/ 112 w 307"/>
                  <a:gd name="T111" fmla="*/ 52 h 263"/>
                  <a:gd name="T112" fmla="*/ 111 w 307"/>
                  <a:gd name="T113" fmla="*/ 35 h 263"/>
                  <a:gd name="T114" fmla="*/ 120 w 307"/>
                  <a:gd name="T115" fmla="*/ 21 h 263"/>
                  <a:gd name="T116" fmla="*/ 137 w 307"/>
                  <a:gd name="T117" fmla="*/ 11 h 263"/>
                  <a:gd name="T118" fmla="*/ 143 w 307"/>
                  <a:gd name="T119" fmla="*/ 1 h 2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307" h="263">
                    <a:moveTo>
                      <a:pt x="156" y="3"/>
                    </a:moveTo>
                    <a:lnTo>
                      <a:pt x="159" y="4"/>
                    </a:lnTo>
                    <a:lnTo>
                      <a:pt x="159" y="6"/>
                    </a:lnTo>
                    <a:lnTo>
                      <a:pt x="160" y="6"/>
                    </a:lnTo>
                    <a:lnTo>
                      <a:pt x="160" y="4"/>
                    </a:lnTo>
                    <a:lnTo>
                      <a:pt x="162" y="4"/>
                    </a:lnTo>
                    <a:lnTo>
                      <a:pt x="163" y="6"/>
                    </a:lnTo>
                    <a:lnTo>
                      <a:pt x="165" y="8"/>
                    </a:lnTo>
                    <a:lnTo>
                      <a:pt x="165" y="9"/>
                    </a:lnTo>
                    <a:lnTo>
                      <a:pt x="166" y="11"/>
                    </a:lnTo>
                    <a:lnTo>
                      <a:pt x="168" y="11"/>
                    </a:lnTo>
                    <a:lnTo>
                      <a:pt x="168" y="12"/>
                    </a:lnTo>
                    <a:lnTo>
                      <a:pt x="170" y="12"/>
                    </a:lnTo>
                    <a:lnTo>
                      <a:pt x="170" y="11"/>
                    </a:lnTo>
                    <a:lnTo>
                      <a:pt x="171" y="12"/>
                    </a:lnTo>
                    <a:lnTo>
                      <a:pt x="173" y="12"/>
                    </a:lnTo>
                    <a:lnTo>
                      <a:pt x="174" y="12"/>
                    </a:lnTo>
                    <a:lnTo>
                      <a:pt x="174" y="14"/>
                    </a:lnTo>
                    <a:lnTo>
                      <a:pt x="174" y="15"/>
                    </a:lnTo>
                    <a:lnTo>
                      <a:pt x="174" y="17"/>
                    </a:lnTo>
                    <a:lnTo>
                      <a:pt x="176" y="17"/>
                    </a:lnTo>
                    <a:lnTo>
                      <a:pt x="176" y="18"/>
                    </a:lnTo>
                    <a:lnTo>
                      <a:pt x="176" y="20"/>
                    </a:lnTo>
                    <a:lnTo>
                      <a:pt x="179" y="21"/>
                    </a:lnTo>
                    <a:lnTo>
                      <a:pt x="179" y="24"/>
                    </a:lnTo>
                    <a:lnTo>
                      <a:pt x="180" y="24"/>
                    </a:lnTo>
                    <a:lnTo>
                      <a:pt x="183" y="27"/>
                    </a:lnTo>
                    <a:lnTo>
                      <a:pt x="183" y="29"/>
                    </a:lnTo>
                    <a:lnTo>
                      <a:pt x="186" y="31"/>
                    </a:lnTo>
                    <a:lnTo>
                      <a:pt x="188" y="32"/>
                    </a:lnTo>
                    <a:lnTo>
                      <a:pt x="191" y="32"/>
                    </a:lnTo>
                    <a:lnTo>
                      <a:pt x="193" y="32"/>
                    </a:lnTo>
                    <a:lnTo>
                      <a:pt x="194" y="35"/>
                    </a:lnTo>
                    <a:lnTo>
                      <a:pt x="196" y="38"/>
                    </a:lnTo>
                    <a:lnTo>
                      <a:pt x="196" y="40"/>
                    </a:lnTo>
                    <a:lnTo>
                      <a:pt x="197" y="40"/>
                    </a:lnTo>
                    <a:lnTo>
                      <a:pt x="197" y="41"/>
                    </a:lnTo>
                    <a:lnTo>
                      <a:pt x="196" y="41"/>
                    </a:lnTo>
                    <a:lnTo>
                      <a:pt x="197" y="43"/>
                    </a:lnTo>
                    <a:lnTo>
                      <a:pt x="199" y="43"/>
                    </a:lnTo>
                    <a:lnTo>
                      <a:pt x="199" y="41"/>
                    </a:lnTo>
                    <a:lnTo>
                      <a:pt x="199" y="43"/>
                    </a:lnTo>
                    <a:lnTo>
                      <a:pt x="199" y="45"/>
                    </a:lnTo>
                    <a:lnTo>
                      <a:pt x="200" y="45"/>
                    </a:lnTo>
                    <a:lnTo>
                      <a:pt x="202" y="43"/>
                    </a:lnTo>
                    <a:lnTo>
                      <a:pt x="202" y="45"/>
                    </a:lnTo>
                    <a:lnTo>
                      <a:pt x="203" y="45"/>
                    </a:lnTo>
                    <a:lnTo>
                      <a:pt x="208" y="45"/>
                    </a:lnTo>
                    <a:lnTo>
                      <a:pt x="210" y="45"/>
                    </a:lnTo>
                    <a:lnTo>
                      <a:pt x="213" y="46"/>
                    </a:lnTo>
                    <a:lnTo>
                      <a:pt x="214" y="48"/>
                    </a:lnTo>
                    <a:lnTo>
                      <a:pt x="214" y="49"/>
                    </a:lnTo>
                    <a:lnTo>
                      <a:pt x="216" y="51"/>
                    </a:lnTo>
                    <a:lnTo>
                      <a:pt x="216" y="52"/>
                    </a:lnTo>
                    <a:lnTo>
                      <a:pt x="217" y="52"/>
                    </a:lnTo>
                    <a:lnTo>
                      <a:pt x="223" y="55"/>
                    </a:lnTo>
                    <a:lnTo>
                      <a:pt x="225" y="55"/>
                    </a:lnTo>
                    <a:lnTo>
                      <a:pt x="226" y="58"/>
                    </a:lnTo>
                    <a:lnTo>
                      <a:pt x="226" y="57"/>
                    </a:lnTo>
                    <a:lnTo>
                      <a:pt x="228" y="57"/>
                    </a:lnTo>
                    <a:lnTo>
                      <a:pt x="233" y="57"/>
                    </a:lnTo>
                    <a:lnTo>
                      <a:pt x="237" y="58"/>
                    </a:lnTo>
                    <a:lnTo>
                      <a:pt x="239" y="58"/>
                    </a:lnTo>
                    <a:lnTo>
                      <a:pt x="239" y="57"/>
                    </a:lnTo>
                    <a:lnTo>
                      <a:pt x="240" y="57"/>
                    </a:lnTo>
                    <a:lnTo>
                      <a:pt x="244" y="57"/>
                    </a:lnTo>
                    <a:lnTo>
                      <a:pt x="245" y="57"/>
                    </a:lnTo>
                    <a:lnTo>
                      <a:pt x="247" y="58"/>
                    </a:lnTo>
                    <a:lnTo>
                      <a:pt x="248" y="58"/>
                    </a:lnTo>
                    <a:lnTo>
                      <a:pt x="248" y="60"/>
                    </a:lnTo>
                    <a:lnTo>
                      <a:pt x="250" y="60"/>
                    </a:lnTo>
                    <a:lnTo>
                      <a:pt x="251" y="60"/>
                    </a:lnTo>
                    <a:lnTo>
                      <a:pt x="251" y="58"/>
                    </a:lnTo>
                    <a:lnTo>
                      <a:pt x="253" y="58"/>
                    </a:lnTo>
                    <a:lnTo>
                      <a:pt x="253" y="60"/>
                    </a:lnTo>
                    <a:lnTo>
                      <a:pt x="254" y="60"/>
                    </a:lnTo>
                    <a:lnTo>
                      <a:pt x="256" y="60"/>
                    </a:lnTo>
                    <a:lnTo>
                      <a:pt x="257" y="57"/>
                    </a:lnTo>
                    <a:lnTo>
                      <a:pt x="259" y="57"/>
                    </a:lnTo>
                    <a:lnTo>
                      <a:pt x="260" y="57"/>
                    </a:lnTo>
                    <a:lnTo>
                      <a:pt x="263" y="55"/>
                    </a:lnTo>
                    <a:lnTo>
                      <a:pt x="263" y="54"/>
                    </a:lnTo>
                    <a:lnTo>
                      <a:pt x="265" y="52"/>
                    </a:lnTo>
                    <a:lnTo>
                      <a:pt x="265" y="51"/>
                    </a:lnTo>
                    <a:lnTo>
                      <a:pt x="266" y="49"/>
                    </a:lnTo>
                    <a:lnTo>
                      <a:pt x="266" y="48"/>
                    </a:lnTo>
                    <a:lnTo>
                      <a:pt x="268" y="48"/>
                    </a:lnTo>
                    <a:lnTo>
                      <a:pt x="271" y="49"/>
                    </a:lnTo>
                    <a:lnTo>
                      <a:pt x="273" y="49"/>
                    </a:lnTo>
                    <a:lnTo>
                      <a:pt x="274" y="49"/>
                    </a:lnTo>
                    <a:lnTo>
                      <a:pt x="274" y="48"/>
                    </a:lnTo>
                    <a:lnTo>
                      <a:pt x="276" y="48"/>
                    </a:lnTo>
                    <a:lnTo>
                      <a:pt x="277" y="48"/>
                    </a:lnTo>
                    <a:lnTo>
                      <a:pt x="279" y="48"/>
                    </a:lnTo>
                    <a:lnTo>
                      <a:pt x="279" y="46"/>
                    </a:lnTo>
                    <a:lnTo>
                      <a:pt x="280" y="46"/>
                    </a:lnTo>
                    <a:lnTo>
                      <a:pt x="280" y="48"/>
                    </a:lnTo>
                    <a:lnTo>
                      <a:pt x="279" y="48"/>
                    </a:lnTo>
                    <a:lnTo>
                      <a:pt x="279" y="49"/>
                    </a:lnTo>
                    <a:lnTo>
                      <a:pt x="280" y="51"/>
                    </a:lnTo>
                    <a:lnTo>
                      <a:pt x="279" y="51"/>
                    </a:lnTo>
                    <a:lnTo>
                      <a:pt x="277" y="52"/>
                    </a:lnTo>
                    <a:lnTo>
                      <a:pt x="277" y="54"/>
                    </a:lnTo>
                    <a:lnTo>
                      <a:pt x="277" y="55"/>
                    </a:lnTo>
                    <a:lnTo>
                      <a:pt x="279" y="57"/>
                    </a:lnTo>
                    <a:lnTo>
                      <a:pt x="280" y="58"/>
                    </a:lnTo>
                    <a:lnTo>
                      <a:pt x="280" y="60"/>
                    </a:lnTo>
                    <a:lnTo>
                      <a:pt x="280" y="61"/>
                    </a:lnTo>
                    <a:lnTo>
                      <a:pt x="280" y="63"/>
                    </a:lnTo>
                    <a:lnTo>
                      <a:pt x="282" y="63"/>
                    </a:lnTo>
                    <a:lnTo>
                      <a:pt x="282" y="64"/>
                    </a:lnTo>
                    <a:lnTo>
                      <a:pt x="284" y="64"/>
                    </a:lnTo>
                    <a:lnTo>
                      <a:pt x="284" y="66"/>
                    </a:lnTo>
                    <a:lnTo>
                      <a:pt x="282" y="68"/>
                    </a:lnTo>
                    <a:lnTo>
                      <a:pt x="282" y="69"/>
                    </a:lnTo>
                    <a:lnTo>
                      <a:pt x="280" y="69"/>
                    </a:lnTo>
                    <a:lnTo>
                      <a:pt x="280" y="71"/>
                    </a:lnTo>
                    <a:lnTo>
                      <a:pt x="280" y="72"/>
                    </a:lnTo>
                    <a:lnTo>
                      <a:pt x="280" y="74"/>
                    </a:lnTo>
                    <a:lnTo>
                      <a:pt x="282" y="75"/>
                    </a:lnTo>
                    <a:lnTo>
                      <a:pt x="284" y="75"/>
                    </a:lnTo>
                    <a:lnTo>
                      <a:pt x="285" y="74"/>
                    </a:lnTo>
                    <a:lnTo>
                      <a:pt x="287" y="74"/>
                    </a:lnTo>
                    <a:lnTo>
                      <a:pt x="287" y="75"/>
                    </a:lnTo>
                    <a:lnTo>
                      <a:pt x="288" y="75"/>
                    </a:lnTo>
                    <a:lnTo>
                      <a:pt x="290" y="75"/>
                    </a:lnTo>
                    <a:lnTo>
                      <a:pt x="290" y="77"/>
                    </a:lnTo>
                    <a:lnTo>
                      <a:pt x="291" y="77"/>
                    </a:lnTo>
                    <a:lnTo>
                      <a:pt x="290" y="78"/>
                    </a:lnTo>
                    <a:lnTo>
                      <a:pt x="287" y="78"/>
                    </a:lnTo>
                    <a:lnTo>
                      <a:pt x="285" y="78"/>
                    </a:lnTo>
                    <a:lnTo>
                      <a:pt x="285" y="80"/>
                    </a:lnTo>
                    <a:lnTo>
                      <a:pt x="285" y="82"/>
                    </a:lnTo>
                    <a:lnTo>
                      <a:pt x="287" y="83"/>
                    </a:lnTo>
                    <a:lnTo>
                      <a:pt x="287" y="85"/>
                    </a:lnTo>
                    <a:lnTo>
                      <a:pt x="284" y="86"/>
                    </a:lnTo>
                    <a:lnTo>
                      <a:pt x="285" y="88"/>
                    </a:lnTo>
                    <a:lnTo>
                      <a:pt x="287" y="89"/>
                    </a:lnTo>
                    <a:lnTo>
                      <a:pt x="290" y="89"/>
                    </a:lnTo>
                    <a:lnTo>
                      <a:pt x="290" y="91"/>
                    </a:lnTo>
                    <a:lnTo>
                      <a:pt x="291" y="94"/>
                    </a:lnTo>
                    <a:lnTo>
                      <a:pt x="294" y="94"/>
                    </a:lnTo>
                    <a:lnTo>
                      <a:pt x="303" y="97"/>
                    </a:lnTo>
                    <a:lnTo>
                      <a:pt x="305" y="98"/>
                    </a:lnTo>
                    <a:lnTo>
                      <a:pt x="307" y="100"/>
                    </a:lnTo>
                    <a:lnTo>
                      <a:pt x="307" y="101"/>
                    </a:lnTo>
                    <a:lnTo>
                      <a:pt x="305" y="103"/>
                    </a:lnTo>
                    <a:lnTo>
                      <a:pt x="300" y="103"/>
                    </a:lnTo>
                    <a:lnTo>
                      <a:pt x="300" y="101"/>
                    </a:lnTo>
                    <a:lnTo>
                      <a:pt x="299" y="103"/>
                    </a:lnTo>
                    <a:lnTo>
                      <a:pt x="297" y="103"/>
                    </a:lnTo>
                    <a:lnTo>
                      <a:pt x="296" y="103"/>
                    </a:lnTo>
                    <a:lnTo>
                      <a:pt x="294" y="103"/>
                    </a:lnTo>
                    <a:lnTo>
                      <a:pt x="294" y="101"/>
                    </a:lnTo>
                    <a:lnTo>
                      <a:pt x="293" y="100"/>
                    </a:lnTo>
                    <a:lnTo>
                      <a:pt x="291" y="100"/>
                    </a:lnTo>
                    <a:lnTo>
                      <a:pt x="291" y="101"/>
                    </a:lnTo>
                    <a:lnTo>
                      <a:pt x="293" y="103"/>
                    </a:lnTo>
                    <a:lnTo>
                      <a:pt x="293" y="105"/>
                    </a:lnTo>
                    <a:lnTo>
                      <a:pt x="291" y="105"/>
                    </a:lnTo>
                    <a:lnTo>
                      <a:pt x="288" y="105"/>
                    </a:lnTo>
                    <a:lnTo>
                      <a:pt x="288" y="106"/>
                    </a:lnTo>
                    <a:lnTo>
                      <a:pt x="288" y="108"/>
                    </a:lnTo>
                    <a:lnTo>
                      <a:pt x="290" y="108"/>
                    </a:lnTo>
                    <a:lnTo>
                      <a:pt x="290" y="109"/>
                    </a:lnTo>
                    <a:lnTo>
                      <a:pt x="290" y="111"/>
                    </a:lnTo>
                    <a:lnTo>
                      <a:pt x="290" y="112"/>
                    </a:lnTo>
                    <a:lnTo>
                      <a:pt x="290" y="114"/>
                    </a:lnTo>
                    <a:lnTo>
                      <a:pt x="290" y="115"/>
                    </a:lnTo>
                    <a:lnTo>
                      <a:pt x="290" y="117"/>
                    </a:lnTo>
                    <a:lnTo>
                      <a:pt x="291" y="117"/>
                    </a:lnTo>
                    <a:lnTo>
                      <a:pt x="293" y="119"/>
                    </a:lnTo>
                    <a:lnTo>
                      <a:pt x="291" y="119"/>
                    </a:lnTo>
                    <a:lnTo>
                      <a:pt x="291" y="120"/>
                    </a:lnTo>
                    <a:lnTo>
                      <a:pt x="290" y="122"/>
                    </a:lnTo>
                    <a:lnTo>
                      <a:pt x="288" y="122"/>
                    </a:lnTo>
                    <a:lnTo>
                      <a:pt x="287" y="120"/>
                    </a:lnTo>
                    <a:lnTo>
                      <a:pt x="285" y="122"/>
                    </a:lnTo>
                    <a:lnTo>
                      <a:pt x="285" y="123"/>
                    </a:lnTo>
                    <a:lnTo>
                      <a:pt x="287" y="125"/>
                    </a:lnTo>
                    <a:lnTo>
                      <a:pt x="285" y="125"/>
                    </a:lnTo>
                    <a:lnTo>
                      <a:pt x="284" y="125"/>
                    </a:lnTo>
                    <a:lnTo>
                      <a:pt x="279" y="125"/>
                    </a:lnTo>
                    <a:lnTo>
                      <a:pt x="277" y="125"/>
                    </a:lnTo>
                    <a:lnTo>
                      <a:pt x="276" y="123"/>
                    </a:lnTo>
                    <a:lnTo>
                      <a:pt x="274" y="122"/>
                    </a:lnTo>
                    <a:lnTo>
                      <a:pt x="273" y="120"/>
                    </a:lnTo>
                    <a:lnTo>
                      <a:pt x="274" y="119"/>
                    </a:lnTo>
                    <a:lnTo>
                      <a:pt x="274" y="117"/>
                    </a:lnTo>
                    <a:lnTo>
                      <a:pt x="274" y="115"/>
                    </a:lnTo>
                    <a:lnTo>
                      <a:pt x="274" y="114"/>
                    </a:lnTo>
                    <a:lnTo>
                      <a:pt x="273" y="114"/>
                    </a:lnTo>
                    <a:lnTo>
                      <a:pt x="271" y="114"/>
                    </a:lnTo>
                    <a:lnTo>
                      <a:pt x="270" y="109"/>
                    </a:lnTo>
                    <a:lnTo>
                      <a:pt x="268" y="109"/>
                    </a:lnTo>
                    <a:lnTo>
                      <a:pt x="268" y="111"/>
                    </a:lnTo>
                    <a:lnTo>
                      <a:pt x="266" y="111"/>
                    </a:lnTo>
                    <a:lnTo>
                      <a:pt x="266" y="109"/>
                    </a:lnTo>
                    <a:lnTo>
                      <a:pt x="265" y="108"/>
                    </a:lnTo>
                    <a:lnTo>
                      <a:pt x="263" y="108"/>
                    </a:lnTo>
                    <a:lnTo>
                      <a:pt x="262" y="108"/>
                    </a:lnTo>
                    <a:lnTo>
                      <a:pt x="260" y="108"/>
                    </a:lnTo>
                    <a:lnTo>
                      <a:pt x="260" y="109"/>
                    </a:lnTo>
                    <a:lnTo>
                      <a:pt x="262" y="109"/>
                    </a:lnTo>
                    <a:lnTo>
                      <a:pt x="262" y="111"/>
                    </a:lnTo>
                    <a:lnTo>
                      <a:pt x="260" y="111"/>
                    </a:lnTo>
                    <a:lnTo>
                      <a:pt x="259" y="111"/>
                    </a:lnTo>
                    <a:lnTo>
                      <a:pt x="257" y="109"/>
                    </a:lnTo>
                    <a:lnTo>
                      <a:pt x="256" y="108"/>
                    </a:lnTo>
                    <a:lnTo>
                      <a:pt x="254" y="106"/>
                    </a:lnTo>
                    <a:lnTo>
                      <a:pt x="250" y="106"/>
                    </a:lnTo>
                    <a:lnTo>
                      <a:pt x="247" y="105"/>
                    </a:lnTo>
                    <a:lnTo>
                      <a:pt x="245" y="103"/>
                    </a:lnTo>
                    <a:lnTo>
                      <a:pt x="244" y="105"/>
                    </a:lnTo>
                    <a:lnTo>
                      <a:pt x="244" y="106"/>
                    </a:lnTo>
                    <a:lnTo>
                      <a:pt x="244" y="108"/>
                    </a:lnTo>
                    <a:lnTo>
                      <a:pt x="242" y="108"/>
                    </a:lnTo>
                    <a:lnTo>
                      <a:pt x="240" y="108"/>
                    </a:lnTo>
                    <a:lnTo>
                      <a:pt x="239" y="108"/>
                    </a:lnTo>
                    <a:lnTo>
                      <a:pt x="237" y="108"/>
                    </a:lnTo>
                    <a:lnTo>
                      <a:pt x="236" y="105"/>
                    </a:lnTo>
                    <a:lnTo>
                      <a:pt x="234" y="105"/>
                    </a:lnTo>
                    <a:lnTo>
                      <a:pt x="233" y="105"/>
                    </a:lnTo>
                    <a:lnTo>
                      <a:pt x="229" y="108"/>
                    </a:lnTo>
                    <a:lnTo>
                      <a:pt x="228" y="109"/>
                    </a:lnTo>
                    <a:lnTo>
                      <a:pt x="226" y="109"/>
                    </a:lnTo>
                    <a:lnTo>
                      <a:pt x="225" y="111"/>
                    </a:lnTo>
                    <a:lnTo>
                      <a:pt x="223" y="109"/>
                    </a:lnTo>
                    <a:lnTo>
                      <a:pt x="220" y="105"/>
                    </a:lnTo>
                    <a:lnTo>
                      <a:pt x="219" y="105"/>
                    </a:lnTo>
                    <a:lnTo>
                      <a:pt x="217" y="103"/>
                    </a:lnTo>
                    <a:lnTo>
                      <a:pt x="216" y="103"/>
                    </a:lnTo>
                    <a:lnTo>
                      <a:pt x="214" y="103"/>
                    </a:lnTo>
                    <a:lnTo>
                      <a:pt x="213" y="106"/>
                    </a:lnTo>
                    <a:lnTo>
                      <a:pt x="211" y="106"/>
                    </a:lnTo>
                    <a:lnTo>
                      <a:pt x="210" y="106"/>
                    </a:lnTo>
                    <a:lnTo>
                      <a:pt x="207" y="106"/>
                    </a:lnTo>
                    <a:lnTo>
                      <a:pt x="207" y="105"/>
                    </a:lnTo>
                    <a:lnTo>
                      <a:pt x="205" y="106"/>
                    </a:lnTo>
                    <a:lnTo>
                      <a:pt x="205" y="105"/>
                    </a:lnTo>
                    <a:lnTo>
                      <a:pt x="205" y="103"/>
                    </a:lnTo>
                    <a:lnTo>
                      <a:pt x="203" y="103"/>
                    </a:lnTo>
                    <a:lnTo>
                      <a:pt x="203" y="105"/>
                    </a:lnTo>
                    <a:lnTo>
                      <a:pt x="202" y="105"/>
                    </a:lnTo>
                    <a:lnTo>
                      <a:pt x="200" y="105"/>
                    </a:lnTo>
                    <a:lnTo>
                      <a:pt x="199" y="103"/>
                    </a:lnTo>
                    <a:lnTo>
                      <a:pt x="197" y="103"/>
                    </a:lnTo>
                    <a:lnTo>
                      <a:pt x="196" y="101"/>
                    </a:lnTo>
                    <a:lnTo>
                      <a:pt x="194" y="103"/>
                    </a:lnTo>
                    <a:lnTo>
                      <a:pt x="191" y="103"/>
                    </a:lnTo>
                    <a:lnTo>
                      <a:pt x="191" y="105"/>
                    </a:lnTo>
                    <a:lnTo>
                      <a:pt x="188" y="103"/>
                    </a:lnTo>
                    <a:lnTo>
                      <a:pt x="186" y="101"/>
                    </a:lnTo>
                    <a:lnTo>
                      <a:pt x="183" y="100"/>
                    </a:lnTo>
                    <a:lnTo>
                      <a:pt x="183" y="98"/>
                    </a:lnTo>
                    <a:lnTo>
                      <a:pt x="182" y="98"/>
                    </a:lnTo>
                    <a:lnTo>
                      <a:pt x="182" y="97"/>
                    </a:lnTo>
                    <a:lnTo>
                      <a:pt x="182" y="98"/>
                    </a:lnTo>
                    <a:lnTo>
                      <a:pt x="180" y="97"/>
                    </a:lnTo>
                    <a:lnTo>
                      <a:pt x="179" y="97"/>
                    </a:lnTo>
                    <a:lnTo>
                      <a:pt x="180" y="97"/>
                    </a:lnTo>
                    <a:lnTo>
                      <a:pt x="179" y="98"/>
                    </a:lnTo>
                    <a:lnTo>
                      <a:pt x="179" y="97"/>
                    </a:lnTo>
                    <a:lnTo>
                      <a:pt x="179" y="95"/>
                    </a:lnTo>
                    <a:lnTo>
                      <a:pt x="177" y="94"/>
                    </a:lnTo>
                    <a:lnTo>
                      <a:pt x="176" y="95"/>
                    </a:lnTo>
                    <a:lnTo>
                      <a:pt x="176" y="97"/>
                    </a:lnTo>
                    <a:lnTo>
                      <a:pt x="174" y="97"/>
                    </a:lnTo>
                    <a:lnTo>
                      <a:pt x="174" y="98"/>
                    </a:lnTo>
                    <a:lnTo>
                      <a:pt x="173" y="98"/>
                    </a:lnTo>
                    <a:lnTo>
                      <a:pt x="173" y="100"/>
                    </a:lnTo>
                    <a:lnTo>
                      <a:pt x="173" y="101"/>
                    </a:lnTo>
                    <a:lnTo>
                      <a:pt x="171" y="101"/>
                    </a:lnTo>
                    <a:lnTo>
                      <a:pt x="170" y="101"/>
                    </a:lnTo>
                    <a:lnTo>
                      <a:pt x="160" y="98"/>
                    </a:lnTo>
                    <a:lnTo>
                      <a:pt x="157" y="98"/>
                    </a:lnTo>
                    <a:lnTo>
                      <a:pt x="154" y="100"/>
                    </a:lnTo>
                    <a:lnTo>
                      <a:pt x="152" y="105"/>
                    </a:lnTo>
                    <a:lnTo>
                      <a:pt x="151" y="106"/>
                    </a:lnTo>
                    <a:lnTo>
                      <a:pt x="149" y="106"/>
                    </a:lnTo>
                    <a:lnTo>
                      <a:pt x="149" y="108"/>
                    </a:lnTo>
                    <a:lnTo>
                      <a:pt x="149" y="109"/>
                    </a:lnTo>
                    <a:lnTo>
                      <a:pt x="148" y="111"/>
                    </a:lnTo>
                    <a:lnTo>
                      <a:pt x="148" y="114"/>
                    </a:lnTo>
                    <a:lnTo>
                      <a:pt x="146" y="115"/>
                    </a:lnTo>
                    <a:lnTo>
                      <a:pt x="143" y="114"/>
                    </a:lnTo>
                    <a:lnTo>
                      <a:pt x="142" y="114"/>
                    </a:lnTo>
                    <a:lnTo>
                      <a:pt x="140" y="112"/>
                    </a:lnTo>
                    <a:lnTo>
                      <a:pt x="136" y="108"/>
                    </a:lnTo>
                    <a:lnTo>
                      <a:pt x="134" y="106"/>
                    </a:lnTo>
                    <a:lnTo>
                      <a:pt x="134" y="105"/>
                    </a:lnTo>
                    <a:lnTo>
                      <a:pt x="133" y="103"/>
                    </a:lnTo>
                    <a:lnTo>
                      <a:pt x="133" y="101"/>
                    </a:lnTo>
                    <a:lnTo>
                      <a:pt x="131" y="101"/>
                    </a:lnTo>
                    <a:lnTo>
                      <a:pt x="131" y="100"/>
                    </a:lnTo>
                    <a:lnTo>
                      <a:pt x="130" y="98"/>
                    </a:lnTo>
                    <a:lnTo>
                      <a:pt x="128" y="98"/>
                    </a:lnTo>
                    <a:lnTo>
                      <a:pt x="123" y="98"/>
                    </a:lnTo>
                    <a:lnTo>
                      <a:pt x="120" y="100"/>
                    </a:lnTo>
                    <a:lnTo>
                      <a:pt x="119" y="100"/>
                    </a:lnTo>
                    <a:lnTo>
                      <a:pt x="119" y="101"/>
                    </a:lnTo>
                    <a:lnTo>
                      <a:pt x="117" y="103"/>
                    </a:lnTo>
                    <a:lnTo>
                      <a:pt x="119" y="108"/>
                    </a:lnTo>
                    <a:lnTo>
                      <a:pt x="117" y="109"/>
                    </a:lnTo>
                    <a:lnTo>
                      <a:pt x="117" y="112"/>
                    </a:lnTo>
                    <a:lnTo>
                      <a:pt x="117" y="114"/>
                    </a:lnTo>
                    <a:lnTo>
                      <a:pt x="117" y="115"/>
                    </a:lnTo>
                    <a:lnTo>
                      <a:pt x="117" y="117"/>
                    </a:lnTo>
                    <a:lnTo>
                      <a:pt x="115" y="119"/>
                    </a:lnTo>
                    <a:lnTo>
                      <a:pt x="115" y="120"/>
                    </a:lnTo>
                    <a:lnTo>
                      <a:pt x="115" y="122"/>
                    </a:lnTo>
                    <a:lnTo>
                      <a:pt x="115" y="123"/>
                    </a:lnTo>
                    <a:lnTo>
                      <a:pt x="117" y="125"/>
                    </a:lnTo>
                    <a:lnTo>
                      <a:pt x="117" y="126"/>
                    </a:lnTo>
                    <a:lnTo>
                      <a:pt x="117" y="128"/>
                    </a:lnTo>
                    <a:lnTo>
                      <a:pt x="115" y="128"/>
                    </a:lnTo>
                    <a:lnTo>
                      <a:pt x="115" y="129"/>
                    </a:lnTo>
                    <a:lnTo>
                      <a:pt x="114" y="129"/>
                    </a:lnTo>
                    <a:lnTo>
                      <a:pt x="114" y="131"/>
                    </a:lnTo>
                    <a:lnTo>
                      <a:pt x="115" y="132"/>
                    </a:lnTo>
                    <a:lnTo>
                      <a:pt x="117" y="134"/>
                    </a:lnTo>
                    <a:lnTo>
                      <a:pt x="119" y="135"/>
                    </a:lnTo>
                    <a:lnTo>
                      <a:pt x="119" y="137"/>
                    </a:lnTo>
                    <a:lnTo>
                      <a:pt x="120" y="137"/>
                    </a:lnTo>
                    <a:lnTo>
                      <a:pt x="122" y="137"/>
                    </a:lnTo>
                    <a:lnTo>
                      <a:pt x="122" y="135"/>
                    </a:lnTo>
                    <a:lnTo>
                      <a:pt x="123" y="135"/>
                    </a:lnTo>
                    <a:lnTo>
                      <a:pt x="123" y="137"/>
                    </a:lnTo>
                    <a:lnTo>
                      <a:pt x="125" y="137"/>
                    </a:lnTo>
                    <a:lnTo>
                      <a:pt x="125" y="138"/>
                    </a:lnTo>
                    <a:lnTo>
                      <a:pt x="126" y="138"/>
                    </a:lnTo>
                    <a:lnTo>
                      <a:pt x="126" y="140"/>
                    </a:lnTo>
                    <a:lnTo>
                      <a:pt x="128" y="142"/>
                    </a:lnTo>
                    <a:lnTo>
                      <a:pt x="130" y="142"/>
                    </a:lnTo>
                    <a:lnTo>
                      <a:pt x="131" y="143"/>
                    </a:lnTo>
                    <a:lnTo>
                      <a:pt x="131" y="145"/>
                    </a:lnTo>
                    <a:lnTo>
                      <a:pt x="131" y="146"/>
                    </a:lnTo>
                    <a:lnTo>
                      <a:pt x="130" y="148"/>
                    </a:lnTo>
                    <a:lnTo>
                      <a:pt x="130" y="149"/>
                    </a:lnTo>
                    <a:lnTo>
                      <a:pt x="131" y="149"/>
                    </a:lnTo>
                    <a:lnTo>
                      <a:pt x="134" y="149"/>
                    </a:lnTo>
                    <a:lnTo>
                      <a:pt x="136" y="151"/>
                    </a:lnTo>
                    <a:lnTo>
                      <a:pt x="136" y="152"/>
                    </a:lnTo>
                    <a:lnTo>
                      <a:pt x="137" y="157"/>
                    </a:lnTo>
                    <a:lnTo>
                      <a:pt x="137" y="158"/>
                    </a:lnTo>
                    <a:lnTo>
                      <a:pt x="137" y="160"/>
                    </a:lnTo>
                    <a:lnTo>
                      <a:pt x="139" y="160"/>
                    </a:lnTo>
                    <a:lnTo>
                      <a:pt x="139" y="161"/>
                    </a:lnTo>
                    <a:lnTo>
                      <a:pt x="140" y="161"/>
                    </a:lnTo>
                    <a:lnTo>
                      <a:pt x="140" y="163"/>
                    </a:lnTo>
                    <a:lnTo>
                      <a:pt x="140" y="164"/>
                    </a:lnTo>
                    <a:lnTo>
                      <a:pt x="139" y="166"/>
                    </a:lnTo>
                    <a:lnTo>
                      <a:pt x="139" y="168"/>
                    </a:lnTo>
                    <a:lnTo>
                      <a:pt x="139" y="169"/>
                    </a:lnTo>
                    <a:lnTo>
                      <a:pt x="140" y="172"/>
                    </a:lnTo>
                    <a:lnTo>
                      <a:pt x="142" y="174"/>
                    </a:lnTo>
                    <a:lnTo>
                      <a:pt x="143" y="177"/>
                    </a:lnTo>
                    <a:lnTo>
                      <a:pt x="145" y="179"/>
                    </a:lnTo>
                    <a:lnTo>
                      <a:pt x="145" y="180"/>
                    </a:lnTo>
                    <a:lnTo>
                      <a:pt x="146" y="182"/>
                    </a:lnTo>
                    <a:lnTo>
                      <a:pt x="148" y="183"/>
                    </a:lnTo>
                    <a:lnTo>
                      <a:pt x="149" y="183"/>
                    </a:lnTo>
                    <a:lnTo>
                      <a:pt x="151" y="183"/>
                    </a:lnTo>
                    <a:lnTo>
                      <a:pt x="151" y="185"/>
                    </a:lnTo>
                    <a:lnTo>
                      <a:pt x="151" y="186"/>
                    </a:lnTo>
                    <a:lnTo>
                      <a:pt x="152" y="186"/>
                    </a:lnTo>
                    <a:lnTo>
                      <a:pt x="154" y="188"/>
                    </a:lnTo>
                    <a:lnTo>
                      <a:pt x="156" y="188"/>
                    </a:lnTo>
                    <a:lnTo>
                      <a:pt x="156" y="189"/>
                    </a:lnTo>
                    <a:lnTo>
                      <a:pt x="157" y="191"/>
                    </a:lnTo>
                    <a:lnTo>
                      <a:pt x="159" y="192"/>
                    </a:lnTo>
                    <a:lnTo>
                      <a:pt x="160" y="195"/>
                    </a:lnTo>
                    <a:lnTo>
                      <a:pt x="162" y="197"/>
                    </a:lnTo>
                    <a:lnTo>
                      <a:pt x="165" y="200"/>
                    </a:lnTo>
                    <a:lnTo>
                      <a:pt x="165" y="201"/>
                    </a:lnTo>
                    <a:lnTo>
                      <a:pt x="165" y="203"/>
                    </a:lnTo>
                    <a:lnTo>
                      <a:pt x="166" y="205"/>
                    </a:lnTo>
                    <a:lnTo>
                      <a:pt x="173" y="209"/>
                    </a:lnTo>
                    <a:lnTo>
                      <a:pt x="180" y="217"/>
                    </a:lnTo>
                    <a:lnTo>
                      <a:pt x="183" y="220"/>
                    </a:lnTo>
                    <a:lnTo>
                      <a:pt x="185" y="222"/>
                    </a:lnTo>
                    <a:lnTo>
                      <a:pt x="185" y="223"/>
                    </a:lnTo>
                    <a:lnTo>
                      <a:pt x="188" y="225"/>
                    </a:lnTo>
                    <a:lnTo>
                      <a:pt x="194" y="225"/>
                    </a:lnTo>
                    <a:lnTo>
                      <a:pt x="196" y="226"/>
                    </a:lnTo>
                    <a:lnTo>
                      <a:pt x="196" y="228"/>
                    </a:lnTo>
                    <a:lnTo>
                      <a:pt x="196" y="234"/>
                    </a:lnTo>
                    <a:lnTo>
                      <a:pt x="196" y="238"/>
                    </a:lnTo>
                    <a:lnTo>
                      <a:pt x="199" y="242"/>
                    </a:lnTo>
                    <a:lnTo>
                      <a:pt x="200" y="243"/>
                    </a:lnTo>
                    <a:lnTo>
                      <a:pt x="202" y="243"/>
                    </a:lnTo>
                    <a:lnTo>
                      <a:pt x="202" y="245"/>
                    </a:lnTo>
                    <a:lnTo>
                      <a:pt x="203" y="246"/>
                    </a:lnTo>
                    <a:lnTo>
                      <a:pt x="203" y="248"/>
                    </a:lnTo>
                    <a:lnTo>
                      <a:pt x="205" y="249"/>
                    </a:lnTo>
                    <a:lnTo>
                      <a:pt x="211" y="254"/>
                    </a:lnTo>
                    <a:lnTo>
                      <a:pt x="213" y="254"/>
                    </a:lnTo>
                    <a:lnTo>
                      <a:pt x="214" y="256"/>
                    </a:lnTo>
                    <a:lnTo>
                      <a:pt x="216" y="260"/>
                    </a:lnTo>
                    <a:lnTo>
                      <a:pt x="216" y="262"/>
                    </a:lnTo>
                    <a:lnTo>
                      <a:pt x="214" y="263"/>
                    </a:lnTo>
                    <a:lnTo>
                      <a:pt x="211" y="263"/>
                    </a:lnTo>
                    <a:lnTo>
                      <a:pt x="210" y="263"/>
                    </a:lnTo>
                    <a:lnTo>
                      <a:pt x="208" y="263"/>
                    </a:lnTo>
                    <a:lnTo>
                      <a:pt x="207" y="262"/>
                    </a:lnTo>
                    <a:lnTo>
                      <a:pt x="207" y="260"/>
                    </a:lnTo>
                    <a:lnTo>
                      <a:pt x="205" y="259"/>
                    </a:lnTo>
                    <a:lnTo>
                      <a:pt x="207" y="259"/>
                    </a:lnTo>
                    <a:lnTo>
                      <a:pt x="208" y="257"/>
                    </a:lnTo>
                    <a:lnTo>
                      <a:pt x="207" y="257"/>
                    </a:lnTo>
                    <a:lnTo>
                      <a:pt x="205" y="259"/>
                    </a:lnTo>
                    <a:lnTo>
                      <a:pt x="203" y="259"/>
                    </a:lnTo>
                    <a:lnTo>
                      <a:pt x="205" y="257"/>
                    </a:lnTo>
                    <a:lnTo>
                      <a:pt x="203" y="257"/>
                    </a:lnTo>
                    <a:lnTo>
                      <a:pt x="203" y="256"/>
                    </a:lnTo>
                    <a:lnTo>
                      <a:pt x="202" y="256"/>
                    </a:lnTo>
                    <a:lnTo>
                      <a:pt x="200" y="254"/>
                    </a:lnTo>
                    <a:lnTo>
                      <a:pt x="197" y="251"/>
                    </a:lnTo>
                    <a:lnTo>
                      <a:pt x="189" y="246"/>
                    </a:lnTo>
                    <a:lnTo>
                      <a:pt x="188" y="245"/>
                    </a:lnTo>
                    <a:lnTo>
                      <a:pt x="186" y="245"/>
                    </a:lnTo>
                    <a:lnTo>
                      <a:pt x="186" y="243"/>
                    </a:lnTo>
                    <a:lnTo>
                      <a:pt x="185" y="243"/>
                    </a:lnTo>
                    <a:lnTo>
                      <a:pt x="185" y="242"/>
                    </a:lnTo>
                    <a:lnTo>
                      <a:pt x="183" y="242"/>
                    </a:lnTo>
                    <a:lnTo>
                      <a:pt x="183" y="240"/>
                    </a:lnTo>
                    <a:lnTo>
                      <a:pt x="183" y="238"/>
                    </a:lnTo>
                    <a:lnTo>
                      <a:pt x="177" y="232"/>
                    </a:lnTo>
                    <a:lnTo>
                      <a:pt x="176" y="232"/>
                    </a:lnTo>
                    <a:lnTo>
                      <a:pt x="176" y="231"/>
                    </a:lnTo>
                    <a:lnTo>
                      <a:pt x="168" y="229"/>
                    </a:lnTo>
                    <a:lnTo>
                      <a:pt x="165" y="228"/>
                    </a:lnTo>
                    <a:lnTo>
                      <a:pt x="162" y="228"/>
                    </a:lnTo>
                    <a:lnTo>
                      <a:pt x="157" y="225"/>
                    </a:lnTo>
                    <a:lnTo>
                      <a:pt x="157" y="223"/>
                    </a:lnTo>
                    <a:lnTo>
                      <a:pt x="156" y="223"/>
                    </a:lnTo>
                    <a:lnTo>
                      <a:pt x="154" y="223"/>
                    </a:lnTo>
                    <a:lnTo>
                      <a:pt x="149" y="223"/>
                    </a:lnTo>
                    <a:lnTo>
                      <a:pt x="151" y="223"/>
                    </a:lnTo>
                    <a:lnTo>
                      <a:pt x="151" y="222"/>
                    </a:lnTo>
                    <a:lnTo>
                      <a:pt x="152" y="222"/>
                    </a:lnTo>
                    <a:lnTo>
                      <a:pt x="154" y="222"/>
                    </a:lnTo>
                    <a:lnTo>
                      <a:pt x="152" y="220"/>
                    </a:lnTo>
                    <a:lnTo>
                      <a:pt x="151" y="220"/>
                    </a:lnTo>
                    <a:lnTo>
                      <a:pt x="146" y="220"/>
                    </a:lnTo>
                    <a:lnTo>
                      <a:pt x="145" y="222"/>
                    </a:lnTo>
                    <a:lnTo>
                      <a:pt x="143" y="222"/>
                    </a:lnTo>
                    <a:lnTo>
                      <a:pt x="142" y="222"/>
                    </a:lnTo>
                    <a:lnTo>
                      <a:pt x="136" y="222"/>
                    </a:lnTo>
                    <a:lnTo>
                      <a:pt x="136" y="223"/>
                    </a:lnTo>
                    <a:lnTo>
                      <a:pt x="137" y="223"/>
                    </a:lnTo>
                    <a:lnTo>
                      <a:pt x="139" y="225"/>
                    </a:lnTo>
                    <a:lnTo>
                      <a:pt x="136" y="225"/>
                    </a:lnTo>
                    <a:lnTo>
                      <a:pt x="134" y="225"/>
                    </a:lnTo>
                    <a:lnTo>
                      <a:pt x="133" y="225"/>
                    </a:lnTo>
                    <a:lnTo>
                      <a:pt x="131" y="225"/>
                    </a:lnTo>
                    <a:lnTo>
                      <a:pt x="130" y="223"/>
                    </a:lnTo>
                    <a:lnTo>
                      <a:pt x="130" y="225"/>
                    </a:lnTo>
                    <a:lnTo>
                      <a:pt x="130" y="223"/>
                    </a:lnTo>
                    <a:lnTo>
                      <a:pt x="128" y="223"/>
                    </a:lnTo>
                    <a:lnTo>
                      <a:pt x="126" y="223"/>
                    </a:lnTo>
                    <a:lnTo>
                      <a:pt x="128" y="223"/>
                    </a:lnTo>
                    <a:lnTo>
                      <a:pt x="128" y="222"/>
                    </a:lnTo>
                    <a:lnTo>
                      <a:pt x="128" y="220"/>
                    </a:lnTo>
                    <a:lnTo>
                      <a:pt x="128" y="222"/>
                    </a:lnTo>
                    <a:lnTo>
                      <a:pt x="126" y="222"/>
                    </a:lnTo>
                    <a:lnTo>
                      <a:pt x="126" y="220"/>
                    </a:lnTo>
                    <a:lnTo>
                      <a:pt x="125" y="220"/>
                    </a:lnTo>
                    <a:lnTo>
                      <a:pt x="126" y="220"/>
                    </a:lnTo>
                    <a:lnTo>
                      <a:pt x="126" y="219"/>
                    </a:lnTo>
                    <a:lnTo>
                      <a:pt x="125" y="219"/>
                    </a:lnTo>
                    <a:lnTo>
                      <a:pt x="126" y="217"/>
                    </a:lnTo>
                    <a:lnTo>
                      <a:pt x="125" y="217"/>
                    </a:lnTo>
                    <a:lnTo>
                      <a:pt x="125" y="216"/>
                    </a:lnTo>
                    <a:lnTo>
                      <a:pt x="125" y="214"/>
                    </a:lnTo>
                    <a:lnTo>
                      <a:pt x="128" y="214"/>
                    </a:lnTo>
                    <a:lnTo>
                      <a:pt x="125" y="214"/>
                    </a:lnTo>
                    <a:lnTo>
                      <a:pt x="125" y="212"/>
                    </a:lnTo>
                    <a:lnTo>
                      <a:pt x="126" y="212"/>
                    </a:lnTo>
                    <a:lnTo>
                      <a:pt x="126" y="214"/>
                    </a:lnTo>
                    <a:lnTo>
                      <a:pt x="126" y="212"/>
                    </a:lnTo>
                    <a:lnTo>
                      <a:pt x="126" y="211"/>
                    </a:lnTo>
                    <a:lnTo>
                      <a:pt x="126" y="209"/>
                    </a:lnTo>
                    <a:lnTo>
                      <a:pt x="126" y="211"/>
                    </a:lnTo>
                    <a:lnTo>
                      <a:pt x="125" y="211"/>
                    </a:lnTo>
                    <a:lnTo>
                      <a:pt x="123" y="209"/>
                    </a:lnTo>
                    <a:lnTo>
                      <a:pt x="122" y="209"/>
                    </a:lnTo>
                    <a:lnTo>
                      <a:pt x="122" y="208"/>
                    </a:lnTo>
                    <a:lnTo>
                      <a:pt x="119" y="206"/>
                    </a:lnTo>
                    <a:lnTo>
                      <a:pt x="117" y="205"/>
                    </a:lnTo>
                    <a:lnTo>
                      <a:pt x="114" y="205"/>
                    </a:lnTo>
                    <a:lnTo>
                      <a:pt x="112" y="205"/>
                    </a:lnTo>
                    <a:lnTo>
                      <a:pt x="112" y="203"/>
                    </a:lnTo>
                    <a:lnTo>
                      <a:pt x="111" y="201"/>
                    </a:lnTo>
                    <a:lnTo>
                      <a:pt x="109" y="201"/>
                    </a:lnTo>
                    <a:lnTo>
                      <a:pt x="109" y="200"/>
                    </a:lnTo>
                    <a:lnTo>
                      <a:pt x="111" y="201"/>
                    </a:lnTo>
                    <a:lnTo>
                      <a:pt x="112" y="201"/>
                    </a:lnTo>
                    <a:lnTo>
                      <a:pt x="112" y="200"/>
                    </a:lnTo>
                    <a:lnTo>
                      <a:pt x="112" y="201"/>
                    </a:lnTo>
                    <a:lnTo>
                      <a:pt x="111" y="200"/>
                    </a:lnTo>
                    <a:lnTo>
                      <a:pt x="106" y="198"/>
                    </a:lnTo>
                    <a:lnTo>
                      <a:pt x="106" y="197"/>
                    </a:lnTo>
                    <a:lnTo>
                      <a:pt x="105" y="197"/>
                    </a:lnTo>
                    <a:lnTo>
                      <a:pt x="105" y="195"/>
                    </a:lnTo>
                    <a:lnTo>
                      <a:pt x="103" y="194"/>
                    </a:lnTo>
                    <a:lnTo>
                      <a:pt x="102" y="194"/>
                    </a:lnTo>
                    <a:lnTo>
                      <a:pt x="100" y="192"/>
                    </a:lnTo>
                    <a:lnTo>
                      <a:pt x="100" y="191"/>
                    </a:lnTo>
                    <a:lnTo>
                      <a:pt x="97" y="188"/>
                    </a:lnTo>
                    <a:lnTo>
                      <a:pt x="96" y="186"/>
                    </a:lnTo>
                    <a:lnTo>
                      <a:pt x="96" y="185"/>
                    </a:lnTo>
                    <a:lnTo>
                      <a:pt x="94" y="185"/>
                    </a:lnTo>
                    <a:lnTo>
                      <a:pt x="91" y="182"/>
                    </a:lnTo>
                    <a:lnTo>
                      <a:pt x="89" y="179"/>
                    </a:lnTo>
                    <a:lnTo>
                      <a:pt x="88" y="179"/>
                    </a:lnTo>
                    <a:lnTo>
                      <a:pt x="88" y="177"/>
                    </a:lnTo>
                    <a:lnTo>
                      <a:pt x="85" y="174"/>
                    </a:lnTo>
                    <a:lnTo>
                      <a:pt x="86" y="172"/>
                    </a:lnTo>
                    <a:lnTo>
                      <a:pt x="85" y="171"/>
                    </a:lnTo>
                    <a:lnTo>
                      <a:pt x="85" y="169"/>
                    </a:lnTo>
                    <a:lnTo>
                      <a:pt x="83" y="169"/>
                    </a:lnTo>
                    <a:lnTo>
                      <a:pt x="83" y="168"/>
                    </a:lnTo>
                    <a:lnTo>
                      <a:pt x="85" y="168"/>
                    </a:lnTo>
                    <a:lnTo>
                      <a:pt x="86" y="169"/>
                    </a:lnTo>
                    <a:lnTo>
                      <a:pt x="88" y="169"/>
                    </a:lnTo>
                    <a:lnTo>
                      <a:pt x="88" y="168"/>
                    </a:lnTo>
                    <a:lnTo>
                      <a:pt x="86" y="168"/>
                    </a:lnTo>
                    <a:lnTo>
                      <a:pt x="88" y="168"/>
                    </a:lnTo>
                    <a:lnTo>
                      <a:pt x="88" y="166"/>
                    </a:lnTo>
                    <a:lnTo>
                      <a:pt x="89" y="168"/>
                    </a:lnTo>
                    <a:lnTo>
                      <a:pt x="91" y="169"/>
                    </a:lnTo>
                    <a:lnTo>
                      <a:pt x="93" y="169"/>
                    </a:lnTo>
                    <a:lnTo>
                      <a:pt x="93" y="168"/>
                    </a:lnTo>
                    <a:lnTo>
                      <a:pt x="93" y="166"/>
                    </a:lnTo>
                    <a:lnTo>
                      <a:pt x="91" y="166"/>
                    </a:lnTo>
                    <a:lnTo>
                      <a:pt x="91" y="164"/>
                    </a:lnTo>
                    <a:lnTo>
                      <a:pt x="91" y="163"/>
                    </a:lnTo>
                    <a:lnTo>
                      <a:pt x="93" y="164"/>
                    </a:lnTo>
                    <a:lnTo>
                      <a:pt x="94" y="166"/>
                    </a:lnTo>
                    <a:lnTo>
                      <a:pt x="99" y="168"/>
                    </a:lnTo>
                    <a:lnTo>
                      <a:pt x="99" y="169"/>
                    </a:lnTo>
                    <a:lnTo>
                      <a:pt x="103" y="169"/>
                    </a:lnTo>
                    <a:lnTo>
                      <a:pt x="105" y="169"/>
                    </a:lnTo>
                    <a:lnTo>
                      <a:pt x="105" y="168"/>
                    </a:lnTo>
                    <a:lnTo>
                      <a:pt x="103" y="168"/>
                    </a:lnTo>
                    <a:lnTo>
                      <a:pt x="100" y="168"/>
                    </a:lnTo>
                    <a:lnTo>
                      <a:pt x="99" y="164"/>
                    </a:lnTo>
                    <a:lnTo>
                      <a:pt x="93" y="161"/>
                    </a:lnTo>
                    <a:lnTo>
                      <a:pt x="85" y="154"/>
                    </a:lnTo>
                    <a:lnTo>
                      <a:pt x="83" y="151"/>
                    </a:lnTo>
                    <a:lnTo>
                      <a:pt x="82" y="149"/>
                    </a:lnTo>
                    <a:lnTo>
                      <a:pt x="80" y="148"/>
                    </a:lnTo>
                    <a:lnTo>
                      <a:pt x="79" y="146"/>
                    </a:lnTo>
                    <a:lnTo>
                      <a:pt x="77" y="146"/>
                    </a:lnTo>
                    <a:lnTo>
                      <a:pt x="72" y="138"/>
                    </a:lnTo>
                    <a:lnTo>
                      <a:pt x="71" y="135"/>
                    </a:lnTo>
                    <a:lnTo>
                      <a:pt x="72" y="134"/>
                    </a:lnTo>
                    <a:lnTo>
                      <a:pt x="71" y="132"/>
                    </a:lnTo>
                    <a:lnTo>
                      <a:pt x="71" y="131"/>
                    </a:lnTo>
                    <a:lnTo>
                      <a:pt x="71" y="126"/>
                    </a:lnTo>
                    <a:lnTo>
                      <a:pt x="71" y="125"/>
                    </a:lnTo>
                    <a:lnTo>
                      <a:pt x="72" y="120"/>
                    </a:lnTo>
                    <a:lnTo>
                      <a:pt x="72" y="119"/>
                    </a:lnTo>
                    <a:lnTo>
                      <a:pt x="72" y="117"/>
                    </a:lnTo>
                    <a:lnTo>
                      <a:pt x="69" y="109"/>
                    </a:lnTo>
                    <a:lnTo>
                      <a:pt x="69" y="108"/>
                    </a:lnTo>
                    <a:lnTo>
                      <a:pt x="68" y="106"/>
                    </a:lnTo>
                    <a:lnTo>
                      <a:pt x="65" y="105"/>
                    </a:lnTo>
                    <a:lnTo>
                      <a:pt x="60" y="100"/>
                    </a:lnTo>
                    <a:lnTo>
                      <a:pt x="57" y="97"/>
                    </a:lnTo>
                    <a:lnTo>
                      <a:pt x="56" y="97"/>
                    </a:lnTo>
                    <a:lnTo>
                      <a:pt x="56" y="95"/>
                    </a:lnTo>
                    <a:lnTo>
                      <a:pt x="56" y="94"/>
                    </a:lnTo>
                    <a:lnTo>
                      <a:pt x="52" y="92"/>
                    </a:lnTo>
                    <a:lnTo>
                      <a:pt x="54" y="94"/>
                    </a:lnTo>
                    <a:lnTo>
                      <a:pt x="52" y="94"/>
                    </a:lnTo>
                    <a:lnTo>
                      <a:pt x="52" y="92"/>
                    </a:lnTo>
                    <a:lnTo>
                      <a:pt x="46" y="91"/>
                    </a:lnTo>
                    <a:lnTo>
                      <a:pt x="45" y="89"/>
                    </a:lnTo>
                    <a:lnTo>
                      <a:pt x="43" y="89"/>
                    </a:lnTo>
                    <a:lnTo>
                      <a:pt x="42" y="89"/>
                    </a:lnTo>
                    <a:lnTo>
                      <a:pt x="40" y="91"/>
                    </a:lnTo>
                    <a:lnTo>
                      <a:pt x="40" y="94"/>
                    </a:lnTo>
                    <a:lnTo>
                      <a:pt x="38" y="97"/>
                    </a:lnTo>
                    <a:lnTo>
                      <a:pt x="38" y="101"/>
                    </a:lnTo>
                    <a:lnTo>
                      <a:pt x="37" y="103"/>
                    </a:lnTo>
                    <a:lnTo>
                      <a:pt x="37" y="105"/>
                    </a:lnTo>
                    <a:lnTo>
                      <a:pt x="35" y="106"/>
                    </a:lnTo>
                    <a:lnTo>
                      <a:pt x="34" y="105"/>
                    </a:lnTo>
                    <a:lnTo>
                      <a:pt x="35" y="106"/>
                    </a:lnTo>
                    <a:lnTo>
                      <a:pt x="35" y="108"/>
                    </a:lnTo>
                    <a:lnTo>
                      <a:pt x="34" y="108"/>
                    </a:lnTo>
                    <a:lnTo>
                      <a:pt x="34" y="109"/>
                    </a:lnTo>
                    <a:lnTo>
                      <a:pt x="34" y="111"/>
                    </a:lnTo>
                    <a:lnTo>
                      <a:pt x="32" y="111"/>
                    </a:lnTo>
                    <a:lnTo>
                      <a:pt x="34" y="112"/>
                    </a:lnTo>
                    <a:lnTo>
                      <a:pt x="34" y="114"/>
                    </a:lnTo>
                    <a:lnTo>
                      <a:pt x="34" y="115"/>
                    </a:lnTo>
                    <a:lnTo>
                      <a:pt x="32" y="117"/>
                    </a:lnTo>
                    <a:lnTo>
                      <a:pt x="31" y="117"/>
                    </a:lnTo>
                    <a:lnTo>
                      <a:pt x="29" y="117"/>
                    </a:lnTo>
                    <a:lnTo>
                      <a:pt x="29" y="119"/>
                    </a:lnTo>
                    <a:lnTo>
                      <a:pt x="29" y="117"/>
                    </a:lnTo>
                    <a:lnTo>
                      <a:pt x="29" y="115"/>
                    </a:lnTo>
                    <a:lnTo>
                      <a:pt x="28" y="114"/>
                    </a:lnTo>
                    <a:lnTo>
                      <a:pt x="28" y="112"/>
                    </a:lnTo>
                    <a:lnTo>
                      <a:pt x="28" y="114"/>
                    </a:lnTo>
                    <a:lnTo>
                      <a:pt x="28" y="115"/>
                    </a:lnTo>
                    <a:lnTo>
                      <a:pt x="29" y="115"/>
                    </a:lnTo>
                    <a:lnTo>
                      <a:pt x="29" y="117"/>
                    </a:lnTo>
                    <a:lnTo>
                      <a:pt x="28" y="119"/>
                    </a:lnTo>
                    <a:lnTo>
                      <a:pt x="28" y="120"/>
                    </a:lnTo>
                    <a:lnTo>
                      <a:pt x="26" y="120"/>
                    </a:lnTo>
                    <a:lnTo>
                      <a:pt x="26" y="122"/>
                    </a:lnTo>
                    <a:lnTo>
                      <a:pt x="26" y="123"/>
                    </a:lnTo>
                    <a:lnTo>
                      <a:pt x="26" y="122"/>
                    </a:lnTo>
                    <a:lnTo>
                      <a:pt x="25" y="123"/>
                    </a:lnTo>
                    <a:lnTo>
                      <a:pt x="23" y="123"/>
                    </a:lnTo>
                    <a:lnTo>
                      <a:pt x="25" y="123"/>
                    </a:lnTo>
                    <a:lnTo>
                      <a:pt x="25" y="125"/>
                    </a:lnTo>
                    <a:lnTo>
                      <a:pt x="23" y="126"/>
                    </a:lnTo>
                    <a:lnTo>
                      <a:pt x="25" y="128"/>
                    </a:lnTo>
                    <a:lnTo>
                      <a:pt x="23" y="128"/>
                    </a:lnTo>
                    <a:lnTo>
                      <a:pt x="25" y="128"/>
                    </a:lnTo>
                    <a:lnTo>
                      <a:pt x="25" y="129"/>
                    </a:lnTo>
                    <a:lnTo>
                      <a:pt x="23" y="129"/>
                    </a:lnTo>
                    <a:lnTo>
                      <a:pt x="22" y="128"/>
                    </a:lnTo>
                    <a:lnTo>
                      <a:pt x="22" y="129"/>
                    </a:lnTo>
                    <a:lnTo>
                      <a:pt x="22" y="128"/>
                    </a:lnTo>
                    <a:lnTo>
                      <a:pt x="20" y="128"/>
                    </a:lnTo>
                    <a:lnTo>
                      <a:pt x="19" y="128"/>
                    </a:lnTo>
                    <a:lnTo>
                      <a:pt x="20" y="128"/>
                    </a:lnTo>
                    <a:lnTo>
                      <a:pt x="20" y="129"/>
                    </a:lnTo>
                    <a:lnTo>
                      <a:pt x="20" y="131"/>
                    </a:lnTo>
                    <a:lnTo>
                      <a:pt x="22" y="131"/>
                    </a:lnTo>
                    <a:lnTo>
                      <a:pt x="20" y="132"/>
                    </a:lnTo>
                    <a:lnTo>
                      <a:pt x="20" y="131"/>
                    </a:lnTo>
                    <a:lnTo>
                      <a:pt x="20" y="129"/>
                    </a:lnTo>
                    <a:lnTo>
                      <a:pt x="19" y="128"/>
                    </a:lnTo>
                    <a:lnTo>
                      <a:pt x="17" y="128"/>
                    </a:lnTo>
                    <a:lnTo>
                      <a:pt x="17" y="126"/>
                    </a:lnTo>
                    <a:lnTo>
                      <a:pt x="16" y="126"/>
                    </a:lnTo>
                    <a:lnTo>
                      <a:pt x="16" y="125"/>
                    </a:lnTo>
                    <a:lnTo>
                      <a:pt x="14" y="125"/>
                    </a:lnTo>
                    <a:lnTo>
                      <a:pt x="14" y="123"/>
                    </a:lnTo>
                    <a:lnTo>
                      <a:pt x="16" y="125"/>
                    </a:lnTo>
                    <a:lnTo>
                      <a:pt x="17" y="125"/>
                    </a:lnTo>
                    <a:lnTo>
                      <a:pt x="17" y="123"/>
                    </a:lnTo>
                    <a:lnTo>
                      <a:pt x="16" y="123"/>
                    </a:lnTo>
                    <a:lnTo>
                      <a:pt x="14" y="123"/>
                    </a:lnTo>
                    <a:lnTo>
                      <a:pt x="16" y="122"/>
                    </a:lnTo>
                    <a:lnTo>
                      <a:pt x="14" y="120"/>
                    </a:lnTo>
                    <a:lnTo>
                      <a:pt x="14" y="119"/>
                    </a:lnTo>
                    <a:lnTo>
                      <a:pt x="11" y="115"/>
                    </a:lnTo>
                    <a:lnTo>
                      <a:pt x="9" y="112"/>
                    </a:lnTo>
                    <a:lnTo>
                      <a:pt x="8" y="111"/>
                    </a:lnTo>
                    <a:lnTo>
                      <a:pt x="6" y="109"/>
                    </a:lnTo>
                    <a:lnTo>
                      <a:pt x="6" y="108"/>
                    </a:lnTo>
                    <a:lnTo>
                      <a:pt x="5" y="106"/>
                    </a:lnTo>
                    <a:lnTo>
                      <a:pt x="6" y="106"/>
                    </a:lnTo>
                    <a:lnTo>
                      <a:pt x="11" y="105"/>
                    </a:lnTo>
                    <a:lnTo>
                      <a:pt x="9" y="105"/>
                    </a:lnTo>
                    <a:lnTo>
                      <a:pt x="6" y="105"/>
                    </a:lnTo>
                    <a:lnTo>
                      <a:pt x="5" y="105"/>
                    </a:lnTo>
                    <a:lnTo>
                      <a:pt x="5" y="103"/>
                    </a:lnTo>
                    <a:lnTo>
                      <a:pt x="3" y="101"/>
                    </a:lnTo>
                    <a:lnTo>
                      <a:pt x="5" y="101"/>
                    </a:lnTo>
                    <a:lnTo>
                      <a:pt x="3" y="100"/>
                    </a:lnTo>
                    <a:lnTo>
                      <a:pt x="5" y="100"/>
                    </a:lnTo>
                    <a:lnTo>
                      <a:pt x="5" y="98"/>
                    </a:lnTo>
                    <a:lnTo>
                      <a:pt x="3" y="98"/>
                    </a:lnTo>
                    <a:lnTo>
                      <a:pt x="5" y="97"/>
                    </a:lnTo>
                    <a:lnTo>
                      <a:pt x="3" y="95"/>
                    </a:lnTo>
                    <a:lnTo>
                      <a:pt x="5" y="94"/>
                    </a:lnTo>
                    <a:lnTo>
                      <a:pt x="3" y="94"/>
                    </a:lnTo>
                    <a:lnTo>
                      <a:pt x="3" y="92"/>
                    </a:lnTo>
                    <a:lnTo>
                      <a:pt x="5" y="92"/>
                    </a:lnTo>
                    <a:lnTo>
                      <a:pt x="5" y="91"/>
                    </a:lnTo>
                    <a:lnTo>
                      <a:pt x="3" y="91"/>
                    </a:lnTo>
                    <a:lnTo>
                      <a:pt x="2" y="91"/>
                    </a:lnTo>
                    <a:lnTo>
                      <a:pt x="2" y="89"/>
                    </a:lnTo>
                    <a:lnTo>
                      <a:pt x="2" y="88"/>
                    </a:lnTo>
                    <a:lnTo>
                      <a:pt x="0" y="83"/>
                    </a:lnTo>
                    <a:lnTo>
                      <a:pt x="0" y="82"/>
                    </a:lnTo>
                    <a:lnTo>
                      <a:pt x="0" y="80"/>
                    </a:lnTo>
                    <a:lnTo>
                      <a:pt x="0" y="78"/>
                    </a:lnTo>
                    <a:lnTo>
                      <a:pt x="0" y="77"/>
                    </a:lnTo>
                    <a:lnTo>
                      <a:pt x="0" y="78"/>
                    </a:lnTo>
                    <a:lnTo>
                      <a:pt x="3" y="78"/>
                    </a:lnTo>
                    <a:lnTo>
                      <a:pt x="6" y="82"/>
                    </a:lnTo>
                    <a:lnTo>
                      <a:pt x="8" y="82"/>
                    </a:lnTo>
                    <a:lnTo>
                      <a:pt x="12" y="82"/>
                    </a:lnTo>
                    <a:lnTo>
                      <a:pt x="16" y="83"/>
                    </a:lnTo>
                    <a:lnTo>
                      <a:pt x="17" y="83"/>
                    </a:lnTo>
                    <a:lnTo>
                      <a:pt x="20" y="83"/>
                    </a:lnTo>
                    <a:lnTo>
                      <a:pt x="22" y="82"/>
                    </a:lnTo>
                    <a:lnTo>
                      <a:pt x="23" y="82"/>
                    </a:lnTo>
                    <a:lnTo>
                      <a:pt x="25" y="80"/>
                    </a:lnTo>
                    <a:lnTo>
                      <a:pt x="23" y="78"/>
                    </a:lnTo>
                    <a:lnTo>
                      <a:pt x="23" y="77"/>
                    </a:lnTo>
                    <a:lnTo>
                      <a:pt x="25" y="77"/>
                    </a:lnTo>
                    <a:lnTo>
                      <a:pt x="26" y="77"/>
                    </a:lnTo>
                    <a:lnTo>
                      <a:pt x="26" y="78"/>
                    </a:lnTo>
                    <a:lnTo>
                      <a:pt x="28" y="78"/>
                    </a:lnTo>
                    <a:lnTo>
                      <a:pt x="29" y="80"/>
                    </a:lnTo>
                    <a:lnTo>
                      <a:pt x="31" y="80"/>
                    </a:lnTo>
                    <a:lnTo>
                      <a:pt x="32" y="80"/>
                    </a:lnTo>
                    <a:lnTo>
                      <a:pt x="35" y="78"/>
                    </a:lnTo>
                    <a:lnTo>
                      <a:pt x="37" y="78"/>
                    </a:lnTo>
                    <a:lnTo>
                      <a:pt x="40" y="80"/>
                    </a:lnTo>
                    <a:lnTo>
                      <a:pt x="42" y="80"/>
                    </a:lnTo>
                    <a:lnTo>
                      <a:pt x="45" y="80"/>
                    </a:lnTo>
                    <a:lnTo>
                      <a:pt x="46" y="78"/>
                    </a:lnTo>
                    <a:lnTo>
                      <a:pt x="48" y="78"/>
                    </a:lnTo>
                    <a:lnTo>
                      <a:pt x="49" y="77"/>
                    </a:lnTo>
                    <a:lnTo>
                      <a:pt x="51" y="75"/>
                    </a:lnTo>
                    <a:lnTo>
                      <a:pt x="51" y="74"/>
                    </a:lnTo>
                    <a:lnTo>
                      <a:pt x="51" y="72"/>
                    </a:lnTo>
                    <a:lnTo>
                      <a:pt x="51" y="71"/>
                    </a:lnTo>
                    <a:lnTo>
                      <a:pt x="52" y="69"/>
                    </a:lnTo>
                    <a:lnTo>
                      <a:pt x="54" y="68"/>
                    </a:lnTo>
                    <a:lnTo>
                      <a:pt x="54" y="66"/>
                    </a:lnTo>
                    <a:lnTo>
                      <a:pt x="56" y="66"/>
                    </a:lnTo>
                    <a:lnTo>
                      <a:pt x="56" y="68"/>
                    </a:lnTo>
                    <a:lnTo>
                      <a:pt x="56" y="69"/>
                    </a:lnTo>
                    <a:lnTo>
                      <a:pt x="57" y="71"/>
                    </a:lnTo>
                    <a:lnTo>
                      <a:pt x="59" y="72"/>
                    </a:lnTo>
                    <a:lnTo>
                      <a:pt x="60" y="72"/>
                    </a:lnTo>
                    <a:lnTo>
                      <a:pt x="60" y="74"/>
                    </a:lnTo>
                    <a:lnTo>
                      <a:pt x="60" y="75"/>
                    </a:lnTo>
                    <a:lnTo>
                      <a:pt x="62" y="77"/>
                    </a:lnTo>
                    <a:lnTo>
                      <a:pt x="66" y="78"/>
                    </a:lnTo>
                    <a:lnTo>
                      <a:pt x="66" y="80"/>
                    </a:lnTo>
                    <a:lnTo>
                      <a:pt x="69" y="82"/>
                    </a:lnTo>
                    <a:lnTo>
                      <a:pt x="71" y="80"/>
                    </a:lnTo>
                    <a:lnTo>
                      <a:pt x="72" y="78"/>
                    </a:lnTo>
                    <a:lnTo>
                      <a:pt x="72" y="77"/>
                    </a:lnTo>
                    <a:lnTo>
                      <a:pt x="74" y="78"/>
                    </a:lnTo>
                    <a:lnTo>
                      <a:pt x="75" y="78"/>
                    </a:lnTo>
                    <a:lnTo>
                      <a:pt x="77" y="78"/>
                    </a:lnTo>
                    <a:lnTo>
                      <a:pt x="77" y="80"/>
                    </a:lnTo>
                    <a:lnTo>
                      <a:pt x="80" y="80"/>
                    </a:lnTo>
                    <a:lnTo>
                      <a:pt x="85" y="83"/>
                    </a:lnTo>
                    <a:lnTo>
                      <a:pt x="86" y="83"/>
                    </a:lnTo>
                    <a:lnTo>
                      <a:pt x="89" y="83"/>
                    </a:lnTo>
                    <a:lnTo>
                      <a:pt x="93" y="82"/>
                    </a:lnTo>
                    <a:lnTo>
                      <a:pt x="94" y="82"/>
                    </a:lnTo>
                    <a:lnTo>
                      <a:pt x="96" y="80"/>
                    </a:lnTo>
                    <a:lnTo>
                      <a:pt x="94" y="78"/>
                    </a:lnTo>
                    <a:lnTo>
                      <a:pt x="93" y="77"/>
                    </a:lnTo>
                    <a:lnTo>
                      <a:pt x="93" y="75"/>
                    </a:lnTo>
                    <a:lnTo>
                      <a:pt x="93" y="72"/>
                    </a:lnTo>
                    <a:lnTo>
                      <a:pt x="91" y="72"/>
                    </a:lnTo>
                    <a:lnTo>
                      <a:pt x="91" y="71"/>
                    </a:lnTo>
                    <a:lnTo>
                      <a:pt x="93" y="71"/>
                    </a:lnTo>
                    <a:lnTo>
                      <a:pt x="93" y="69"/>
                    </a:lnTo>
                    <a:lnTo>
                      <a:pt x="94" y="68"/>
                    </a:lnTo>
                    <a:lnTo>
                      <a:pt x="96" y="68"/>
                    </a:lnTo>
                    <a:lnTo>
                      <a:pt x="97" y="68"/>
                    </a:lnTo>
                    <a:lnTo>
                      <a:pt x="96" y="66"/>
                    </a:lnTo>
                    <a:lnTo>
                      <a:pt x="94" y="64"/>
                    </a:lnTo>
                    <a:lnTo>
                      <a:pt x="93" y="66"/>
                    </a:lnTo>
                    <a:lnTo>
                      <a:pt x="93" y="64"/>
                    </a:lnTo>
                    <a:lnTo>
                      <a:pt x="91" y="64"/>
                    </a:lnTo>
                    <a:lnTo>
                      <a:pt x="91" y="63"/>
                    </a:lnTo>
                    <a:lnTo>
                      <a:pt x="89" y="63"/>
                    </a:lnTo>
                    <a:lnTo>
                      <a:pt x="91" y="63"/>
                    </a:lnTo>
                    <a:lnTo>
                      <a:pt x="91" y="61"/>
                    </a:lnTo>
                    <a:lnTo>
                      <a:pt x="93" y="60"/>
                    </a:lnTo>
                    <a:lnTo>
                      <a:pt x="94" y="60"/>
                    </a:lnTo>
                    <a:lnTo>
                      <a:pt x="100" y="58"/>
                    </a:lnTo>
                    <a:lnTo>
                      <a:pt x="100" y="57"/>
                    </a:lnTo>
                    <a:lnTo>
                      <a:pt x="100" y="55"/>
                    </a:lnTo>
                    <a:lnTo>
                      <a:pt x="102" y="55"/>
                    </a:lnTo>
                    <a:lnTo>
                      <a:pt x="103" y="55"/>
                    </a:lnTo>
                    <a:lnTo>
                      <a:pt x="103" y="54"/>
                    </a:lnTo>
                    <a:lnTo>
                      <a:pt x="105" y="54"/>
                    </a:lnTo>
                    <a:lnTo>
                      <a:pt x="106" y="54"/>
                    </a:lnTo>
                    <a:lnTo>
                      <a:pt x="108" y="54"/>
                    </a:lnTo>
                    <a:lnTo>
                      <a:pt x="109" y="54"/>
                    </a:lnTo>
                    <a:lnTo>
                      <a:pt x="111" y="54"/>
                    </a:lnTo>
                    <a:lnTo>
                      <a:pt x="112" y="54"/>
                    </a:lnTo>
                    <a:lnTo>
                      <a:pt x="112" y="52"/>
                    </a:lnTo>
                    <a:lnTo>
                      <a:pt x="111" y="51"/>
                    </a:lnTo>
                    <a:lnTo>
                      <a:pt x="111" y="49"/>
                    </a:lnTo>
                    <a:lnTo>
                      <a:pt x="111" y="48"/>
                    </a:lnTo>
                    <a:lnTo>
                      <a:pt x="112" y="48"/>
                    </a:lnTo>
                    <a:lnTo>
                      <a:pt x="112" y="46"/>
                    </a:lnTo>
                    <a:lnTo>
                      <a:pt x="112" y="45"/>
                    </a:lnTo>
                    <a:lnTo>
                      <a:pt x="112" y="43"/>
                    </a:lnTo>
                    <a:lnTo>
                      <a:pt x="112" y="41"/>
                    </a:lnTo>
                    <a:lnTo>
                      <a:pt x="112" y="40"/>
                    </a:lnTo>
                    <a:lnTo>
                      <a:pt x="112" y="38"/>
                    </a:lnTo>
                    <a:lnTo>
                      <a:pt x="114" y="38"/>
                    </a:lnTo>
                    <a:lnTo>
                      <a:pt x="112" y="38"/>
                    </a:lnTo>
                    <a:lnTo>
                      <a:pt x="112" y="37"/>
                    </a:lnTo>
                    <a:lnTo>
                      <a:pt x="111" y="35"/>
                    </a:lnTo>
                    <a:lnTo>
                      <a:pt x="109" y="35"/>
                    </a:lnTo>
                    <a:lnTo>
                      <a:pt x="108" y="34"/>
                    </a:lnTo>
                    <a:lnTo>
                      <a:pt x="108" y="32"/>
                    </a:lnTo>
                    <a:lnTo>
                      <a:pt x="108" y="31"/>
                    </a:lnTo>
                    <a:lnTo>
                      <a:pt x="108" y="29"/>
                    </a:lnTo>
                    <a:lnTo>
                      <a:pt x="109" y="26"/>
                    </a:lnTo>
                    <a:lnTo>
                      <a:pt x="111" y="26"/>
                    </a:lnTo>
                    <a:lnTo>
                      <a:pt x="111" y="24"/>
                    </a:lnTo>
                    <a:lnTo>
                      <a:pt x="112" y="24"/>
                    </a:lnTo>
                    <a:lnTo>
                      <a:pt x="115" y="24"/>
                    </a:lnTo>
                    <a:lnTo>
                      <a:pt x="117" y="24"/>
                    </a:lnTo>
                    <a:lnTo>
                      <a:pt x="119" y="23"/>
                    </a:lnTo>
                    <a:lnTo>
                      <a:pt x="119" y="21"/>
                    </a:lnTo>
                    <a:lnTo>
                      <a:pt x="120" y="21"/>
                    </a:lnTo>
                    <a:lnTo>
                      <a:pt x="123" y="21"/>
                    </a:lnTo>
                    <a:lnTo>
                      <a:pt x="125" y="20"/>
                    </a:lnTo>
                    <a:lnTo>
                      <a:pt x="126" y="20"/>
                    </a:lnTo>
                    <a:lnTo>
                      <a:pt x="128" y="20"/>
                    </a:lnTo>
                    <a:lnTo>
                      <a:pt x="130" y="18"/>
                    </a:lnTo>
                    <a:lnTo>
                      <a:pt x="131" y="18"/>
                    </a:lnTo>
                    <a:lnTo>
                      <a:pt x="133" y="17"/>
                    </a:lnTo>
                    <a:lnTo>
                      <a:pt x="133" y="15"/>
                    </a:lnTo>
                    <a:lnTo>
                      <a:pt x="133" y="14"/>
                    </a:lnTo>
                    <a:lnTo>
                      <a:pt x="133" y="12"/>
                    </a:lnTo>
                    <a:lnTo>
                      <a:pt x="134" y="12"/>
                    </a:lnTo>
                    <a:lnTo>
                      <a:pt x="136" y="12"/>
                    </a:lnTo>
                    <a:lnTo>
                      <a:pt x="136" y="11"/>
                    </a:lnTo>
                    <a:lnTo>
                      <a:pt x="137" y="11"/>
                    </a:lnTo>
                    <a:lnTo>
                      <a:pt x="137" y="12"/>
                    </a:lnTo>
                    <a:lnTo>
                      <a:pt x="139" y="12"/>
                    </a:lnTo>
                    <a:lnTo>
                      <a:pt x="139" y="14"/>
                    </a:lnTo>
                    <a:lnTo>
                      <a:pt x="140" y="14"/>
                    </a:lnTo>
                    <a:lnTo>
                      <a:pt x="142" y="12"/>
                    </a:lnTo>
                    <a:lnTo>
                      <a:pt x="143" y="12"/>
                    </a:lnTo>
                    <a:lnTo>
                      <a:pt x="143" y="11"/>
                    </a:lnTo>
                    <a:lnTo>
                      <a:pt x="142" y="11"/>
                    </a:lnTo>
                    <a:lnTo>
                      <a:pt x="142" y="9"/>
                    </a:lnTo>
                    <a:lnTo>
                      <a:pt x="142" y="8"/>
                    </a:lnTo>
                    <a:lnTo>
                      <a:pt x="142" y="6"/>
                    </a:lnTo>
                    <a:lnTo>
                      <a:pt x="142" y="4"/>
                    </a:lnTo>
                    <a:lnTo>
                      <a:pt x="143" y="3"/>
                    </a:lnTo>
                    <a:lnTo>
                      <a:pt x="143" y="1"/>
                    </a:lnTo>
                    <a:lnTo>
                      <a:pt x="145" y="1"/>
                    </a:lnTo>
                    <a:lnTo>
                      <a:pt x="146" y="0"/>
                    </a:lnTo>
                    <a:lnTo>
                      <a:pt x="148" y="0"/>
                    </a:lnTo>
                    <a:lnTo>
                      <a:pt x="149" y="0"/>
                    </a:lnTo>
                    <a:lnTo>
                      <a:pt x="151" y="0"/>
                    </a:lnTo>
                    <a:lnTo>
                      <a:pt x="151" y="1"/>
                    </a:lnTo>
                    <a:lnTo>
                      <a:pt x="152" y="1"/>
                    </a:lnTo>
                    <a:lnTo>
                      <a:pt x="154" y="1"/>
                    </a:lnTo>
                    <a:lnTo>
                      <a:pt x="156" y="3"/>
                    </a:lnTo>
                    <a:close/>
                  </a:path>
                </a:pathLst>
              </a:custGeom>
              <a:solidFill>
                <a:srgbClr val="494949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FFFFFF"/>
                  </a:solidFill>
                  <a:latin typeface="Arial" panose="020B0604020202020204"/>
                </a:endParaRPr>
              </a:p>
            </p:txBody>
          </p:sp>
          <p:sp>
            <p:nvSpPr>
              <p:cNvPr id="75" name="Freeform 453">
                <a:extLst>
                  <a:ext uri="{FF2B5EF4-FFF2-40B4-BE49-F238E27FC236}">
                    <a16:creationId xmlns:a16="http://schemas.microsoft.com/office/drawing/2014/main" id="{A342779D-7618-C189-E602-7622009CA26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03950" y="6568555"/>
                <a:ext cx="19050" cy="66675"/>
              </a:xfrm>
              <a:custGeom>
                <a:avLst/>
                <a:gdLst>
                  <a:gd name="T0" fmla="*/ 11 w 12"/>
                  <a:gd name="T1" fmla="*/ 39 h 42"/>
                  <a:gd name="T2" fmla="*/ 12 w 12"/>
                  <a:gd name="T3" fmla="*/ 42 h 42"/>
                  <a:gd name="T4" fmla="*/ 9 w 12"/>
                  <a:gd name="T5" fmla="*/ 42 h 42"/>
                  <a:gd name="T6" fmla="*/ 6 w 12"/>
                  <a:gd name="T7" fmla="*/ 36 h 42"/>
                  <a:gd name="T8" fmla="*/ 5 w 12"/>
                  <a:gd name="T9" fmla="*/ 33 h 42"/>
                  <a:gd name="T10" fmla="*/ 5 w 12"/>
                  <a:gd name="T11" fmla="*/ 33 h 42"/>
                  <a:gd name="T12" fmla="*/ 5 w 12"/>
                  <a:gd name="T13" fmla="*/ 28 h 42"/>
                  <a:gd name="T14" fmla="*/ 2 w 12"/>
                  <a:gd name="T15" fmla="*/ 27 h 42"/>
                  <a:gd name="T16" fmla="*/ 0 w 12"/>
                  <a:gd name="T17" fmla="*/ 21 h 42"/>
                  <a:gd name="T18" fmla="*/ 0 w 12"/>
                  <a:gd name="T19" fmla="*/ 19 h 42"/>
                  <a:gd name="T20" fmla="*/ 2 w 12"/>
                  <a:gd name="T21" fmla="*/ 19 h 42"/>
                  <a:gd name="T22" fmla="*/ 3 w 12"/>
                  <a:gd name="T23" fmla="*/ 21 h 42"/>
                  <a:gd name="T24" fmla="*/ 6 w 12"/>
                  <a:gd name="T25" fmla="*/ 21 h 42"/>
                  <a:gd name="T26" fmla="*/ 5 w 12"/>
                  <a:gd name="T27" fmla="*/ 18 h 42"/>
                  <a:gd name="T28" fmla="*/ 6 w 12"/>
                  <a:gd name="T29" fmla="*/ 16 h 42"/>
                  <a:gd name="T30" fmla="*/ 3 w 12"/>
                  <a:gd name="T31" fmla="*/ 11 h 42"/>
                  <a:gd name="T32" fmla="*/ 0 w 12"/>
                  <a:gd name="T33" fmla="*/ 7 h 42"/>
                  <a:gd name="T34" fmla="*/ 0 w 12"/>
                  <a:gd name="T35" fmla="*/ 4 h 42"/>
                  <a:gd name="T36" fmla="*/ 2 w 12"/>
                  <a:gd name="T37" fmla="*/ 2 h 42"/>
                  <a:gd name="T38" fmla="*/ 3 w 12"/>
                  <a:gd name="T39" fmla="*/ 2 h 42"/>
                  <a:gd name="T40" fmla="*/ 5 w 12"/>
                  <a:gd name="T41" fmla="*/ 5 h 42"/>
                  <a:gd name="T42" fmla="*/ 5 w 12"/>
                  <a:gd name="T43" fmla="*/ 8 h 42"/>
                  <a:gd name="T44" fmla="*/ 6 w 12"/>
                  <a:gd name="T45" fmla="*/ 14 h 42"/>
                  <a:gd name="T46" fmla="*/ 9 w 12"/>
                  <a:gd name="T47" fmla="*/ 14 h 42"/>
                  <a:gd name="T48" fmla="*/ 9 w 12"/>
                  <a:gd name="T49" fmla="*/ 18 h 42"/>
                  <a:gd name="T50" fmla="*/ 9 w 12"/>
                  <a:gd name="T51" fmla="*/ 21 h 42"/>
                  <a:gd name="T52" fmla="*/ 8 w 12"/>
                  <a:gd name="T53" fmla="*/ 22 h 42"/>
                  <a:gd name="T54" fmla="*/ 9 w 12"/>
                  <a:gd name="T55" fmla="*/ 27 h 42"/>
                  <a:gd name="T56" fmla="*/ 9 w 12"/>
                  <a:gd name="T57" fmla="*/ 30 h 42"/>
                  <a:gd name="T58" fmla="*/ 9 w 12"/>
                  <a:gd name="T59" fmla="*/ 33 h 42"/>
                  <a:gd name="T60" fmla="*/ 9 w 12"/>
                  <a:gd name="T61" fmla="*/ 36 h 42"/>
                  <a:gd name="T62" fmla="*/ 11 w 12"/>
                  <a:gd name="T63" fmla="*/ 37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2" h="42">
                    <a:moveTo>
                      <a:pt x="12" y="39"/>
                    </a:moveTo>
                    <a:lnTo>
                      <a:pt x="11" y="39"/>
                    </a:lnTo>
                    <a:lnTo>
                      <a:pt x="12" y="41"/>
                    </a:lnTo>
                    <a:lnTo>
                      <a:pt x="12" y="42"/>
                    </a:lnTo>
                    <a:lnTo>
                      <a:pt x="11" y="42"/>
                    </a:lnTo>
                    <a:lnTo>
                      <a:pt x="9" y="42"/>
                    </a:lnTo>
                    <a:lnTo>
                      <a:pt x="8" y="39"/>
                    </a:lnTo>
                    <a:lnTo>
                      <a:pt x="6" y="36"/>
                    </a:lnTo>
                    <a:lnTo>
                      <a:pt x="6" y="33"/>
                    </a:lnTo>
                    <a:lnTo>
                      <a:pt x="5" y="33"/>
                    </a:lnTo>
                    <a:lnTo>
                      <a:pt x="5" y="31"/>
                    </a:lnTo>
                    <a:lnTo>
                      <a:pt x="5" y="33"/>
                    </a:lnTo>
                    <a:lnTo>
                      <a:pt x="5" y="31"/>
                    </a:lnTo>
                    <a:lnTo>
                      <a:pt x="5" y="28"/>
                    </a:lnTo>
                    <a:lnTo>
                      <a:pt x="3" y="27"/>
                    </a:lnTo>
                    <a:lnTo>
                      <a:pt x="2" y="27"/>
                    </a:lnTo>
                    <a:lnTo>
                      <a:pt x="2" y="22"/>
                    </a:lnTo>
                    <a:lnTo>
                      <a:pt x="0" y="21"/>
                    </a:lnTo>
                    <a:lnTo>
                      <a:pt x="2" y="19"/>
                    </a:lnTo>
                    <a:lnTo>
                      <a:pt x="0" y="19"/>
                    </a:lnTo>
                    <a:lnTo>
                      <a:pt x="2" y="18"/>
                    </a:lnTo>
                    <a:lnTo>
                      <a:pt x="2" y="19"/>
                    </a:lnTo>
                    <a:lnTo>
                      <a:pt x="3" y="19"/>
                    </a:lnTo>
                    <a:lnTo>
                      <a:pt x="3" y="21"/>
                    </a:lnTo>
                    <a:lnTo>
                      <a:pt x="5" y="21"/>
                    </a:lnTo>
                    <a:lnTo>
                      <a:pt x="6" y="21"/>
                    </a:lnTo>
                    <a:lnTo>
                      <a:pt x="6" y="19"/>
                    </a:lnTo>
                    <a:lnTo>
                      <a:pt x="5" y="18"/>
                    </a:lnTo>
                    <a:lnTo>
                      <a:pt x="6" y="18"/>
                    </a:lnTo>
                    <a:lnTo>
                      <a:pt x="6" y="16"/>
                    </a:lnTo>
                    <a:lnTo>
                      <a:pt x="5" y="14"/>
                    </a:lnTo>
                    <a:lnTo>
                      <a:pt x="3" y="11"/>
                    </a:lnTo>
                    <a:lnTo>
                      <a:pt x="3" y="10"/>
                    </a:lnTo>
                    <a:lnTo>
                      <a:pt x="0" y="7"/>
                    </a:lnTo>
                    <a:lnTo>
                      <a:pt x="0" y="5"/>
                    </a:lnTo>
                    <a:lnTo>
                      <a:pt x="0" y="4"/>
                    </a:lnTo>
                    <a:lnTo>
                      <a:pt x="0" y="2"/>
                    </a:lnTo>
                    <a:lnTo>
                      <a:pt x="2" y="2"/>
                    </a:lnTo>
                    <a:lnTo>
                      <a:pt x="3" y="0"/>
                    </a:lnTo>
                    <a:lnTo>
                      <a:pt x="3" y="2"/>
                    </a:lnTo>
                    <a:lnTo>
                      <a:pt x="5" y="2"/>
                    </a:lnTo>
                    <a:lnTo>
                      <a:pt x="5" y="5"/>
                    </a:lnTo>
                    <a:lnTo>
                      <a:pt x="5" y="7"/>
                    </a:lnTo>
                    <a:lnTo>
                      <a:pt x="5" y="8"/>
                    </a:lnTo>
                    <a:lnTo>
                      <a:pt x="5" y="11"/>
                    </a:lnTo>
                    <a:lnTo>
                      <a:pt x="6" y="14"/>
                    </a:lnTo>
                    <a:lnTo>
                      <a:pt x="8" y="14"/>
                    </a:lnTo>
                    <a:lnTo>
                      <a:pt x="9" y="14"/>
                    </a:lnTo>
                    <a:lnTo>
                      <a:pt x="9" y="16"/>
                    </a:lnTo>
                    <a:lnTo>
                      <a:pt x="9" y="18"/>
                    </a:lnTo>
                    <a:lnTo>
                      <a:pt x="9" y="19"/>
                    </a:lnTo>
                    <a:lnTo>
                      <a:pt x="9" y="21"/>
                    </a:lnTo>
                    <a:lnTo>
                      <a:pt x="9" y="22"/>
                    </a:lnTo>
                    <a:lnTo>
                      <a:pt x="8" y="22"/>
                    </a:lnTo>
                    <a:lnTo>
                      <a:pt x="9" y="25"/>
                    </a:lnTo>
                    <a:lnTo>
                      <a:pt x="9" y="27"/>
                    </a:lnTo>
                    <a:lnTo>
                      <a:pt x="9" y="28"/>
                    </a:lnTo>
                    <a:lnTo>
                      <a:pt x="9" y="30"/>
                    </a:lnTo>
                    <a:lnTo>
                      <a:pt x="9" y="31"/>
                    </a:lnTo>
                    <a:lnTo>
                      <a:pt x="9" y="33"/>
                    </a:lnTo>
                    <a:lnTo>
                      <a:pt x="9" y="34"/>
                    </a:lnTo>
                    <a:lnTo>
                      <a:pt x="9" y="36"/>
                    </a:lnTo>
                    <a:lnTo>
                      <a:pt x="11" y="36"/>
                    </a:lnTo>
                    <a:lnTo>
                      <a:pt x="11" y="37"/>
                    </a:lnTo>
                    <a:lnTo>
                      <a:pt x="12" y="39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76" name="Freeform 454">
                <a:extLst>
                  <a:ext uri="{FF2B5EF4-FFF2-40B4-BE49-F238E27FC236}">
                    <a16:creationId xmlns:a16="http://schemas.microsoft.com/office/drawing/2014/main" id="{7D73028B-D736-F9B8-3C11-BB43735356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16650" y="6562205"/>
                <a:ext cx="31750" cy="34925"/>
              </a:xfrm>
              <a:custGeom>
                <a:avLst/>
                <a:gdLst>
                  <a:gd name="T0" fmla="*/ 15 w 20"/>
                  <a:gd name="T1" fmla="*/ 22 h 22"/>
                  <a:gd name="T2" fmla="*/ 14 w 20"/>
                  <a:gd name="T3" fmla="*/ 22 h 22"/>
                  <a:gd name="T4" fmla="*/ 12 w 20"/>
                  <a:gd name="T5" fmla="*/ 20 h 22"/>
                  <a:gd name="T6" fmla="*/ 11 w 20"/>
                  <a:gd name="T7" fmla="*/ 20 h 22"/>
                  <a:gd name="T8" fmla="*/ 9 w 20"/>
                  <a:gd name="T9" fmla="*/ 18 h 22"/>
                  <a:gd name="T10" fmla="*/ 9 w 20"/>
                  <a:gd name="T11" fmla="*/ 15 h 22"/>
                  <a:gd name="T12" fmla="*/ 9 w 20"/>
                  <a:gd name="T13" fmla="*/ 17 h 22"/>
                  <a:gd name="T14" fmla="*/ 8 w 20"/>
                  <a:gd name="T15" fmla="*/ 17 h 22"/>
                  <a:gd name="T16" fmla="*/ 4 w 20"/>
                  <a:gd name="T17" fmla="*/ 15 h 22"/>
                  <a:gd name="T18" fmla="*/ 3 w 20"/>
                  <a:gd name="T19" fmla="*/ 15 h 22"/>
                  <a:gd name="T20" fmla="*/ 1 w 20"/>
                  <a:gd name="T21" fmla="*/ 14 h 22"/>
                  <a:gd name="T22" fmla="*/ 0 w 20"/>
                  <a:gd name="T23" fmla="*/ 12 h 22"/>
                  <a:gd name="T24" fmla="*/ 0 w 20"/>
                  <a:gd name="T25" fmla="*/ 11 h 22"/>
                  <a:gd name="T26" fmla="*/ 1 w 20"/>
                  <a:gd name="T27" fmla="*/ 11 h 22"/>
                  <a:gd name="T28" fmla="*/ 1 w 20"/>
                  <a:gd name="T29" fmla="*/ 9 h 22"/>
                  <a:gd name="T30" fmla="*/ 4 w 20"/>
                  <a:gd name="T31" fmla="*/ 9 h 22"/>
                  <a:gd name="T32" fmla="*/ 4 w 20"/>
                  <a:gd name="T33" fmla="*/ 8 h 22"/>
                  <a:gd name="T34" fmla="*/ 4 w 20"/>
                  <a:gd name="T35" fmla="*/ 6 h 22"/>
                  <a:gd name="T36" fmla="*/ 6 w 20"/>
                  <a:gd name="T37" fmla="*/ 6 h 22"/>
                  <a:gd name="T38" fmla="*/ 6 w 20"/>
                  <a:gd name="T39" fmla="*/ 4 h 22"/>
                  <a:gd name="T40" fmla="*/ 4 w 20"/>
                  <a:gd name="T41" fmla="*/ 4 h 22"/>
                  <a:gd name="T42" fmla="*/ 4 w 20"/>
                  <a:gd name="T43" fmla="*/ 3 h 22"/>
                  <a:gd name="T44" fmla="*/ 6 w 20"/>
                  <a:gd name="T45" fmla="*/ 3 h 22"/>
                  <a:gd name="T46" fmla="*/ 6 w 20"/>
                  <a:gd name="T47" fmla="*/ 1 h 22"/>
                  <a:gd name="T48" fmla="*/ 4 w 20"/>
                  <a:gd name="T49" fmla="*/ 0 h 22"/>
                  <a:gd name="T50" fmla="*/ 6 w 20"/>
                  <a:gd name="T51" fmla="*/ 0 h 22"/>
                  <a:gd name="T52" fmla="*/ 8 w 20"/>
                  <a:gd name="T53" fmla="*/ 0 h 22"/>
                  <a:gd name="T54" fmla="*/ 8 w 20"/>
                  <a:gd name="T55" fmla="*/ 1 h 22"/>
                  <a:gd name="T56" fmla="*/ 9 w 20"/>
                  <a:gd name="T57" fmla="*/ 3 h 22"/>
                  <a:gd name="T58" fmla="*/ 9 w 20"/>
                  <a:gd name="T59" fmla="*/ 4 h 22"/>
                  <a:gd name="T60" fmla="*/ 9 w 20"/>
                  <a:gd name="T61" fmla="*/ 6 h 22"/>
                  <a:gd name="T62" fmla="*/ 11 w 20"/>
                  <a:gd name="T63" fmla="*/ 6 h 22"/>
                  <a:gd name="T64" fmla="*/ 12 w 20"/>
                  <a:gd name="T65" fmla="*/ 6 h 22"/>
                  <a:gd name="T66" fmla="*/ 12 w 20"/>
                  <a:gd name="T67" fmla="*/ 8 h 22"/>
                  <a:gd name="T68" fmla="*/ 12 w 20"/>
                  <a:gd name="T69" fmla="*/ 11 h 22"/>
                  <a:gd name="T70" fmla="*/ 12 w 20"/>
                  <a:gd name="T71" fmla="*/ 12 h 22"/>
                  <a:gd name="T72" fmla="*/ 14 w 20"/>
                  <a:gd name="T73" fmla="*/ 12 h 22"/>
                  <a:gd name="T74" fmla="*/ 15 w 20"/>
                  <a:gd name="T75" fmla="*/ 12 h 22"/>
                  <a:gd name="T76" fmla="*/ 15 w 20"/>
                  <a:gd name="T77" fmla="*/ 15 h 22"/>
                  <a:gd name="T78" fmla="*/ 18 w 20"/>
                  <a:gd name="T79" fmla="*/ 18 h 22"/>
                  <a:gd name="T80" fmla="*/ 20 w 20"/>
                  <a:gd name="T81" fmla="*/ 20 h 22"/>
                  <a:gd name="T82" fmla="*/ 18 w 20"/>
                  <a:gd name="T83" fmla="*/ 20 h 22"/>
                  <a:gd name="T84" fmla="*/ 17 w 20"/>
                  <a:gd name="T85" fmla="*/ 20 h 22"/>
                  <a:gd name="T86" fmla="*/ 17 w 20"/>
                  <a:gd name="T87" fmla="*/ 22 h 22"/>
                  <a:gd name="T88" fmla="*/ 15 w 20"/>
                  <a:gd name="T89" fmla="*/ 22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20" h="22">
                    <a:moveTo>
                      <a:pt x="15" y="22"/>
                    </a:moveTo>
                    <a:lnTo>
                      <a:pt x="14" y="22"/>
                    </a:lnTo>
                    <a:lnTo>
                      <a:pt x="12" y="20"/>
                    </a:lnTo>
                    <a:lnTo>
                      <a:pt x="11" y="20"/>
                    </a:lnTo>
                    <a:lnTo>
                      <a:pt x="9" y="18"/>
                    </a:lnTo>
                    <a:lnTo>
                      <a:pt x="9" y="15"/>
                    </a:lnTo>
                    <a:lnTo>
                      <a:pt x="9" y="17"/>
                    </a:lnTo>
                    <a:lnTo>
                      <a:pt x="8" y="17"/>
                    </a:lnTo>
                    <a:lnTo>
                      <a:pt x="4" y="15"/>
                    </a:lnTo>
                    <a:lnTo>
                      <a:pt x="3" y="15"/>
                    </a:lnTo>
                    <a:lnTo>
                      <a:pt x="1" y="14"/>
                    </a:lnTo>
                    <a:lnTo>
                      <a:pt x="0" y="12"/>
                    </a:lnTo>
                    <a:lnTo>
                      <a:pt x="0" y="11"/>
                    </a:lnTo>
                    <a:lnTo>
                      <a:pt x="1" y="11"/>
                    </a:lnTo>
                    <a:lnTo>
                      <a:pt x="1" y="9"/>
                    </a:lnTo>
                    <a:lnTo>
                      <a:pt x="4" y="9"/>
                    </a:lnTo>
                    <a:lnTo>
                      <a:pt x="4" y="8"/>
                    </a:lnTo>
                    <a:lnTo>
                      <a:pt x="4" y="6"/>
                    </a:lnTo>
                    <a:lnTo>
                      <a:pt x="6" y="6"/>
                    </a:lnTo>
                    <a:lnTo>
                      <a:pt x="6" y="4"/>
                    </a:lnTo>
                    <a:lnTo>
                      <a:pt x="4" y="4"/>
                    </a:lnTo>
                    <a:lnTo>
                      <a:pt x="4" y="3"/>
                    </a:lnTo>
                    <a:lnTo>
                      <a:pt x="6" y="3"/>
                    </a:lnTo>
                    <a:lnTo>
                      <a:pt x="6" y="1"/>
                    </a:lnTo>
                    <a:lnTo>
                      <a:pt x="4" y="0"/>
                    </a:lnTo>
                    <a:lnTo>
                      <a:pt x="6" y="0"/>
                    </a:lnTo>
                    <a:lnTo>
                      <a:pt x="8" y="0"/>
                    </a:lnTo>
                    <a:lnTo>
                      <a:pt x="8" y="1"/>
                    </a:lnTo>
                    <a:lnTo>
                      <a:pt x="9" y="3"/>
                    </a:lnTo>
                    <a:lnTo>
                      <a:pt x="9" y="4"/>
                    </a:lnTo>
                    <a:lnTo>
                      <a:pt x="9" y="6"/>
                    </a:lnTo>
                    <a:lnTo>
                      <a:pt x="11" y="6"/>
                    </a:lnTo>
                    <a:lnTo>
                      <a:pt x="12" y="6"/>
                    </a:lnTo>
                    <a:lnTo>
                      <a:pt x="12" y="8"/>
                    </a:lnTo>
                    <a:lnTo>
                      <a:pt x="12" y="11"/>
                    </a:lnTo>
                    <a:lnTo>
                      <a:pt x="12" y="12"/>
                    </a:lnTo>
                    <a:lnTo>
                      <a:pt x="14" y="12"/>
                    </a:lnTo>
                    <a:lnTo>
                      <a:pt x="15" y="12"/>
                    </a:lnTo>
                    <a:lnTo>
                      <a:pt x="15" y="15"/>
                    </a:lnTo>
                    <a:lnTo>
                      <a:pt x="18" y="18"/>
                    </a:lnTo>
                    <a:lnTo>
                      <a:pt x="20" y="20"/>
                    </a:lnTo>
                    <a:lnTo>
                      <a:pt x="18" y="20"/>
                    </a:lnTo>
                    <a:lnTo>
                      <a:pt x="17" y="20"/>
                    </a:lnTo>
                    <a:lnTo>
                      <a:pt x="17" y="22"/>
                    </a:lnTo>
                    <a:lnTo>
                      <a:pt x="15" y="22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77" name="Freeform 455">
                <a:extLst>
                  <a:ext uri="{FF2B5EF4-FFF2-40B4-BE49-F238E27FC236}">
                    <a16:creationId xmlns:a16="http://schemas.microsoft.com/office/drawing/2014/main" id="{87BC6F36-1042-0580-A8F4-0A3AD731B7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80163" y="6774930"/>
                <a:ext cx="39688" cy="14288"/>
              </a:xfrm>
              <a:custGeom>
                <a:avLst/>
                <a:gdLst>
                  <a:gd name="T0" fmla="*/ 5 w 25"/>
                  <a:gd name="T1" fmla="*/ 7 h 9"/>
                  <a:gd name="T2" fmla="*/ 0 w 25"/>
                  <a:gd name="T3" fmla="*/ 6 h 9"/>
                  <a:gd name="T4" fmla="*/ 0 w 25"/>
                  <a:gd name="T5" fmla="*/ 4 h 9"/>
                  <a:gd name="T6" fmla="*/ 0 w 25"/>
                  <a:gd name="T7" fmla="*/ 6 h 9"/>
                  <a:gd name="T8" fmla="*/ 0 w 25"/>
                  <a:gd name="T9" fmla="*/ 4 h 9"/>
                  <a:gd name="T10" fmla="*/ 1 w 25"/>
                  <a:gd name="T11" fmla="*/ 4 h 9"/>
                  <a:gd name="T12" fmla="*/ 0 w 25"/>
                  <a:gd name="T13" fmla="*/ 4 h 9"/>
                  <a:gd name="T14" fmla="*/ 1 w 25"/>
                  <a:gd name="T15" fmla="*/ 4 h 9"/>
                  <a:gd name="T16" fmla="*/ 1 w 25"/>
                  <a:gd name="T17" fmla="*/ 3 h 9"/>
                  <a:gd name="T18" fmla="*/ 1 w 25"/>
                  <a:gd name="T19" fmla="*/ 1 h 9"/>
                  <a:gd name="T20" fmla="*/ 0 w 25"/>
                  <a:gd name="T21" fmla="*/ 0 h 9"/>
                  <a:gd name="T22" fmla="*/ 1 w 25"/>
                  <a:gd name="T23" fmla="*/ 0 h 9"/>
                  <a:gd name="T24" fmla="*/ 5 w 25"/>
                  <a:gd name="T25" fmla="*/ 1 h 9"/>
                  <a:gd name="T26" fmla="*/ 14 w 25"/>
                  <a:gd name="T27" fmla="*/ 1 h 9"/>
                  <a:gd name="T28" fmla="*/ 20 w 25"/>
                  <a:gd name="T29" fmla="*/ 3 h 9"/>
                  <a:gd name="T30" fmla="*/ 20 w 25"/>
                  <a:gd name="T31" fmla="*/ 4 h 9"/>
                  <a:gd name="T32" fmla="*/ 22 w 25"/>
                  <a:gd name="T33" fmla="*/ 4 h 9"/>
                  <a:gd name="T34" fmla="*/ 23 w 25"/>
                  <a:gd name="T35" fmla="*/ 6 h 9"/>
                  <a:gd name="T36" fmla="*/ 25 w 25"/>
                  <a:gd name="T37" fmla="*/ 6 h 9"/>
                  <a:gd name="T38" fmla="*/ 25 w 25"/>
                  <a:gd name="T39" fmla="*/ 7 h 9"/>
                  <a:gd name="T40" fmla="*/ 23 w 25"/>
                  <a:gd name="T41" fmla="*/ 7 h 9"/>
                  <a:gd name="T42" fmla="*/ 22 w 25"/>
                  <a:gd name="T43" fmla="*/ 9 h 9"/>
                  <a:gd name="T44" fmla="*/ 20 w 25"/>
                  <a:gd name="T45" fmla="*/ 9 h 9"/>
                  <a:gd name="T46" fmla="*/ 11 w 25"/>
                  <a:gd name="T47" fmla="*/ 9 h 9"/>
                  <a:gd name="T48" fmla="*/ 8 w 25"/>
                  <a:gd name="T49" fmla="*/ 9 h 9"/>
                  <a:gd name="T50" fmla="*/ 5 w 25"/>
                  <a:gd name="T51" fmla="*/ 7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25" h="9">
                    <a:moveTo>
                      <a:pt x="5" y="7"/>
                    </a:moveTo>
                    <a:lnTo>
                      <a:pt x="0" y="6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4"/>
                    </a:lnTo>
                    <a:lnTo>
                      <a:pt x="1" y="4"/>
                    </a:lnTo>
                    <a:lnTo>
                      <a:pt x="0" y="4"/>
                    </a:lnTo>
                    <a:lnTo>
                      <a:pt x="1" y="4"/>
                    </a:lnTo>
                    <a:lnTo>
                      <a:pt x="1" y="3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1" y="0"/>
                    </a:lnTo>
                    <a:lnTo>
                      <a:pt x="5" y="1"/>
                    </a:lnTo>
                    <a:lnTo>
                      <a:pt x="14" y="1"/>
                    </a:lnTo>
                    <a:lnTo>
                      <a:pt x="20" y="3"/>
                    </a:lnTo>
                    <a:lnTo>
                      <a:pt x="20" y="4"/>
                    </a:lnTo>
                    <a:lnTo>
                      <a:pt x="22" y="4"/>
                    </a:lnTo>
                    <a:lnTo>
                      <a:pt x="23" y="6"/>
                    </a:lnTo>
                    <a:lnTo>
                      <a:pt x="25" y="6"/>
                    </a:lnTo>
                    <a:lnTo>
                      <a:pt x="25" y="7"/>
                    </a:lnTo>
                    <a:lnTo>
                      <a:pt x="23" y="7"/>
                    </a:lnTo>
                    <a:lnTo>
                      <a:pt x="22" y="9"/>
                    </a:lnTo>
                    <a:lnTo>
                      <a:pt x="20" y="9"/>
                    </a:lnTo>
                    <a:lnTo>
                      <a:pt x="11" y="9"/>
                    </a:lnTo>
                    <a:lnTo>
                      <a:pt x="8" y="9"/>
                    </a:lnTo>
                    <a:lnTo>
                      <a:pt x="5" y="7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78" name="Freeform 457">
                <a:extLst>
                  <a:ext uri="{FF2B5EF4-FFF2-40B4-BE49-F238E27FC236}">
                    <a16:creationId xmlns:a16="http://schemas.microsoft.com/office/drawing/2014/main" id="{DEF7840F-C398-B5BA-A526-12D36767B9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75400" y="6793980"/>
                <a:ext cx="68263" cy="12700"/>
              </a:xfrm>
              <a:custGeom>
                <a:avLst/>
                <a:gdLst>
                  <a:gd name="T0" fmla="*/ 17 w 43"/>
                  <a:gd name="T1" fmla="*/ 8 h 8"/>
                  <a:gd name="T2" fmla="*/ 15 w 43"/>
                  <a:gd name="T3" fmla="*/ 8 h 8"/>
                  <a:gd name="T4" fmla="*/ 11 w 43"/>
                  <a:gd name="T5" fmla="*/ 6 h 8"/>
                  <a:gd name="T6" fmla="*/ 6 w 43"/>
                  <a:gd name="T7" fmla="*/ 5 h 8"/>
                  <a:gd name="T8" fmla="*/ 4 w 43"/>
                  <a:gd name="T9" fmla="*/ 5 h 8"/>
                  <a:gd name="T10" fmla="*/ 3 w 43"/>
                  <a:gd name="T11" fmla="*/ 3 h 8"/>
                  <a:gd name="T12" fmla="*/ 0 w 43"/>
                  <a:gd name="T13" fmla="*/ 3 h 8"/>
                  <a:gd name="T14" fmla="*/ 1 w 43"/>
                  <a:gd name="T15" fmla="*/ 2 h 8"/>
                  <a:gd name="T16" fmla="*/ 1 w 43"/>
                  <a:gd name="T17" fmla="*/ 3 h 8"/>
                  <a:gd name="T18" fmla="*/ 3 w 43"/>
                  <a:gd name="T19" fmla="*/ 2 h 8"/>
                  <a:gd name="T20" fmla="*/ 4 w 43"/>
                  <a:gd name="T21" fmla="*/ 2 h 8"/>
                  <a:gd name="T22" fmla="*/ 8 w 43"/>
                  <a:gd name="T23" fmla="*/ 2 h 8"/>
                  <a:gd name="T24" fmla="*/ 9 w 43"/>
                  <a:gd name="T25" fmla="*/ 2 h 8"/>
                  <a:gd name="T26" fmla="*/ 11 w 43"/>
                  <a:gd name="T27" fmla="*/ 3 h 8"/>
                  <a:gd name="T28" fmla="*/ 12 w 43"/>
                  <a:gd name="T29" fmla="*/ 3 h 8"/>
                  <a:gd name="T30" fmla="*/ 11 w 43"/>
                  <a:gd name="T31" fmla="*/ 2 h 8"/>
                  <a:gd name="T32" fmla="*/ 9 w 43"/>
                  <a:gd name="T33" fmla="*/ 0 h 8"/>
                  <a:gd name="T34" fmla="*/ 8 w 43"/>
                  <a:gd name="T35" fmla="*/ 0 h 8"/>
                  <a:gd name="T36" fmla="*/ 9 w 43"/>
                  <a:gd name="T37" fmla="*/ 0 h 8"/>
                  <a:gd name="T38" fmla="*/ 11 w 43"/>
                  <a:gd name="T39" fmla="*/ 0 h 8"/>
                  <a:gd name="T40" fmla="*/ 12 w 43"/>
                  <a:gd name="T41" fmla="*/ 2 h 8"/>
                  <a:gd name="T42" fmla="*/ 12 w 43"/>
                  <a:gd name="T43" fmla="*/ 0 h 8"/>
                  <a:gd name="T44" fmla="*/ 14 w 43"/>
                  <a:gd name="T45" fmla="*/ 0 h 8"/>
                  <a:gd name="T46" fmla="*/ 15 w 43"/>
                  <a:gd name="T47" fmla="*/ 0 h 8"/>
                  <a:gd name="T48" fmla="*/ 15 w 43"/>
                  <a:gd name="T49" fmla="*/ 2 h 8"/>
                  <a:gd name="T50" fmla="*/ 17 w 43"/>
                  <a:gd name="T51" fmla="*/ 2 h 8"/>
                  <a:gd name="T52" fmla="*/ 17 w 43"/>
                  <a:gd name="T53" fmla="*/ 3 h 8"/>
                  <a:gd name="T54" fmla="*/ 18 w 43"/>
                  <a:gd name="T55" fmla="*/ 5 h 8"/>
                  <a:gd name="T56" fmla="*/ 20 w 43"/>
                  <a:gd name="T57" fmla="*/ 5 h 8"/>
                  <a:gd name="T58" fmla="*/ 25 w 43"/>
                  <a:gd name="T59" fmla="*/ 5 h 8"/>
                  <a:gd name="T60" fmla="*/ 26 w 43"/>
                  <a:gd name="T61" fmla="*/ 5 h 8"/>
                  <a:gd name="T62" fmla="*/ 28 w 43"/>
                  <a:gd name="T63" fmla="*/ 5 h 8"/>
                  <a:gd name="T64" fmla="*/ 31 w 43"/>
                  <a:gd name="T65" fmla="*/ 6 h 8"/>
                  <a:gd name="T66" fmla="*/ 34 w 43"/>
                  <a:gd name="T67" fmla="*/ 6 h 8"/>
                  <a:gd name="T68" fmla="*/ 38 w 43"/>
                  <a:gd name="T69" fmla="*/ 6 h 8"/>
                  <a:gd name="T70" fmla="*/ 41 w 43"/>
                  <a:gd name="T71" fmla="*/ 6 h 8"/>
                  <a:gd name="T72" fmla="*/ 43 w 43"/>
                  <a:gd name="T73" fmla="*/ 8 h 8"/>
                  <a:gd name="T74" fmla="*/ 31 w 43"/>
                  <a:gd name="T75" fmla="*/ 8 h 8"/>
                  <a:gd name="T76" fmla="*/ 17 w 43"/>
                  <a:gd name="T77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43" h="8">
                    <a:moveTo>
                      <a:pt x="17" y="8"/>
                    </a:moveTo>
                    <a:lnTo>
                      <a:pt x="15" y="8"/>
                    </a:lnTo>
                    <a:lnTo>
                      <a:pt x="11" y="6"/>
                    </a:lnTo>
                    <a:lnTo>
                      <a:pt x="6" y="5"/>
                    </a:lnTo>
                    <a:lnTo>
                      <a:pt x="4" y="5"/>
                    </a:lnTo>
                    <a:lnTo>
                      <a:pt x="3" y="3"/>
                    </a:lnTo>
                    <a:lnTo>
                      <a:pt x="0" y="3"/>
                    </a:lnTo>
                    <a:lnTo>
                      <a:pt x="1" y="2"/>
                    </a:lnTo>
                    <a:lnTo>
                      <a:pt x="1" y="3"/>
                    </a:lnTo>
                    <a:lnTo>
                      <a:pt x="3" y="2"/>
                    </a:lnTo>
                    <a:lnTo>
                      <a:pt x="4" y="2"/>
                    </a:lnTo>
                    <a:lnTo>
                      <a:pt x="8" y="2"/>
                    </a:lnTo>
                    <a:lnTo>
                      <a:pt x="9" y="2"/>
                    </a:lnTo>
                    <a:lnTo>
                      <a:pt x="11" y="3"/>
                    </a:lnTo>
                    <a:lnTo>
                      <a:pt x="12" y="3"/>
                    </a:lnTo>
                    <a:lnTo>
                      <a:pt x="11" y="2"/>
                    </a:lnTo>
                    <a:lnTo>
                      <a:pt x="9" y="0"/>
                    </a:lnTo>
                    <a:lnTo>
                      <a:pt x="8" y="0"/>
                    </a:lnTo>
                    <a:lnTo>
                      <a:pt x="9" y="0"/>
                    </a:lnTo>
                    <a:lnTo>
                      <a:pt x="11" y="0"/>
                    </a:lnTo>
                    <a:lnTo>
                      <a:pt x="12" y="2"/>
                    </a:lnTo>
                    <a:lnTo>
                      <a:pt x="12" y="0"/>
                    </a:lnTo>
                    <a:lnTo>
                      <a:pt x="14" y="0"/>
                    </a:lnTo>
                    <a:lnTo>
                      <a:pt x="15" y="0"/>
                    </a:lnTo>
                    <a:lnTo>
                      <a:pt x="15" y="2"/>
                    </a:lnTo>
                    <a:lnTo>
                      <a:pt x="17" y="2"/>
                    </a:lnTo>
                    <a:lnTo>
                      <a:pt x="17" y="3"/>
                    </a:lnTo>
                    <a:lnTo>
                      <a:pt x="18" y="5"/>
                    </a:lnTo>
                    <a:lnTo>
                      <a:pt x="20" y="5"/>
                    </a:lnTo>
                    <a:lnTo>
                      <a:pt x="25" y="5"/>
                    </a:lnTo>
                    <a:lnTo>
                      <a:pt x="26" y="5"/>
                    </a:lnTo>
                    <a:lnTo>
                      <a:pt x="28" y="5"/>
                    </a:lnTo>
                    <a:lnTo>
                      <a:pt x="31" y="6"/>
                    </a:lnTo>
                    <a:lnTo>
                      <a:pt x="34" y="6"/>
                    </a:lnTo>
                    <a:lnTo>
                      <a:pt x="38" y="6"/>
                    </a:lnTo>
                    <a:lnTo>
                      <a:pt x="41" y="6"/>
                    </a:lnTo>
                    <a:lnTo>
                      <a:pt x="43" y="8"/>
                    </a:lnTo>
                    <a:lnTo>
                      <a:pt x="31" y="8"/>
                    </a:lnTo>
                    <a:lnTo>
                      <a:pt x="17" y="8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79" name="Freeform 458">
                <a:extLst>
                  <a:ext uri="{FF2B5EF4-FFF2-40B4-BE49-F238E27FC236}">
                    <a16:creationId xmlns:a16="http://schemas.microsoft.com/office/drawing/2014/main" id="{BF63A242-235C-E3F8-C553-A027ACE118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97625" y="6820968"/>
                <a:ext cx="46038" cy="9525"/>
              </a:xfrm>
              <a:custGeom>
                <a:avLst/>
                <a:gdLst>
                  <a:gd name="T0" fmla="*/ 26 w 29"/>
                  <a:gd name="T1" fmla="*/ 2 h 6"/>
                  <a:gd name="T2" fmla="*/ 27 w 29"/>
                  <a:gd name="T3" fmla="*/ 3 h 6"/>
                  <a:gd name="T4" fmla="*/ 29 w 29"/>
                  <a:gd name="T5" fmla="*/ 5 h 6"/>
                  <a:gd name="T6" fmla="*/ 29 w 29"/>
                  <a:gd name="T7" fmla="*/ 6 h 6"/>
                  <a:gd name="T8" fmla="*/ 27 w 29"/>
                  <a:gd name="T9" fmla="*/ 5 h 6"/>
                  <a:gd name="T10" fmla="*/ 24 w 29"/>
                  <a:gd name="T11" fmla="*/ 6 h 6"/>
                  <a:gd name="T12" fmla="*/ 20 w 29"/>
                  <a:gd name="T13" fmla="*/ 5 h 6"/>
                  <a:gd name="T14" fmla="*/ 18 w 29"/>
                  <a:gd name="T15" fmla="*/ 5 h 6"/>
                  <a:gd name="T16" fmla="*/ 14 w 29"/>
                  <a:gd name="T17" fmla="*/ 6 h 6"/>
                  <a:gd name="T18" fmla="*/ 12 w 29"/>
                  <a:gd name="T19" fmla="*/ 6 h 6"/>
                  <a:gd name="T20" fmla="*/ 6 w 29"/>
                  <a:gd name="T21" fmla="*/ 5 h 6"/>
                  <a:gd name="T22" fmla="*/ 3 w 29"/>
                  <a:gd name="T23" fmla="*/ 5 h 6"/>
                  <a:gd name="T24" fmla="*/ 1 w 29"/>
                  <a:gd name="T25" fmla="*/ 5 h 6"/>
                  <a:gd name="T26" fmla="*/ 0 w 29"/>
                  <a:gd name="T27" fmla="*/ 5 h 6"/>
                  <a:gd name="T28" fmla="*/ 4 w 29"/>
                  <a:gd name="T29" fmla="*/ 2 h 6"/>
                  <a:gd name="T30" fmla="*/ 3 w 29"/>
                  <a:gd name="T31" fmla="*/ 2 h 6"/>
                  <a:gd name="T32" fmla="*/ 1 w 29"/>
                  <a:gd name="T33" fmla="*/ 2 h 6"/>
                  <a:gd name="T34" fmla="*/ 0 w 29"/>
                  <a:gd name="T35" fmla="*/ 0 h 6"/>
                  <a:gd name="T36" fmla="*/ 1 w 29"/>
                  <a:gd name="T37" fmla="*/ 0 h 6"/>
                  <a:gd name="T38" fmla="*/ 3 w 29"/>
                  <a:gd name="T39" fmla="*/ 0 h 6"/>
                  <a:gd name="T40" fmla="*/ 4 w 29"/>
                  <a:gd name="T41" fmla="*/ 0 h 6"/>
                  <a:gd name="T42" fmla="*/ 6 w 29"/>
                  <a:gd name="T43" fmla="*/ 2 h 6"/>
                  <a:gd name="T44" fmla="*/ 8 w 29"/>
                  <a:gd name="T45" fmla="*/ 2 h 6"/>
                  <a:gd name="T46" fmla="*/ 11 w 29"/>
                  <a:gd name="T47" fmla="*/ 2 h 6"/>
                  <a:gd name="T48" fmla="*/ 12 w 29"/>
                  <a:gd name="T49" fmla="*/ 2 h 6"/>
                  <a:gd name="T50" fmla="*/ 14 w 29"/>
                  <a:gd name="T51" fmla="*/ 2 h 6"/>
                  <a:gd name="T52" fmla="*/ 15 w 29"/>
                  <a:gd name="T53" fmla="*/ 2 h 6"/>
                  <a:gd name="T54" fmla="*/ 21 w 29"/>
                  <a:gd name="T55" fmla="*/ 0 h 6"/>
                  <a:gd name="T56" fmla="*/ 24 w 29"/>
                  <a:gd name="T57" fmla="*/ 2 h 6"/>
                  <a:gd name="T58" fmla="*/ 26 w 29"/>
                  <a:gd name="T59" fmla="*/ 2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29" h="6">
                    <a:moveTo>
                      <a:pt x="26" y="2"/>
                    </a:moveTo>
                    <a:lnTo>
                      <a:pt x="27" y="3"/>
                    </a:lnTo>
                    <a:lnTo>
                      <a:pt x="29" y="5"/>
                    </a:lnTo>
                    <a:lnTo>
                      <a:pt x="29" y="6"/>
                    </a:lnTo>
                    <a:lnTo>
                      <a:pt x="27" y="5"/>
                    </a:lnTo>
                    <a:lnTo>
                      <a:pt x="24" y="6"/>
                    </a:lnTo>
                    <a:lnTo>
                      <a:pt x="20" y="5"/>
                    </a:lnTo>
                    <a:lnTo>
                      <a:pt x="18" y="5"/>
                    </a:lnTo>
                    <a:lnTo>
                      <a:pt x="14" y="6"/>
                    </a:lnTo>
                    <a:lnTo>
                      <a:pt x="12" y="6"/>
                    </a:lnTo>
                    <a:lnTo>
                      <a:pt x="6" y="5"/>
                    </a:lnTo>
                    <a:lnTo>
                      <a:pt x="3" y="5"/>
                    </a:lnTo>
                    <a:lnTo>
                      <a:pt x="1" y="5"/>
                    </a:lnTo>
                    <a:lnTo>
                      <a:pt x="0" y="5"/>
                    </a:lnTo>
                    <a:lnTo>
                      <a:pt x="4" y="2"/>
                    </a:lnTo>
                    <a:lnTo>
                      <a:pt x="3" y="2"/>
                    </a:lnTo>
                    <a:lnTo>
                      <a:pt x="1" y="2"/>
                    </a:lnTo>
                    <a:lnTo>
                      <a:pt x="0" y="0"/>
                    </a:lnTo>
                    <a:lnTo>
                      <a:pt x="1" y="0"/>
                    </a:lnTo>
                    <a:lnTo>
                      <a:pt x="3" y="0"/>
                    </a:lnTo>
                    <a:lnTo>
                      <a:pt x="4" y="0"/>
                    </a:lnTo>
                    <a:lnTo>
                      <a:pt x="6" y="2"/>
                    </a:lnTo>
                    <a:lnTo>
                      <a:pt x="8" y="2"/>
                    </a:lnTo>
                    <a:lnTo>
                      <a:pt x="11" y="2"/>
                    </a:lnTo>
                    <a:lnTo>
                      <a:pt x="12" y="2"/>
                    </a:lnTo>
                    <a:lnTo>
                      <a:pt x="14" y="2"/>
                    </a:lnTo>
                    <a:lnTo>
                      <a:pt x="15" y="2"/>
                    </a:lnTo>
                    <a:lnTo>
                      <a:pt x="21" y="0"/>
                    </a:lnTo>
                    <a:lnTo>
                      <a:pt x="24" y="2"/>
                    </a:lnTo>
                    <a:lnTo>
                      <a:pt x="26" y="2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80" name="Freeform 460">
                <a:extLst>
                  <a:ext uri="{FF2B5EF4-FFF2-40B4-BE49-F238E27FC236}">
                    <a16:creationId xmlns:a16="http://schemas.microsoft.com/office/drawing/2014/main" id="{A5BDD8B5-7324-7DD0-4667-A976D55CB5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48413" y="6811443"/>
                <a:ext cx="17463" cy="7938"/>
              </a:xfrm>
              <a:custGeom>
                <a:avLst/>
                <a:gdLst>
                  <a:gd name="T0" fmla="*/ 11 w 11"/>
                  <a:gd name="T1" fmla="*/ 0 h 5"/>
                  <a:gd name="T2" fmla="*/ 11 w 11"/>
                  <a:gd name="T3" fmla="*/ 2 h 5"/>
                  <a:gd name="T4" fmla="*/ 9 w 11"/>
                  <a:gd name="T5" fmla="*/ 3 h 5"/>
                  <a:gd name="T6" fmla="*/ 5 w 11"/>
                  <a:gd name="T7" fmla="*/ 5 h 5"/>
                  <a:gd name="T8" fmla="*/ 3 w 11"/>
                  <a:gd name="T9" fmla="*/ 5 h 5"/>
                  <a:gd name="T10" fmla="*/ 2 w 11"/>
                  <a:gd name="T11" fmla="*/ 5 h 5"/>
                  <a:gd name="T12" fmla="*/ 3 w 11"/>
                  <a:gd name="T13" fmla="*/ 3 h 5"/>
                  <a:gd name="T14" fmla="*/ 3 w 11"/>
                  <a:gd name="T15" fmla="*/ 2 h 5"/>
                  <a:gd name="T16" fmla="*/ 2 w 11"/>
                  <a:gd name="T17" fmla="*/ 2 h 5"/>
                  <a:gd name="T18" fmla="*/ 0 w 11"/>
                  <a:gd name="T19" fmla="*/ 2 h 5"/>
                  <a:gd name="T20" fmla="*/ 2 w 11"/>
                  <a:gd name="T21" fmla="*/ 0 h 5"/>
                  <a:gd name="T22" fmla="*/ 3 w 11"/>
                  <a:gd name="T23" fmla="*/ 0 h 5"/>
                  <a:gd name="T24" fmla="*/ 5 w 11"/>
                  <a:gd name="T25" fmla="*/ 0 h 5"/>
                  <a:gd name="T26" fmla="*/ 8 w 11"/>
                  <a:gd name="T27" fmla="*/ 0 h 5"/>
                  <a:gd name="T28" fmla="*/ 9 w 11"/>
                  <a:gd name="T29" fmla="*/ 0 h 5"/>
                  <a:gd name="T30" fmla="*/ 8 w 11"/>
                  <a:gd name="T31" fmla="*/ 0 h 5"/>
                  <a:gd name="T32" fmla="*/ 9 w 11"/>
                  <a:gd name="T33" fmla="*/ 0 h 5"/>
                  <a:gd name="T34" fmla="*/ 11 w 11"/>
                  <a:gd name="T35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1" h="5">
                    <a:moveTo>
                      <a:pt x="11" y="0"/>
                    </a:moveTo>
                    <a:lnTo>
                      <a:pt x="11" y="2"/>
                    </a:lnTo>
                    <a:lnTo>
                      <a:pt x="9" y="3"/>
                    </a:lnTo>
                    <a:lnTo>
                      <a:pt x="5" y="5"/>
                    </a:lnTo>
                    <a:lnTo>
                      <a:pt x="3" y="5"/>
                    </a:lnTo>
                    <a:lnTo>
                      <a:pt x="2" y="5"/>
                    </a:lnTo>
                    <a:lnTo>
                      <a:pt x="3" y="3"/>
                    </a:lnTo>
                    <a:lnTo>
                      <a:pt x="3" y="2"/>
                    </a:lnTo>
                    <a:lnTo>
                      <a:pt x="2" y="2"/>
                    </a:lnTo>
                    <a:lnTo>
                      <a:pt x="0" y="2"/>
                    </a:lnTo>
                    <a:lnTo>
                      <a:pt x="2" y="0"/>
                    </a:lnTo>
                    <a:lnTo>
                      <a:pt x="3" y="0"/>
                    </a:lnTo>
                    <a:lnTo>
                      <a:pt x="5" y="0"/>
                    </a:lnTo>
                    <a:lnTo>
                      <a:pt x="8" y="0"/>
                    </a:lnTo>
                    <a:lnTo>
                      <a:pt x="9" y="0"/>
                    </a:lnTo>
                    <a:lnTo>
                      <a:pt x="8" y="0"/>
                    </a:lnTo>
                    <a:lnTo>
                      <a:pt x="9" y="0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D6D6D6"/>
              </a:solidFill>
              <a:ln w="31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177792" indent="-177792" defTabSz="711165">
                  <a:defRPr/>
                </a:pPr>
                <a:endParaRPr lang="en-US" sz="2000" kern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</p:grpSp>
      </p:grpSp>
      <p:sp>
        <p:nvSpPr>
          <p:cNvPr id="236" name="Rectangle 235">
            <a:extLst>
              <a:ext uri="{FF2B5EF4-FFF2-40B4-BE49-F238E27FC236}">
                <a16:creationId xmlns:a16="http://schemas.microsoft.com/office/drawing/2014/main" id="{C80FF1D8-CDCE-7CDF-2ABD-0E3EC536E84A}"/>
              </a:ext>
            </a:extLst>
          </p:cNvPr>
          <p:cNvSpPr/>
          <p:nvPr/>
        </p:nvSpPr>
        <p:spPr>
          <a:xfrm>
            <a:off x="10301214" y="5572849"/>
            <a:ext cx="270071" cy="405656"/>
          </a:xfrm>
          <a:prstGeom prst="rect">
            <a:avLst/>
          </a:prstGeom>
          <a:pattFill prst="wdUpDiag">
            <a:fgClr>
              <a:srgbClr val="E97132"/>
            </a:fgClr>
            <a:bgClr>
              <a:srgbClr val="007855"/>
            </a:bgClr>
          </a:pattFill>
          <a:ln w="3175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77792" indent="-177792" defTabSz="711165">
              <a:defRPr/>
            </a:pPr>
            <a:endParaRPr lang="fr-FR" sz="2000" kern="0">
              <a:solidFill>
                <a:srgbClr val="FFFFFF"/>
              </a:solidFill>
              <a:latin typeface="Arial" panose="020B0604020202020204"/>
              <a:sym typeface="Wingdings" panose="05000000000000000000" pitchFamily="2" charset="2"/>
            </a:endParaRPr>
          </a:p>
        </p:txBody>
      </p:sp>
      <p:sp>
        <p:nvSpPr>
          <p:cNvPr id="239" name="Rectangle 238">
            <a:extLst>
              <a:ext uri="{FF2B5EF4-FFF2-40B4-BE49-F238E27FC236}">
                <a16:creationId xmlns:a16="http://schemas.microsoft.com/office/drawing/2014/main" id="{74666AB7-0252-A883-B562-CAFA0040ACAA}"/>
              </a:ext>
            </a:extLst>
          </p:cNvPr>
          <p:cNvSpPr/>
          <p:nvPr/>
        </p:nvSpPr>
        <p:spPr>
          <a:xfrm>
            <a:off x="8262117" y="5587693"/>
            <a:ext cx="270071" cy="405656"/>
          </a:xfrm>
          <a:prstGeom prst="rect">
            <a:avLst/>
          </a:prstGeom>
          <a:solidFill>
            <a:srgbClr val="E97132"/>
          </a:solidFill>
          <a:ln w="3175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77792" indent="-177792" defTabSz="711165">
              <a:defRPr/>
            </a:pPr>
            <a:endParaRPr lang="fr-FR" sz="2000" kern="0">
              <a:solidFill>
                <a:srgbClr val="FFFFFF"/>
              </a:solidFill>
              <a:latin typeface="Arial" panose="020B0604020202020204"/>
              <a:sym typeface="Wingdings" panose="05000000000000000000" pitchFamily="2" charset="2"/>
            </a:endParaRPr>
          </a:p>
        </p:txBody>
      </p:sp>
      <p:sp>
        <p:nvSpPr>
          <p:cNvPr id="240" name="Rectangle 239">
            <a:extLst>
              <a:ext uri="{FF2B5EF4-FFF2-40B4-BE49-F238E27FC236}">
                <a16:creationId xmlns:a16="http://schemas.microsoft.com/office/drawing/2014/main" id="{AC3F38EF-C6A5-41DD-AB1A-7E30BBAB2992}"/>
              </a:ext>
            </a:extLst>
          </p:cNvPr>
          <p:cNvSpPr/>
          <p:nvPr/>
        </p:nvSpPr>
        <p:spPr>
          <a:xfrm>
            <a:off x="8471532" y="5601930"/>
            <a:ext cx="1726456" cy="363069"/>
          </a:xfrm>
          <a:prstGeom prst="rect">
            <a:avLst/>
          </a:prstGeom>
          <a:noFill/>
          <a:ln w="19050" cap="flat" cmpd="sng" algn="ctr">
            <a:noFill/>
            <a:prstDash val="solid"/>
            <a:miter lim="800000"/>
          </a:ln>
          <a:effectLst/>
        </p:spPr>
        <p:txBody>
          <a:bodyPr rtlCol="0" anchor="t"/>
          <a:lstStyle/>
          <a:p>
            <a:pPr defTabSz="914354">
              <a:defRPr/>
            </a:pPr>
            <a:r>
              <a:rPr lang="fr-FR" sz="900" i="1" kern="0">
                <a:solidFill>
                  <a:prstClr val="black"/>
                </a:solidFill>
                <a:latin typeface="Aptos" panose="02110004020202020204"/>
              </a:rPr>
              <a:t>New countries (</a:t>
            </a:r>
            <a:r>
              <a:rPr lang="en-US" sz="900" i="1" kern="0">
                <a:solidFill>
                  <a:prstClr val="black"/>
                </a:solidFill>
                <a:latin typeface="Aptos" panose="02110004020202020204"/>
              </a:rPr>
              <a:t>27% of agricultural equipment sales in Europe</a:t>
            </a:r>
            <a:r>
              <a:rPr lang="fr-FR" sz="900" i="1" kern="0">
                <a:solidFill>
                  <a:prstClr val="black"/>
                </a:solidFill>
                <a:latin typeface="Aptos" panose="02110004020202020204"/>
              </a:rPr>
              <a:t>)</a:t>
            </a:r>
            <a:endParaRPr lang="en-US" sz="900" i="1" kern="0">
              <a:solidFill>
                <a:prstClr val="black"/>
              </a:solidFill>
              <a:latin typeface="Aptos" panose="02110004020202020204"/>
            </a:endParaRPr>
          </a:p>
        </p:txBody>
      </p:sp>
      <p:sp>
        <p:nvSpPr>
          <p:cNvPr id="241" name="Rectangle 240">
            <a:extLst>
              <a:ext uri="{FF2B5EF4-FFF2-40B4-BE49-F238E27FC236}">
                <a16:creationId xmlns:a16="http://schemas.microsoft.com/office/drawing/2014/main" id="{F668CDC9-1833-1F26-BB18-04DC6A258C31}"/>
              </a:ext>
            </a:extLst>
          </p:cNvPr>
          <p:cNvSpPr/>
          <p:nvPr/>
        </p:nvSpPr>
        <p:spPr>
          <a:xfrm>
            <a:off x="10542368" y="5608987"/>
            <a:ext cx="1707917" cy="363069"/>
          </a:xfrm>
          <a:prstGeom prst="rect">
            <a:avLst/>
          </a:prstGeom>
          <a:noFill/>
          <a:ln w="19050" cap="flat" cmpd="sng" algn="ctr">
            <a:noFill/>
            <a:prstDash val="solid"/>
            <a:miter lim="800000"/>
          </a:ln>
          <a:effectLst/>
        </p:spPr>
        <p:txBody>
          <a:bodyPr rtlCol="0" anchor="t"/>
          <a:lstStyle/>
          <a:p>
            <a:pPr defTabSz="914354">
              <a:defRPr/>
            </a:pPr>
            <a:r>
              <a:rPr lang="fr-FR" sz="900" i="1" kern="0">
                <a:solidFill>
                  <a:prstClr val="black"/>
                </a:solidFill>
                <a:latin typeface="Aptos" panose="02110004020202020204"/>
              </a:rPr>
              <a:t>Current countries (</a:t>
            </a:r>
            <a:r>
              <a:rPr lang="en-US" sz="900" i="1" kern="0">
                <a:solidFill>
                  <a:prstClr val="black"/>
                </a:solidFill>
                <a:latin typeface="Aptos" panose="02110004020202020204"/>
              </a:rPr>
              <a:t>38% of agricultural equipment sales in Europe</a:t>
            </a:r>
            <a:r>
              <a:rPr lang="fr-FR" sz="900" i="1" kern="0">
                <a:solidFill>
                  <a:prstClr val="black"/>
                </a:solidFill>
                <a:latin typeface="Aptos" panose="02110004020202020204"/>
              </a:rPr>
              <a:t>))</a:t>
            </a:r>
            <a:endParaRPr lang="en-US" sz="900" i="1" kern="0">
              <a:solidFill>
                <a:prstClr val="black"/>
              </a:solidFill>
              <a:latin typeface="Aptos" panose="02110004020202020204"/>
            </a:endParaRPr>
          </a:p>
          <a:p>
            <a:pPr defTabSz="914354">
              <a:defRPr/>
            </a:pPr>
            <a:endParaRPr lang="fr-FR" sz="900" i="1" kern="0">
              <a:solidFill>
                <a:prstClr val="black"/>
              </a:solidFill>
              <a:latin typeface="Aptos" panose="02110004020202020204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81E80DFB-9047-CA4B-4E88-4467C4030A3E}"/>
              </a:ext>
            </a:extLst>
          </p:cNvPr>
          <p:cNvSpPr txBox="1"/>
          <p:nvPr/>
        </p:nvSpPr>
        <p:spPr>
          <a:xfrm>
            <a:off x="7747768" y="1227821"/>
            <a:ext cx="4149641" cy="3213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822918" hangingPunct="0">
              <a:lnSpc>
                <a:spcPct val="140000"/>
              </a:lnSpc>
              <a:defRPr/>
            </a:pPr>
            <a:r>
              <a:rPr lang="fr-FR" sz="1200" b="1" kern="0" err="1">
                <a:solidFill>
                  <a:srgbClr val="009597"/>
                </a:solidFill>
                <a:latin typeface="Arial" panose="020B0604020202020204"/>
                <a:cs typeface="Arial" panose="020B0604020202020204" pitchFamily="34" charset="0"/>
                <a:sym typeface="Wingdings" panose="05000000000000000000" pitchFamily="2" charset="2"/>
              </a:rPr>
              <a:t>Developpement</a:t>
            </a:r>
            <a:r>
              <a:rPr lang="fr-FR" sz="1200" b="1" kern="0">
                <a:solidFill>
                  <a:srgbClr val="009597"/>
                </a:solidFill>
                <a:latin typeface="Arial" panose="020B0604020202020204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fr-FR" sz="1200" b="1" kern="0" err="1">
                <a:solidFill>
                  <a:srgbClr val="009597"/>
                </a:solidFill>
                <a:latin typeface="Arial" panose="020B0604020202020204"/>
                <a:cs typeface="Arial" panose="020B0604020202020204" pitchFamily="34" charset="0"/>
                <a:sym typeface="Wingdings" panose="05000000000000000000" pitchFamily="2" charset="2"/>
              </a:rPr>
              <a:t>through</a:t>
            </a:r>
            <a:r>
              <a:rPr lang="fr-FR" sz="1200" b="1" kern="0">
                <a:solidFill>
                  <a:srgbClr val="009597"/>
                </a:solidFill>
                <a:latin typeface="Arial" panose="020B0604020202020204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fr-FR" sz="1200" b="1" kern="0" err="1">
                <a:solidFill>
                  <a:srgbClr val="009597"/>
                </a:solidFill>
                <a:latin typeface="Arial" panose="020B0604020202020204"/>
                <a:cs typeface="Arial" panose="020B0604020202020204" pitchFamily="34" charset="0"/>
                <a:sym typeface="Wingdings" panose="05000000000000000000" pitchFamily="2" charset="2"/>
              </a:rPr>
              <a:t>OEMs</a:t>
            </a:r>
            <a:r>
              <a:rPr lang="fr-FR" sz="1200" b="1" kern="0">
                <a:solidFill>
                  <a:srgbClr val="009597"/>
                </a:solidFill>
                <a:latin typeface="Arial" panose="020B0604020202020204"/>
                <a:cs typeface="Arial" panose="020B0604020202020204" pitchFamily="34" charset="0"/>
                <a:sym typeface="Wingdings" panose="05000000000000000000" pitchFamily="2" charset="2"/>
              </a:rPr>
              <a:t> and dealers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998C2749-1887-840B-C91F-E9A91AD7750F}"/>
              </a:ext>
            </a:extLst>
          </p:cNvPr>
          <p:cNvSpPr txBox="1"/>
          <p:nvPr/>
        </p:nvSpPr>
        <p:spPr>
          <a:xfrm>
            <a:off x="4211725" y="2953325"/>
            <a:ext cx="2717316" cy="28105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822918" hangingPunct="0">
              <a:lnSpc>
                <a:spcPct val="140000"/>
              </a:lnSpc>
              <a:buClr>
                <a:srgbClr val="009597"/>
              </a:buClr>
              <a:defRPr/>
            </a:pPr>
            <a:r>
              <a:rPr lang="en-US" sz="1600" b="1" kern="0">
                <a:solidFill>
                  <a:srgbClr val="009597"/>
                </a:solidFill>
                <a:latin typeface="Arial" panose="020B0604020202020204"/>
                <a:ea typeface="Verdana" panose="020B060403050404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S</a:t>
            </a:r>
            <a:r>
              <a:rPr lang="en-US" sz="1600" b="1" kern="0" err="1">
                <a:solidFill>
                  <a:srgbClr val="009597"/>
                </a:solidFill>
                <a:latin typeface="Arial" panose="020B0604020202020204"/>
                <a:ea typeface="Verdana" panose="020B060403050404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tep</a:t>
            </a:r>
            <a:r>
              <a:rPr lang="en-US" sz="1600" b="1" kern="0">
                <a:solidFill>
                  <a:srgbClr val="009597"/>
                </a:solidFill>
                <a:latin typeface="Arial" panose="020B0604020202020204"/>
                <a:ea typeface="Verdana" panose="020B060403050404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up a gear and become a key player</a:t>
            </a:r>
            <a:r>
              <a:rPr lang="en-US" sz="1600" kern="0">
                <a:solidFill>
                  <a:prstClr val="black"/>
                </a:solidFill>
                <a:latin typeface="Arial" panose="020B0604020202020204"/>
                <a:ea typeface="Verdana" panose="020B060403050404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, winning pan-European contracts with major OEM’s, </a:t>
            </a:r>
            <a:r>
              <a:rPr lang="en-US" sz="1600" b="1" kern="0">
                <a:solidFill>
                  <a:srgbClr val="009597"/>
                </a:solidFill>
                <a:latin typeface="Arial" panose="020B0604020202020204"/>
                <a:ea typeface="Verdana" panose="020B060403050404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driving economies of scale, high volume of business, and therefore a high level of profitability.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F7E06760-CD0D-C7F5-A0D9-6BC125058130}"/>
              </a:ext>
            </a:extLst>
          </p:cNvPr>
          <p:cNvSpPr txBox="1"/>
          <p:nvPr/>
        </p:nvSpPr>
        <p:spPr>
          <a:xfrm>
            <a:off x="370922" y="3074287"/>
            <a:ext cx="2661297" cy="24658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822918" hangingPunct="0">
              <a:lnSpc>
                <a:spcPct val="140000"/>
              </a:lnSpc>
              <a:buClr>
                <a:srgbClr val="009597"/>
              </a:buClr>
              <a:defRPr/>
            </a:pPr>
            <a:r>
              <a:rPr lang="en-US" sz="1600" b="1" kern="0">
                <a:solidFill>
                  <a:srgbClr val="009597"/>
                </a:solidFill>
                <a:latin typeface="Arial" panose="020B0604020202020204"/>
                <a:ea typeface="Verdana" panose="020B060403050404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Set up operations in 8 countries</a:t>
            </a:r>
            <a:r>
              <a:rPr lang="en-US" sz="1600" kern="0">
                <a:solidFill>
                  <a:prstClr val="black"/>
                </a:solidFill>
                <a:latin typeface="Arial" panose="020B0604020202020204"/>
                <a:ea typeface="Verdana" panose="020B060403050404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, with limited profitability and limited volumes, which will enable us </a:t>
            </a:r>
            <a:r>
              <a:rPr lang="en-US" sz="1600" b="1" kern="0">
                <a:solidFill>
                  <a:srgbClr val="009597"/>
                </a:solidFill>
                <a:latin typeface="Arial" panose="020B0604020202020204"/>
                <a:ea typeface="Verdana" panose="020B060403050404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to lay the foundations for a well-established </a:t>
            </a:r>
            <a:r>
              <a:rPr lang="en-US" sz="1600" b="1" kern="0" err="1">
                <a:solidFill>
                  <a:srgbClr val="009597"/>
                </a:solidFill>
                <a:latin typeface="Arial" panose="020B0604020202020204"/>
                <a:ea typeface="Verdana" panose="020B060403050404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organisation</a:t>
            </a:r>
            <a:r>
              <a:rPr lang="en-US" sz="1600" b="1" kern="0">
                <a:solidFill>
                  <a:srgbClr val="009597"/>
                </a:solidFill>
                <a:latin typeface="Arial" panose="020B0604020202020204"/>
                <a:ea typeface="Verdana" panose="020B060403050404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.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9FE058F-4732-A075-54C5-BE15E64FFADE}"/>
              </a:ext>
            </a:extLst>
          </p:cNvPr>
          <p:cNvSpPr/>
          <p:nvPr/>
        </p:nvSpPr>
        <p:spPr>
          <a:xfrm>
            <a:off x="303823" y="2190895"/>
            <a:ext cx="2640000" cy="8317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r>
              <a:rPr lang="fr-FR" sz="1867" b="1" kern="0">
                <a:solidFill>
                  <a:srgbClr val="FFFFFF"/>
                </a:solidFill>
                <a:latin typeface="Arial" panose="020B0604020202020204"/>
              </a:rPr>
              <a:t>Investment phase</a:t>
            </a:r>
          </a:p>
          <a:p>
            <a:pPr algn="ctr" defTabSz="1219170"/>
            <a:r>
              <a:rPr lang="fr-FR" sz="1867" b="1" kern="0">
                <a:solidFill>
                  <a:srgbClr val="FFFFFF"/>
                </a:solidFill>
                <a:latin typeface="Arial" panose="020B0604020202020204"/>
              </a:rPr>
              <a:t>2026 - 2028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A783DC8-3255-FBF7-9C86-A47F20FD2C3D}"/>
              </a:ext>
            </a:extLst>
          </p:cNvPr>
          <p:cNvSpPr/>
          <p:nvPr/>
        </p:nvSpPr>
        <p:spPr>
          <a:xfrm>
            <a:off x="4200335" y="2190895"/>
            <a:ext cx="2640000" cy="8317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r>
              <a:rPr lang="fr-FR" sz="1867" b="1" kern="0">
                <a:solidFill>
                  <a:srgbClr val="FFFFFF"/>
                </a:solidFill>
                <a:latin typeface="Arial" panose="020B0604020202020204"/>
              </a:rPr>
              <a:t>Accelaration phase</a:t>
            </a:r>
          </a:p>
          <a:p>
            <a:pPr algn="ctr" defTabSz="1219170"/>
            <a:r>
              <a:rPr lang="fr-FR" sz="1867" b="1" kern="0" err="1">
                <a:solidFill>
                  <a:srgbClr val="FFFFFF"/>
                </a:solidFill>
                <a:latin typeface="Arial" panose="020B0604020202020204"/>
              </a:rPr>
              <a:t>Starting</a:t>
            </a:r>
            <a:r>
              <a:rPr lang="fr-FR" sz="1867" b="1" kern="0">
                <a:solidFill>
                  <a:srgbClr val="FFFFFF"/>
                </a:solidFill>
                <a:latin typeface="Arial" panose="020B0604020202020204"/>
              </a:rPr>
              <a:t> 2028</a:t>
            </a:r>
          </a:p>
        </p:txBody>
      </p:sp>
      <p:sp>
        <p:nvSpPr>
          <p:cNvPr id="25" name="Flèche : droite rayée 24">
            <a:extLst>
              <a:ext uri="{FF2B5EF4-FFF2-40B4-BE49-F238E27FC236}">
                <a16:creationId xmlns:a16="http://schemas.microsoft.com/office/drawing/2014/main" id="{5CB45DD1-F185-2EE7-062F-C64FE5ED6AD5}"/>
              </a:ext>
            </a:extLst>
          </p:cNvPr>
          <p:cNvSpPr/>
          <p:nvPr/>
        </p:nvSpPr>
        <p:spPr>
          <a:xfrm>
            <a:off x="3013181" y="2429773"/>
            <a:ext cx="1145907" cy="396588"/>
          </a:xfrm>
          <a:prstGeom prst="stripedRightArrow">
            <a:avLst/>
          </a:prstGeom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fr-FR" sz="2400" kern="0">
              <a:solidFill>
                <a:srgbClr val="FFFFFF"/>
              </a:solidFill>
              <a:latin typeface="Arial" panose="020B0604020202020204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C7A3A6B-16B2-F4DB-1A59-015ED72E0512}"/>
              </a:ext>
            </a:extLst>
          </p:cNvPr>
          <p:cNvSpPr/>
          <p:nvPr/>
        </p:nvSpPr>
        <p:spPr>
          <a:xfrm>
            <a:off x="303823" y="3052164"/>
            <a:ext cx="2640000" cy="3087249"/>
          </a:xfrm>
          <a:prstGeom prst="rect">
            <a:avLst/>
          </a:prstGeom>
          <a:noFill/>
          <a:ln w="9525">
            <a:solidFill>
              <a:srgbClr val="00959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fr-FR" sz="2400" kern="0">
              <a:solidFill>
                <a:srgbClr val="FFFFFF"/>
              </a:solidFill>
              <a:latin typeface="Arial" panose="020B0604020202020204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A2C484A-1B7F-0758-5D45-0546CC60D283}"/>
              </a:ext>
            </a:extLst>
          </p:cNvPr>
          <p:cNvSpPr/>
          <p:nvPr/>
        </p:nvSpPr>
        <p:spPr>
          <a:xfrm>
            <a:off x="4203836" y="3070889"/>
            <a:ext cx="2640000" cy="3087249"/>
          </a:xfrm>
          <a:prstGeom prst="rect">
            <a:avLst/>
          </a:prstGeom>
          <a:noFill/>
          <a:ln w="9525">
            <a:solidFill>
              <a:srgbClr val="00959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fr-FR" sz="2400" kern="0">
              <a:solidFill>
                <a:srgbClr val="FFFFFF"/>
              </a:solidFill>
              <a:latin typeface="Arial" panose="020B0604020202020204"/>
            </a:endParaRPr>
          </a:p>
        </p:txBody>
      </p:sp>
      <p:sp>
        <p:nvSpPr>
          <p:cNvPr id="2" name="Espace réservé du pied de page 3">
            <a:extLst>
              <a:ext uri="{FF2B5EF4-FFF2-40B4-BE49-F238E27FC236}">
                <a16:creationId xmlns:a16="http://schemas.microsoft.com/office/drawing/2014/main" id="{2CA5B3FA-403B-66A8-0BA4-A42811C277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179" y="6624053"/>
            <a:ext cx="4114704" cy="138623"/>
          </a:xfrm>
        </p:spPr>
        <p:txBody>
          <a:bodyPr/>
          <a:lstStyle/>
          <a:p>
            <a:pPr defTabSz="1219170"/>
            <a:r>
              <a:rPr lang="fr-FR" sz="933" kern="0">
                <a:solidFill>
                  <a:srgbClr val="FFFFFF">
                    <a:lumMod val="50000"/>
                  </a:srgbClr>
                </a:solidFill>
                <a:latin typeface="Arial" panose="020B0604020202020204"/>
              </a:rPr>
              <a:t>IBS </a:t>
            </a:r>
            <a:r>
              <a:rPr lang="fr-FR" sz="933" kern="0" err="1">
                <a:solidFill>
                  <a:srgbClr val="FFFFFF">
                    <a:lumMod val="50000"/>
                  </a:srgbClr>
                </a:solidFill>
                <a:latin typeface="Arial" panose="020B0604020202020204"/>
              </a:rPr>
              <a:t>Executive</a:t>
            </a:r>
            <a:r>
              <a:rPr lang="fr-FR" sz="933" kern="0">
                <a:solidFill>
                  <a:srgbClr val="FFFFFF">
                    <a:lumMod val="50000"/>
                  </a:srgbClr>
                </a:solidFill>
                <a:latin typeface="Arial" panose="020B0604020202020204"/>
              </a:rPr>
              <a:t> </a:t>
            </a:r>
            <a:r>
              <a:rPr lang="fr-FR" sz="933" kern="0" err="1">
                <a:solidFill>
                  <a:srgbClr val="FFFFFF">
                    <a:lumMod val="50000"/>
                  </a:srgbClr>
                </a:solidFill>
                <a:latin typeface="Arial" panose="020B0604020202020204"/>
              </a:rPr>
              <a:t>Committee</a:t>
            </a:r>
            <a:r>
              <a:rPr lang="fr-FR" sz="933" kern="0">
                <a:solidFill>
                  <a:srgbClr val="FFFFFF">
                    <a:lumMod val="50000"/>
                  </a:srgbClr>
                </a:solidFill>
                <a:latin typeface="Arial" panose="020B0604020202020204"/>
              </a:rPr>
              <a:t> – </a:t>
            </a:r>
            <a:r>
              <a:rPr lang="en-US" sz="933">
                <a:solidFill>
                  <a:srgbClr val="FFFFFF">
                    <a:lumMod val="50000"/>
                  </a:srgbClr>
                </a:solidFill>
                <a:latin typeface="Arial" panose="020B0604020202020204"/>
              </a:rPr>
              <a:t>October 2025</a:t>
            </a:r>
            <a:endParaRPr lang="fr-FR" sz="933" kern="0">
              <a:solidFill>
                <a:srgbClr val="FFFFFF">
                  <a:lumMod val="50000"/>
                </a:srgbClr>
              </a:solidFill>
              <a:latin typeface="Arial" panose="020B0604020202020204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8F8F7C4-09A2-64A7-4A18-D3CFA6ADE812}"/>
              </a:ext>
            </a:extLst>
          </p:cNvPr>
          <p:cNvSpPr txBox="1"/>
          <p:nvPr/>
        </p:nvSpPr>
        <p:spPr>
          <a:xfrm>
            <a:off x="7759200" y="6042675"/>
            <a:ext cx="437936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70"/>
            <a:r>
              <a:rPr lang="fr-FR" sz="900" b="1" i="1" kern="0">
                <a:solidFill>
                  <a:prstClr val="black"/>
                </a:solidFill>
                <a:latin typeface="Aptos" panose="02110004020202020204"/>
              </a:rPr>
              <a:t>New and current countries represent 65% of the European production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032F6DB8-D731-2DBC-8367-88CFD54A160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6964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271A3EB-3EF4-16D3-8E6F-EAF7798EFD1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fr-FR" noProof="1"/>
              <a:t>Agricare launch organisation</a:t>
            </a:r>
            <a:endParaRPr lang="nl-NL" dirty="0">
              <a:latin typeface="Manrope" pitchFamily="2" charset="0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7983A9B-93B1-3A08-E920-B82B03CE7D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23103">
              <a:lnSpc>
                <a:spcPts val="1052"/>
              </a:lnSpc>
            </a:pPr>
            <a:fld id="{81D60167-4931-47E6-BA6A-407CBD079E47}" type="slidenum">
              <a:rPr lang="fr-FR" spc="-31"/>
              <a:pPr marL="23103">
                <a:lnSpc>
                  <a:spcPts val="1052"/>
                </a:lnSpc>
              </a:pPr>
              <a:t>4</a:t>
            </a:fld>
            <a:endParaRPr lang="fr-FR" spc="-31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A144902-8098-AF4B-7392-9932A2B188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dirty="0" err="1"/>
              <a:t>Agricare</a:t>
            </a:r>
            <a:r>
              <a:rPr lang="nl-NL" dirty="0"/>
              <a:t> Germany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350B73E-D6C7-59C3-6B7E-902C17241A56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0781DDC7-6A6F-4F64-99A0-B7E47DC1144B}" type="datetime1">
              <a:rPr lang="fr-FR" smtClean="0"/>
              <a:t>19/02/2026</a:t>
            </a:fld>
            <a:endParaRPr lang="fr-FR" dirty="0"/>
          </a:p>
        </p:txBody>
      </p:sp>
      <p:sp>
        <p:nvSpPr>
          <p:cNvPr id="33" name="Titre 2">
            <a:extLst>
              <a:ext uri="{FF2B5EF4-FFF2-40B4-BE49-F238E27FC236}">
                <a16:creationId xmlns:a16="http://schemas.microsoft.com/office/drawing/2014/main" id="{C6B6D4FB-63A4-9EB5-237D-93745C0C3222}"/>
              </a:ext>
            </a:extLst>
          </p:cNvPr>
          <p:cNvSpPr txBox="1">
            <a:spLocks/>
          </p:cNvSpPr>
          <p:nvPr/>
        </p:nvSpPr>
        <p:spPr>
          <a:xfrm>
            <a:off x="0" y="278139"/>
            <a:ext cx="12192000" cy="831740"/>
          </a:xfrm>
          <a:prstGeom prst="rect">
            <a:avLst/>
          </a:prstGeom>
        </p:spPr>
        <p:txBody>
          <a:bodyPr anchor="ctr"/>
          <a:lstStyle>
            <a:lvl1pPr algn="ctr" eaLnBrk="1" hangingPunct="1">
              <a:lnSpc>
                <a:spcPts val="2047"/>
              </a:lnSpc>
              <a:defRPr sz="1819" b="1" i="0">
                <a:solidFill>
                  <a:schemeClr val="tx1"/>
                </a:solidFill>
                <a:latin typeface="Manrope" pitchFamily="2" charset="0"/>
                <a:ea typeface="+mj-ea"/>
                <a:cs typeface="+mj-cs"/>
              </a:defRPr>
            </a:lvl1pPr>
          </a:lstStyle>
          <a:p>
            <a:r>
              <a:rPr lang="fr-FR" sz="2425" dirty="0"/>
              <a:t>MOVING TOWARDS AN « AS A SERVICE » MODEL TO DRIVE FASTER DEPLOYMENT</a:t>
            </a:r>
            <a:endParaRPr lang="nl-NL" sz="2425" dirty="0"/>
          </a:p>
        </p:txBody>
      </p:sp>
      <p:sp>
        <p:nvSpPr>
          <p:cNvPr id="34" name="btfpColumnHeaderBoxText818202">
            <a:extLst>
              <a:ext uri="{FF2B5EF4-FFF2-40B4-BE49-F238E27FC236}">
                <a16:creationId xmlns:a16="http://schemas.microsoft.com/office/drawing/2014/main" id="{45342F0B-104F-59AB-C0E7-569F69D19161}"/>
              </a:ext>
            </a:extLst>
          </p:cNvPr>
          <p:cNvSpPr txBox="1"/>
          <p:nvPr/>
        </p:nvSpPr>
        <p:spPr bwMode="gray">
          <a:xfrm>
            <a:off x="330200" y="1423782"/>
            <a:ext cx="11861800" cy="565218"/>
          </a:xfrm>
          <a:prstGeom prst="rect">
            <a:avLst/>
          </a:prstGeom>
          <a:noFill/>
        </p:spPr>
        <p:txBody>
          <a:bodyPr vert="horz" wrap="square" lIns="36036" tIns="36036" rIns="36036" bIns="36036" rtlCol="0" anchor="b">
            <a:spAutoFit/>
          </a:bodyPr>
          <a:lstStyle/>
          <a:p>
            <a:pPr defTabSz="1219140">
              <a:defRPr/>
            </a:pPr>
            <a:r>
              <a:rPr lang="en-US" sz="1600" b="1" dirty="0">
                <a:solidFill>
                  <a:srgbClr val="000000"/>
                </a:solidFill>
                <a:latin typeface="Arial" panose="020B0604020202020204"/>
              </a:rPr>
              <a:t>Establishing a clear governance model that separates commercial ownership from service delivery to accelerate deployment and scalability</a:t>
            </a:r>
          </a:p>
        </p:txBody>
      </p:sp>
      <p:graphicFrame>
        <p:nvGraphicFramePr>
          <p:cNvPr id="35" name="btfpTable928705">
            <a:extLst>
              <a:ext uri="{FF2B5EF4-FFF2-40B4-BE49-F238E27FC236}">
                <a16:creationId xmlns:a16="http://schemas.microsoft.com/office/drawing/2014/main" id="{057223DE-87DC-ED82-668F-62111E29DD4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3511972" y="2134990"/>
          <a:ext cx="4104000" cy="3978335"/>
        </p:xfrm>
        <a:graphic>
          <a:graphicData uri="http://schemas.openxmlformats.org/drawingml/2006/table">
            <a:tbl>
              <a:tblPr firstRow="1" firstCol="1">
                <a:tableStyleId>{9D7B26C5-4107-4FEC-AEDC-1716B250A1EF}</a:tableStyleId>
              </a:tblPr>
              <a:tblGrid>
                <a:gridCol w="1569524">
                  <a:extLst>
                    <a:ext uri="{9D8B030D-6E8A-4147-A177-3AD203B41FA5}">
                      <a16:colId xmlns:a16="http://schemas.microsoft.com/office/drawing/2014/main" val="2899600260"/>
                    </a:ext>
                  </a:extLst>
                </a:gridCol>
                <a:gridCol w="2534476">
                  <a:extLst>
                    <a:ext uri="{9D8B030D-6E8A-4147-A177-3AD203B41FA5}">
                      <a16:colId xmlns:a16="http://schemas.microsoft.com/office/drawing/2014/main" val="4085513827"/>
                    </a:ext>
                  </a:extLst>
                </a:gridCol>
              </a:tblGrid>
              <a:tr h="498004">
                <a:tc>
                  <a:txBody>
                    <a:bodyPr/>
                    <a:lstStyle/>
                    <a:p>
                      <a:endParaRPr lang="en-US" sz="190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112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“CA combined”</a:t>
                      </a:r>
                    </a:p>
                  </a:txBody>
                  <a:tcPr marL="36000" marR="3600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1099632"/>
                  </a:ext>
                </a:extLst>
              </a:tr>
              <a:tr h="277628">
                <a:tc>
                  <a:txBody>
                    <a:bodyPr/>
                    <a:lstStyle/>
                    <a:p>
                      <a:pPr marL="0" marR="0" lvl="0" indent="0" algn="l" defTabSz="7112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Agri. expertise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11200" rtl="0" eaLnBrk="1" fontAlgn="ctr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Pct val="180000"/>
                        <a:buFont typeface="Arial" panose="020B0604020202020204" pitchFamily="34" charset="0"/>
                        <a:buBlip>
                          <a:blip r:embed="rId7"/>
                        </a:buBlip>
                        <a:tabLst/>
                        <a:defRPr/>
                      </a:pPr>
                      <a:endParaRPr kumimoji="0" lang="en-US" sz="1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9720" marB="9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6572772"/>
                  </a:ext>
                </a:extLst>
              </a:tr>
              <a:tr h="437760">
                <a:tc>
                  <a:txBody>
                    <a:bodyPr/>
                    <a:lstStyle/>
                    <a:p>
                      <a:pPr marL="0" marR="0" lvl="0" indent="0" algn="l" defTabSz="7112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OEM relationship mgmt.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11200" rtl="0" eaLnBrk="1" fontAlgn="ctr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Pct val="180000"/>
                        <a:buFont typeface="Arial" panose="020B0604020202020204" pitchFamily="34" charset="0"/>
                        <a:buBlip>
                          <a:blip r:embed="rId7"/>
                        </a:buBlip>
                        <a:tabLst/>
                        <a:defRPr/>
                      </a:pPr>
                      <a:endParaRPr kumimoji="0" lang="en-US" sz="1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9720" marB="9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7124362"/>
                  </a:ext>
                </a:extLst>
              </a:tr>
              <a:tr h="277628">
                <a:tc>
                  <a:txBody>
                    <a:bodyPr/>
                    <a:lstStyle/>
                    <a:p>
                      <a:pPr marL="0" marR="0" lvl="0" indent="0" algn="l" defTabSz="7112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Marketing &amp; Offers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11200" rtl="0" eaLnBrk="1" fontAlgn="ctr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Pct val="180000"/>
                        <a:buFont typeface="Arial" panose="020B0604020202020204" pitchFamily="34" charset="0"/>
                        <a:buBlip>
                          <a:blip r:embed="rId7"/>
                        </a:buBlip>
                        <a:tabLst/>
                        <a:defRPr/>
                      </a:pPr>
                      <a:endParaRPr kumimoji="0" lang="en-US" sz="1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9720" marB="9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7098914"/>
                  </a:ext>
                </a:extLst>
              </a:tr>
              <a:tr h="437760">
                <a:tc>
                  <a:txBody>
                    <a:bodyPr/>
                    <a:lstStyle/>
                    <a:p>
                      <a:pPr marL="0" marR="0" lvl="0" indent="0" algn="l" defTabSz="7112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Scoring &amp; Residual Value models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11200" rtl="0" eaLnBrk="1" fontAlgn="ctr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Pct val="180000"/>
                        <a:buFont typeface="Arial" panose="020B0604020202020204" pitchFamily="34" charset="0"/>
                        <a:buBlip>
                          <a:blip r:embed="rId7"/>
                        </a:buBlip>
                        <a:tabLst/>
                        <a:defRPr/>
                      </a:pPr>
                      <a:endParaRPr kumimoji="0" lang="en-US" sz="1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9720" marB="9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147450"/>
                  </a:ext>
                </a:extLst>
              </a:tr>
              <a:tr h="437760">
                <a:tc>
                  <a:txBody>
                    <a:bodyPr/>
                    <a:lstStyle/>
                    <a:p>
                      <a:pPr marL="0" marR="0" lvl="0" indent="0" algn="l" defTabSz="7112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Network commercial steering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11200" rtl="0" eaLnBrk="1" fontAlgn="ctr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Pct val="180000"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en-US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9720" marB="9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9789512"/>
                  </a:ext>
                </a:extLst>
              </a:tr>
              <a:tr h="437760">
                <a:tc>
                  <a:txBody>
                    <a:bodyPr/>
                    <a:lstStyle/>
                    <a:p>
                      <a:pPr marL="0" marR="0" lvl="0" indent="0" algn="l" defTabSz="7112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Support/ Middle &amp; Back-office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11200" rtl="0" eaLnBrk="1" fontAlgn="ctr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Pct val="180000"/>
                        <a:buFont typeface="Arial" panose="020B0604020202020204" pitchFamily="34" charset="0"/>
                        <a:buBlip>
                          <a:blip r:embed="rId7"/>
                        </a:buBlip>
                        <a:tabLst/>
                        <a:defRPr/>
                      </a:pPr>
                      <a:endParaRPr lang="en-US" sz="1500" baseline="0"/>
                    </a:p>
                  </a:txBody>
                  <a:tcPr marT="9720" marB="9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8424391"/>
                  </a:ext>
                </a:extLst>
              </a:tr>
              <a:tr h="277628">
                <a:tc>
                  <a:txBody>
                    <a:bodyPr/>
                    <a:lstStyle/>
                    <a:p>
                      <a:pPr marL="0" marR="0" lvl="0" indent="0" algn="l" defTabSz="7112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IT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11200" rtl="0" eaLnBrk="1" fontAlgn="ctr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Pct val="180000"/>
                        <a:buFont typeface="Arial" panose="020B0604020202020204" pitchFamily="34" charset="0"/>
                        <a:buBlip>
                          <a:blip r:embed="rId7"/>
                        </a:buBlip>
                        <a:tabLst/>
                        <a:defRPr/>
                      </a:pPr>
                      <a:endParaRPr lang="en-US" sz="1500" b="0" baseline="0" dirty="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a:txBody>
                  <a:tcPr marT="9720" marB="9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0214757"/>
                  </a:ext>
                </a:extLst>
              </a:tr>
              <a:tr h="277628">
                <a:tc>
                  <a:txBody>
                    <a:bodyPr/>
                    <a:lstStyle/>
                    <a:p>
                      <a:pPr marL="0" marR="0" lvl="0" indent="0" algn="l" defTabSz="7112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Booking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11200" rtl="0" eaLnBrk="1" fontAlgn="ctr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Pct val="180000"/>
                        <a:buFont typeface="Arial" panose="020B0604020202020204" pitchFamily="34" charset="0"/>
                        <a:buBlip>
                          <a:blip r:embed="rId7"/>
                        </a:buBlip>
                        <a:tabLst/>
                        <a:defRPr/>
                      </a:pPr>
                      <a:endParaRPr lang="en-US" sz="1500" b="0" baseline="0" dirty="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a:txBody>
                  <a:tcPr marT="9720" marB="9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6477392"/>
                  </a:ext>
                </a:extLst>
              </a:tr>
              <a:tr h="618779">
                <a:tc>
                  <a:txBody>
                    <a:bodyPr/>
                    <a:lstStyle/>
                    <a:p>
                      <a:pPr marL="0" marR="0" lvl="0" indent="0" algn="l" defTabSz="7112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Refinancing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11200" rtl="0" eaLnBrk="1" fontAlgn="ctr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Pct val="180000"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900" b="0" baseline="0" dirty="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a:txBody>
                  <a:tcPr marT="9720" marB="9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503849"/>
                  </a:ext>
                </a:extLst>
              </a:tr>
            </a:tbl>
          </a:graphicData>
        </a:graphic>
      </p:graphicFrame>
      <p:pic>
        <p:nvPicPr>
          <p:cNvPr id="36" name="Picture 2" descr="Toutes les offres d'emploi de Crédit Agricole Leasing &amp; Factoring | Crédit  Agricole Carrières">
            <a:extLst>
              <a:ext uri="{FF2B5EF4-FFF2-40B4-BE49-F238E27FC236}">
                <a16:creationId xmlns:a16="http://schemas.microsoft.com/office/drawing/2014/main" id="{AF9C594C-E152-28F4-DC87-E009670317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0565" y="2865307"/>
            <a:ext cx="1883439" cy="491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2" descr="Partnership Genertel: CA Auto Bank">
            <a:extLst>
              <a:ext uri="{FF2B5EF4-FFF2-40B4-BE49-F238E27FC236}">
                <a16:creationId xmlns:a16="http://schemas.microsoft.com/office/drawing/2014/main" id="{29997584-8E03-0290-A6CB-FDFD521C25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0055" y="4480961"/>
            <a:ext cx="995296" cy="332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2" descr="Partnership Genertel: CA Auto Bank">
            <a:extLst>
              <a:ext uri="{FF2B5EF4-FFF2-40B4-BE49-F238E27FC236}">
                <a16:creationId xmlns:a16="http://schemas.microsoft.com/office/drawing/2014/main" id="{6296A666-0357-F4A4-69C5-6DD3EB3E23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8033" y="4816038"/>
            <a:ext cx="1326335" cy="443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2" descr="Partnership Genertel: CA Auto Bank">
            <a:extLst>
              <a:ext uri="{FF2B5EF4-FFF2-40B4-BE49-F238E27FC236}">
                <a16:creationId xmlns:a16="http://schemas.microsoft.com/office/drawing/2014/main" id="{D3744E09-E73B-05A8-1E43-B726BB5D22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9115" y="5126469"/>
            <a:ext cx="1326335" cy="443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" descr="Partnership Genertel: CA Auto Bank">
            <a:extLst>
              <a:ext uri="{FF2B5EF4-FFF2-40B4-BE49-F238E27FC236}">
                <a16:creationId xmlns:a16="http://schemas.microsoft.com/office/drawing/2014/main" id="{73427E15-BC1D-5634-B8C7-4CDF291F0A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9115" y="5549660"/>
            <a:ext cx="1326335" cy="443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2" descr="Toutes les offres d'emploi de Crédit Agricole Leasing &amp; Factoring | Crédit  Agricole Carrières">
            <a:extLst>
              <a:ext uri="{FF2B5EF4-FFF2-40B4-BE49-F238E27FC236}">
                <a16:creationId xmlns:a16="http://schemas.microsoft.com/office/drawing/2014/main" id="{D32D0F48-8E8E-7C1F-A3DC-8192B14FAE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0565" y="3250179"/>
            <a:ext cx="1883439" cy="491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" name="Rectangle 41">
            <a:extLst>
              <a:ext uri="{FF2B5EF4-FFF2-40B4-BE49-F238E27FC236}">
                <a16:creationId xmlns:a16="http://schemas.microsoft.com/office/drawing/2014/main" id="{D2074C9E-326E-7EA4-52DD-51D1056B1354}"/>
              </a:ext>
            </a:extLst>
          </p:cNvPr>
          <p:cNvSpPr/>
          <p:nvPr/>
        </p:nvSpPr>
        <p:spPr bwMode="gray">
          <a:xfrm>
            <a:off x="330202" y="2104104"/>
            <a:ext cx="2900516" cy="4204899"/>
          </a:xfrm>
          <a:prstGeom prst="rect">
            <a:avLst/>
          </a:prstGeom>
          <a:solidFill>
            <a:srgbClr val="D6D6D6"/>
          </a:solidFill>
          <a:ln w="9525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1219140">
              <a:defRPr/>
            </a:pPr>
            <a:endParaRPr lang="en-US" sz="1200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3" name="btfpBulletedList160812">
            <a:extLst>
              <a:ext uri="{FF2B5EF4-FFF2-40B4-BE49-F238E27FC236}">
                <a16:creationId xmlns:a16="http://schemas.microsoft.com/office/drawing/2014/main" id="{CD96D79D-AFBA-7B2A-6592-7BB9538F3C04}"/>
              </a:ext>
            </a:extLst>
          </p:cNvPr>
          <p:cNvSpPr txBox="1"/>
          <p:nvPr>
            <p:custDataLst>
              <p:tags r:id="rId2"/>
            </p:custDataLst>
          </p:nvPr>
        </p:nvSpPr>
        <p:spPr bwMode="gray">
          <a:xfrm>
            <a:off x="665584" y="3067834"/>
            <a:ext cx="2568861" cy="626701"/>
          </a:xfrm>
          <a:prstGeom prst="rect">
            <a:avLst/>
          </a:prstGeom>
          <a:noFill/>
        </p:spPr>
        <p:txBody>
          <a:bodyPr vert="horz" wrap="square" lIns="36000" tIns="36000" rIns="36000" bIns="36000" rtlCol="0">
            <a:spAutoFit/>
          </a:bodyPr>
          <a:lstStyle/>
          <a:p>
            <a:pPr defTabSz="1219140">
              <a:defRPr/>
            </a:pPr>
            <a:r>
              <a:rPr lang="en-US" sz="1200" b="1">
                <a:solidFill>
                  <a:srgbClr val="00694D"/>
                </a:solidFill>
                <a:latin typeface="Arial" panose="020B0604020202020204"/>
              </a:rPr>
              <a:t>“CA combined”, </a:t>
            </a:r>
            <a:r>
              <a:rPr lang="en-US" sz="1200">
                <a:solidFill>
                  <a:srgbClr val="00694D"/>
                </a:solidFill>
                <a:latin typeface="Arial" panose="020B0604020202020204"/>
              </a:rPr>
              <a:t>a </a:t>
            </a:r>
            <a:r>
              <a:rPr lang="en-US" sz="1200" b="1">
                <a:solidFill>
                  <a:srgbClr val="00694D"/>
                </a:solidFill>
                <a:latin typeface="Arial" panose="020B0604020202020204"/>
              </a:rPr>
              <a:t>cooperating model </a:t>
            </a:r>
            <a:r>
              <a:rPr lang="en-US" sz="1200">
                <a:solidFill>
                  <a:srgbClr val="00694D"/>
                </a:solidFill>
                <a:latin typeface="Arial" panose="020B0604020202020204"/>
              </a:rPr>
              <a:t>to be established between</a:t>
            </a:r>
            <a:r>
              <a:rPr lang="en-US" sz="1200" b="1">
                <a:solidFill>
                  <a:srgbClr val="00694D"/>
                </a:solidFill>
                <a:latin typeface="Arial" panose="020B0604020202020204"/>
              </a:rPr>
              <a:t> CA Group entities:</a:t>
            </a:r>
          </a:p>
        </p:txBody>
      </p:sp>
      <p:pic>
        <p:nvPicPr>
          <p:cNvPr id="44" name="Picture 4" descr="Crédit Agricole Leasing &amp; Factoring">
            <a:extLst>
              <a:ext uri="{FF2B5EF4-FFF2-40B4-BE49-F238E27FC236}">
                <a16:creationId xmlns:a16="http://schemas.microsoft.com/office/drawing/2014/main" id="{3C77C250-5DEC-C7BB-BE21-68CD83C81D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456" y="3965482"/>
            <a:ext cx="1053373" cy="509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" descr="Avis de CA Auto Bank | Lisez les avis marchands de ca-autobank.it">
            <a:extLst>
              <a:ext uri="{FF2B5EF4-FFF2-40B4-BE49-F238E27FC236}">
                <a16:creationId xmlns:a16="http://schemas.microsoft.com/office/drawing/2014/main" id="{92540546-93A0-E7E9-9B88-40E02634CA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145" y="3963978"/>
            <a:ext cx="688215" cy="494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" name="btfpBulletedList160812">
            <a:extLst>
              <a:ext uri="{FF2B5EF4-FFF2-40B4-BE49-F238E27FC236}">
                <a16:creationId xmlns:a16="http://schemas.microsoft.com/office/drawing/2014/main" id="{C18A0825-3F49-97CE-EB78-35945FEC4527}"/>
              </a:ext>
            </a:extLst>
          </p:cNvPr>
          <p:cNvSpPr txBox="1"/>
          <p:nvPr>
            <p:custDataLst>
              <p:tags r:id="rId3"/>
            </p:custDataLst>
          </p:nvPr>
        </p:nvSpPr>
        <p:spPr bwMode="gray">
          <a:xfrm>
            <a:off x="665585" y="5046068"/>
            <a:ext cx="2498323" cy="811367"/>
          </a:xfrm>
          <a:prstGeom prst="rect">
            <a:avLst/>
          </a:prstGeom>
          <a:noFill/>
        </p:spPr>
        <p:txBody>
          <a:bodyPr vert="horz" wrap="square" lIns="36000" tIns="36000" rIns="36000" bIns="36000" rtlCol="0">
            <a:spAutoFit/>
          </a:bodyPr>
          <a:lstStyle/>
          <a:p>
            <a:pPr defTabSz="1219140">
              <a:defRPr/>
            </a:pPr>
            <a:r>
              <a:rPr lang="en-US" sz="1200" b="1">
                <a:solidFill>
                  <a:srgbClr val="00694D"/>
                </a:solidFill>
                <a:latin typeface="Arial" panose="020B0604020202020204"/>
              </a:rPr>
              <a:t>A combined approach to propose our services (retail and wholesale)  to dealers, small and major OEMs</a:t>
            </a:r>
          </a:p>
        </p:txBody>
      </p:sp>
      <p:sp>
        <p:nvSpPr>
          <p:cNvPr id="47" name="btfpBulletedList160812">
            <a:extLst>
              <a:ext uri="{FF2B5EF4-FFF2-40B4-BE49-F238E27FC236}">
                <a16:creationId xmlns:a16="http://schemas.microsoft.com/office/drawing/2014/main" id="{2B0630FB-B3D8-32B3-045B-DC58FAB267FE}"/>
              </a:ext>
            </a:extLst>
          </p:cNvPr>
          <p:cNvSpPr txBox="1"/>
          <p:nvPr>
            <p:custDataLst>
              <p:tags r:id="rId4"/>
            </p:custDataLst>
          </p:nvPr>
        </p:nvSpPr>
        <p:spPr bwMode="gray">
          <a:xfrm>
            <a:off x="348066" y="2209350"/>
            <a:ext cx="2864788" cy="288147"/>
          </a:xfrm>
          <a:prstGeom prst="rect">
            <a:avLst/>
          </a:prstGeom>
          <a:noFill/>
        </p:spPr>
        <p:txBody>
          <a:bodyPr vert="horz" wrap="square" lIns="36000" tIns="36000" rIns="36000" bIns="36000" rtlCol="0">
            <a:spAutoFit/>
          </a:bodyPr>
          <a:lstStyle/>
          <a:p>
            <a:pPr algn="ctr" defTabSz="1219140">
              <a:defRPr/>
            </a:pPr>
            <a:r>
              <a:rPr lang="en-US" sz="1400" b="1" dirty="0">
                <a:solidFill>
                  <a:srgbClr val="00694D"/>
                </a:solidFill>
                <a:latin typeface="Arial" panose="020B0604020202020204"/>
              </a:rPr>
              <a:t>Key principles</a:t>
            </a:r>
          </a:p>
        </p:txBody>
      </p:sp>
      <p:cxnSp>
        <p:nvCxnSpPr>
          <p:cNvPr id="48" name="Connecteur droit 47">
            <a:extLst>
              <a:ext uri="{FF2B5EF4-FFF2-40B4-BE49-F238E27FC236}">
                <a16:creationId xmlns:a16="http://schemas.microsoft.com/office/drawing/2014/main" id="{E9405F2F-0F20-683A-A120-BAF54CC003B4}"/>
              </a:ext>
            </a:extLst>
          </p:cNvPr>
          <p:cNvCxnSpPr>
            <a:cxnSpLocks/>
          </p:cNvCxnSpPr>
          <p:nvPr/>
        </p:nvCxnSpPr>
        <p:spPr bwMode="gray">
          <a:xfrm>
            <a:off x="1294685" y="2520451"/>
            <a:ext cx="971551" cy="0"/>
          </a:xfrm>
          <a:prstGeom prst="line">
            <a:avLst/>
          </a:prstGeom>
          <a:ln w="9525" cap="flat" cmpd="sng" algn="ctr">
            <a:solidFill>
              <a:srgbClr val="007855"/>
            </a:solidFill>
            <a:prstDash val="solid"/>
            <a:miter lim="800000"/>
            <a:headEnd type="none" w="med" len="med"/>
            <a:tailEnd type="non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>
            <a:extLst>
              <a:ext uri="{FF2B5EF4-FFF2-40B4-BE49-F238E27FC236}">
                <a16:creationId xmlns:a16="http://schemas.microsoft.com/office/drawing/2014/main" id="{55E55E2E-F3F2-8B7D-1B59-A43E35CCBDD5}"/>
              </a:ext>
            </a:extLst>
          </p:cNvPr>
          <p:cNvSpPr/>
          <p:nvPr/>
        </p:nvSpPr>
        <p:spPr bwMode="gray">
          <a:xfrm>
            <a:off x="334966" y="3074448"/>
            <a:ext cx="288636" cy="614747"/>
          </a:xfrm>
          <a:prstGeom prst="rect">
            <a:avLst/>
          </a:prstGeom>
          <a:solidFill>
            <a:schemeClr val="accent2"/>
          </a:solidFill>
          <a:ln w="9525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19140">
              <a:defRPr/>
            </a:pPr>
            <a:r>
              <a:rPr lang="en-US" b="1">
                <a:solidFill>
                  <a:srgbClr val="FFFFFF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5FB244E9-0041-B662-A44B-8F1115DE3D75}"/>
              </a:ext>
            </a:extLst>
          </p:cNvPr>
          <p:cNvSpPr/>
          <p:nvPr/>
        </p:nvSpPr>
        <p:spPr bwMode="gray">
          <a:xfrm>
            <a:off x="334966" y="5052044"/>
            <a:ext cx="288636" cy="614747"/>
          </a:xfrm>
          <a:prstGeom prst="rect">
            <a:avLst/>
          </a:prstGeom>
          <a:solidFill>
            <a:schemeClr val="accent2"/>
          </a:solidFill>
          <a:ln w="9525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19140">
              <a:defRPr/>
            </a:pPr>
            <a:r>
              <a:rPr lang="en-US" b="1">
                <a:solidFill>
                  <a:srgbClr val="FFFFFF"/>
                </a:solidFill>
                <a:latin typeface="Arial" panose="020B0604020202020204" pitchFamily="34" charset="0"/>
              </a:rPr>
              <a:t>2</a:t>
            </a:r>
          </a:p>
        </p:txBody>
      </p:sp>
      <p:cxnSp>
        <p:nvCxnSpPr>
          <p:cNvPr id="51" name="Connecteur droit 50">
            <a:extLst>
              <a:ext uri="{FF2B5EF4-FFF2-40B4-BE49-F238E27FC236}">
                <a16:creationId xmlns:a16="http://schemas.microsoft.com/office/drawing/2014/main" id="{0199AF70-EE02-D6A2-64E4-89468BFE2CA1}"/>
              </a:ext>
            </a:extLst>
          </p:cNvPr>
          <p:cNvCxnSpPr>
            <a:cxnSpLocks/>
          </p:cNvCxnSpPr>
          <p:nvPr/>
        </p:nvCxnSpPr>
        <p:spPr bwMode="gray">
          <a:xfrm>
            <a:off x="346687" y="1988972"/>
            <a:ext cx="593725" cy="0"/>
          </a:xfrm>
          <a:prstGeom prst="line">
            <a:avLst/>
          </a:prstGeom>
          <a:ln w="38100" cap="flat" cmpd="sng" algn="ctr">
            <a:solidFill>
              <a:srgbClr val="00694D"/>
            </a:solidFill>
            <a:prstDash val="solid"/>
            <a:miter lim="800000"/>
            <a:headEnd type="none" w="med" len="med"/>
            <a:tailEnd type="non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2" name="Picture 2" descr="Toutes les offres d'emploi de Crédit Agricole Leasing &amp; Factoring | Crédit  Agricole Carrières">
            <a:extLst>
              <a:ext uri="{FF2B5EF4-FFF2-40B4-BE49-F238E27FC236}">
                <a16:creationId xmlns:a16="http://schemas.microsoft.com/office/drawing/2014/main" id="{FB4D16A7-DA86-C57C-3A2A-F9B8FE9DB9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0565" y="2519327"/>
            <a:ext cx="1883439" cy="491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2" descr="Toutes les offres d'emploi de Crédit Agricole Leasing &amp; Factoring | Crédit  Agricole Carrières">
            <a:extLst>
              <a:ext uri="{FF2B5EF4-FFF2-40B4-BE49-F238E27FC236}">
                <a16:creationId xmlns:a16="http://schemas.microsoft.com/office/drawing/2014/main" id="{81C66707-F81A-6E89-8DE2-9416997CC1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0565" y="3600962"/>
            <a:ext cx="1883439" cy="491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4" name="Flèche : chevron 53">
            <a:extLst>
              <a:ext uri="{FF2B5EF4-FFF2-40B4-BE49-F238E27FC236}">
                <a16:creationId xmlns:a16="http://schemas.microsoft.com/office/drawing/2014/main" id="{EFE3C50A-A349-8850-5908-4C1B853C538A}"/>
              </a:ext>
            </a:extLst>
          </p:cNvPr>
          <p:cNvSpPr/>
          <p:nvPr/>
        </p:nvSpPr>
        <p:spPr>
          <a:xfrm>
            <a:off x="7436340" y="3861515"/>
            <a:ext cx="307593" cy="686828"/>
          </a:xfrm>
          <a:prstGeom prst="chevr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40">
              <a:defRPr/>
            </a:pPr>
            <a:endParaRPr lang="fr-FR" sz="2400">
              <a:solidFill>
                <a:srgbClr val="000000"/>
              </a:solidFill>
              <a:latin typeface="Arial" panose="020B0604020202020204"/>
            </a:endParaRPr>
          </a:p>
        </p:txBody>
      </p:sp>
      <p:pic>
        <p:nvPicPr>
          <p:cNvPr id="55" name="Picture 2" descr="Toutes les offres d'emploi de Crédit Agricole Leasing &amp; Factoring | Crédit  Agricole Carrières">
            <a:extLst>
              <a:ext uri="{FF2B5EF4-FFF2-40B4-BE49-F238E27FC236}">
                <a16:creationId xmlns:a16="http://schemas.microsoft.com/office/drawing/2014/main" id="{29D01807-C8E7-756D-35D3-6A1BE5A09A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3519" y="3957102"/>
            <a:ext cx="1883439" cy="491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6" name="btfpConclusionArrowText488694">
            <a:extLst>
              <a:ext uri="{FF2B5EF4-FFF2-40B4-BE49-F238E27FC236}">
                <a16:creationId xmlns:a16="http://schemas.microsoft.com/office/drawing/2014/main" id="{1C02EE02-144E-1322-1263-FFF76FF39E3B}"/>
              </a:ext>
            </a:extLst>
          </p:cNvPr>
          <p:cNvSpPr txBox="1"/>
          <p:nvPr/>
        </p:nvSpPr>
        <p:spPr bwMode="gray">
          <a:xfrm>
            <a:off x="8083619" y="1335076"/>
            <a:ext cx="3666244" cy="5257800"/>
          </a:xfrm>
          <a:prstGeom prst="rect">
            <a:avLst/>
          </a:prstGeom>
          <a:noFill/>
        </p:spPr>
        <p:txBody>
          <a:bodyPr vert="horz" wrap="square" lIns="36036" tIns="36036" rIns="0" bIns="36036" rtlCol="0" anchor="ctr">
            <a:noAutofit/>
          </a:bodyPr>
          <a:lstStyle/>
          <a:p>
            <a:pPr algn="ctr" defTabSz="1219140">
              <a:spcBef>
                <a:spcPts val="900"/>
              </a:spcBef>
              <a:defRPr/>
            </a:pPr>
            <a:r>
              <a:rPr lang="en-US" sz="1333" b="1" u="sng" dirty="0">
                <a:solidFill>
                  <a:srgbClr val="00694D"/>
                </a:solidFill>
                <a:latin typeface="Arial" panose="020B0604020202020204"/>
              </a:rPr>
              <a:t>Key Benefits</a:t>
            </a:r>
          </a:p>
          <a:p>
            <a:pPr defTabSz="1219140">
              <a:spcBef>
                <a:spcPts val="1800"/>
              </a:spcBef>
              <a:defRPr/>
            </a:pPr>
            <a:r>
              <a:rPr lang="en-US" sz="1333" dirty="0">
                <a:solidFill>
                  <a:srgbClr val="00694D"/>
                </a:solidFill>
                <a:latin typeface="Arial" panose="020B0604020202020204"/>
              </a:rPr>
              <a:t>After an initial co-construction phase, the collaboration is evolving towards a more structured and industrialized model</a:t>
            </a:r>
          </a:p>
          <a:p>
            <a:pPr defTabSz="1219140">
              <a:spcBef>
                <a:spcPts val="1800"/>
              </a:spcBef>
              <a:defRPr/>
            </a:pPr>
            <a:r>
              <a:rPr lang="en-US" sz="1333" b="1" dirty="0">
                <a:solidFill>
                  <a:srgbClr val="00694D"/>
                </a:solidFill>
                <a:latin typeface="Arial" panose="020B0604020202020204"/>
              </a:rPr>
              <a:t>Clear role definition</a:t>
            </a:r>
            <a:r>
              <a:rPr lang="en-US" sz="1333" dirty="0">
                <a:solidFill>
                  <a:srgbClr val="00694D"/>
                </a:solidFill>
                <a:latin typeface="Arial" panose="020B0604020202020204"/>
              </a:rPr>
              <a:t>: CAL&amp;F leads commercial activity and business development, while CAAB acts as a service provider, offering tools, resources, and IT infrastructure.</a:t>
            </a:r>
          </a:p>
          <a:p>
            <a:pPr defTabSz="1219140">
              <a:spcBef>
                <a:spcPts val="1800"/>
              </a:spcBef>
              <a:defRPr/>
            </a:pPr>
            <a:r>
              <a:rPr lang="en-US" sz="1333" b="1" dirty="0">
                <a:solidFill>
                  <a:srgbClr val="00694D"/>
                </a:solidFill>
                <a:latin typeface="Arial" panose="020B0604020202020204"/>
              </a:rPr>
              <a:t>Simplified governance</a:t>
            </a:r>
            <a:r>
              <a:rPr lang="en-US" sz="1333" dirty="0">
                <a:solidFill>
                  <a:srgbClr val="00694D"/>
                </a:solidFill>
                <a:latin typeface="Arial" panose="020B0604020202020204"/>
              </a:rPr>
              <a:t>: the service-based model helps optimize processes, reduce interfaces, and ensure better cost control.</a:t>
            </a:r>
          </a:p>
          <a:p>
            <a:pPr defTabSz="1219140">
              <a:spcBef>
                <a:spcPts val="1800"/>
              </a:spcBef>
              <a:defRPr/>
            </a:pPr>
            <a:r>
              <a:rPr lang="en-US" sz="1333" b="1" dirty="0">
                <a:solidFill>
                  <a:srgbClr val="00694D"/>
                </a:solidFill>
                <a:latin typeface="Arial" panose="020B0604020202020204"/>
              </a:rPr>
              <a:t>A scalable model</a:t>
            </a:r>
            <a:r>
              <a:rPr lang="en-US" sz="1333" dirty="0">
                <a:solidFill>
                  <a:srgbClr val="00694D"/>
                </a:solidFill>
                <a:latin typeface="Arial" panose="020B0604020202020204"/>
              </a:rPr>
              <a:t>: this new organization lays the foundations for a gradual scale-up in the German market, with a clear and scalable framework.</a:t>
            </a:r>
          </a:p>
        </p:txBody>
      </p:sp>
      <p:pic>
        <p:nvPicPr>
          <p:cNvPr id="8" name="Picture 2" descr="Toutes les offres d'emploi de Crédit Agricole Leasing &amp; Factoring | Crédit  Agricole Carrières">
            <a:extLst>
              <a:ext uri="{FF2B5EF4-FFF2-40B4-BE49-F238E27FC236}">
                <a16:creationId xmlns:a16="http://schemas.microsoft.com/office/drawing/2014/main" id="{0A43480B-C0AD-AD1E-DA19-4A0BA945AB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29" y="4467644"/>
            <a:ext cx="1413352" cy="369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0247481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6"/>
    </p:ext>
  </p:extLs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TFPLAYOUTENABL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TFPLAYOUTENABLED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964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008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71962"/>
  <p:tag name="BTFPLAYOUTENABLED" val="1"/>
  <p:tag name="BTFPBAINBULLETS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TFPLAYOUTENABLED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TFPLAYOUTENABLED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TFPLAYOUTENABLED" val="1"/>
</p:tagLst>
</file>

<file path=ppt/theme/theme1.xml><?xml version="1.0" encoding="utf-8"?>
<a:theme xmlns:a="http://schemas.openxmlformats.org/drawingml/2006/main" name="1_Thème Office">
  <a:themeElements>
    <a:clrScheme name="CALF-2024-V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09597"/>
      </a:accent1>
      <a:accent2>
        <a:srgbClr val="00694D"/>
      </a:accent2>
      <a:accent3>
        <a:srgbClr val="76BD22"/>
      </a:accent3>
      <a:accent4>
        <a:srgbClr val="004651"/>
      </a:accent4>
      <a:accent5>
        <a:srgbClr val="4C748A"/>
      </a:accent5>
      <a:accent6>
        <a:srgbClr val="D7E9D6"/>
      </a:accent6>
      <a:hlink>
        <a:srgbClr val="009596"/>
      </a:hlink>
      <a:folHlink>
        <a:srgbClr val="00694E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41121-PREZ-16X9-FR.potx" id="{5E40FC67-6C51-4795-A489-B4EA152C17F7}" vid="{00673DB0-308D-4333-A0D8-2DED72151F75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518</Words>
  <Application>Microsoft Office PowerPoint</Application>
  <PresentationFormat>Grand écran</PresentationFormat>
  <Paragraphs>62</Paragraphs>
  <Slides>4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Aptos</vt:lpstr>
      <vt:lpstr>Arial</vt:lpstr>
      <vt:lpstr>Manrope</vt:lpstr>
      <vt:lpstr>Ubuntu</vt:lpstr>
      <vt:lpstr>Wingdings</vt:lpstr>
      <vt:lpstr>1_Thème Office</vt:lpstr>
      <vt:lpstr>OUR AMBITION</vt:lpstr>
      <vt:lpstr>OUR STRATEGIES</vt:lpstr>
      <vt:lpstr>Our potential geographical footprint by 2028 From 3 to 8 countries</vt:lpstr>
      <vt:lpstr>Présentation PowerPoint</vt:lpstr>
    </vt:vector>
  </TitlesOfParts>
  <Company>CA-GIP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RUBLE BAR Ioana-Daniela</dc:creator>
  <cp:lastModifiedBy>RUBLE BAR Ioana-Daniela</cp:lastModifiedBy>
  <cp:revision>2</cp:revision>
  <dcterms:created xsi:type="dcterms:W3CDTF">2026-02-12T13:15:48Z</dcterms:created>
  <dcterms:modified xsi:type="dcterms:W3CDTF">2026-02-19T15:51:16Z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cad6431-53ea-4466-8111-3fefa470bcb9_Enabled">
    <vt:lpwstr>true</vt:lpwstr>
  </property>
  <property fmtid="{D5CDD505-2E9C-101B-9397-08002B2CF9AE}" pid="3" name="MSIP_Label_4cad6431-53ea-4466-8111-3fefa470bcb9_SetDate">
    <vt:lpwstr>2026-02-12T13:17:35Z</vt:lpwstr>
  </property>
  <property fmtid="{D5CDD505-2E9C-101B-9397-08002B2CF9AE}" pid="4" name="MSIP_Label_4cad6431-53ea-4466-8111-3fefa470bcb9_Method">
    <vt:lpwstr>Privileged</vt:lpwstr>
  </property>
  <property fmtid="{D5CDD505-2E9C-101B-9397-08002B2CF9AE}" pid="5" name="MSIP_Label_4cad6431-53ea-4466-8111-3fefa470bcb9_Name">
    <vt:lpwstr>Usage Interne</vt:lpwstr>
  </property>
  <property fmtid="{D5CDD505-2E9C-101B-9397-08002B2CF9AE}" pid="6" name="MSIP_Label_4cad6431-53ea-4466-8111-3fefa470bcb9_SiteId">
    <vt:lpwstr>fb3baf17-c313-474c-8d5d-577a3ec97a32</vt:lpwstr>
  </property>
  <property fmtid="{D5CDD505-2E9C-101B-9397-08002B2CF9AE}" pid="7" name="MSIP_Label_4cad6431-53ea-4466-8111-3fefa470bcb9_ActionId">
    <vt:lpwstr>962e5c00-aaa5-4a26-a822-3d320aba5cc2</vt:lpwstr>
  </property>
  <property fmtid="{D5CDD505-2E9C-101B-9397-08002B2CF9AE}" pid="8" name="MSIP_Label_4cad6431-53ea-4466-8111-3fefa470bcb9_ContentBits">
    <vt:lpwstr>0</vt:lpwstr>
  </property>
  <property fmtid="{D5CDD505-2E9C-101B-9397-08002B2CF9AE}" pid="9" name="MSIP_Label_4cad6431-53ea-4466-8111-3fefa470bcb9_Tag">
    <vt:lpwstr>10, 0, 1, 1</vt:lpwstr>
  </property>
</Properties>
</file>