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15"/>
  </p:notesMasterIdLst>
  <p:sldIdLst>
    <p:sldId id="2147483638" r:id="rId5"/>
    <p:sldId id="259" r:id="rId6"/>
    <p:sldId id="2147483647" r:id="rId7"/>
    <p:sldId id="2147483646" r:id="rId8"/>
    <p:sldId id="264" r:id="rId9"/>
    <p:sldId id="260" r:id="rId10"/>
    <p:sldId id="258" r:id="rId11"/>
    <p:sldId id="256" r:id="rId12"/>
    <p:sldId id="257" r:id="rId13"/>
    <p:sldId id="261" r:id="rId14"/>
  </p:sldIdLst>
  <p:sldSz cx="12192000" cy="6858000"/>
  <p:notesSz cx="6858000" cy="9144000"/>
  <p:embeddedFontLst>
    <p:embeddedFont>
      <p:font typeface="Epilogue" panose="020B0604020202020204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24F"/>
    <a:srgbClr val="17231A"/>
    <a:srgbClr val="0A0F0B"/>
    <a:srgbClr val="0C120D"/>
    <a:srgbClr val="060A07"/>
    <a:srgbClr val="080D09"/>
    <a:srgbClr val="080C09"/>
    <a:srgbClr val="E3F3E3"/>
    <a:srgbClr val="77B82A"/>
    <a:srgbClr val="009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8215A-24A3-4828-8382-E83D1F0B7007}" v="4" dt="2026-03-10T09:20:08.889"/>
    <p1510:client id="{26357A95-750E-4267-8266-6CC8F2852EC3}" v="88" dt="2026-03-10T14:09:29.138"/>
    <p1510:client id="{B3018EF9-559B-9DF9-1CFB-8C8542622B78}" v="11" dt="2026-03-10T09:07:3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52" d="100"/>
          <a:sy n="52" d="100"/>
        </p:scale>
        <p:origin x="1136" y="264"/>
      </p:cViewPr>
      <p:guideLst>
        <p:guide pos="461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D13C-3FE5-448F-AEEE-102519B7089B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9E55-60B7-42E8-9EFA-460ACF08A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97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B741CAB-054A-2EC1-70E5-49032B25E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660" y="0"/>
            <a:ext cx="1029034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75BF01-0D03-4CCC-0A5C-407BC65130B9}"/>
              </a:ext>
            </a:extLst>
          </p:cNvPr>
          <p:cNvSpPr/>
          <p:nvPr userDrawn="1"/>
        </p:nvSpPr>
        <p:spPr>
          <a:xfrm flipH="1">
            <a:off x="-3" y="1"/>
            <a:ext cx="10515603" cy="6858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alpha val="0"/>
                </a:schemeClr>
              </a:gs>
              <a:gs pos="10000">
                <a:schemeClr val="tx2">
                  <a:lumMod val="75000"/>
                  <a:alpha val="26000"/>
                </a:schemeClr>
              </a:gs>
              <a:gs pos="45000">
                <a:schemeClr val="tx2">
                  <a:lumMod val="75000"/>
                  <a:alpha val="79000"/>
                </a:schemeClr>
              </a:gs>
              <a:gs pos="74000">
                <a:srgbClr val="2A3F39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295DA-17BA-20A3-305D-1193CD37F59C}"/>
              </a:ext>
            </a:extLst>
          </p:cNvPr>
          <p:cNvSpPr/>
          <p:nvPr userDrawn="1"/>
        </p:nvSpPr>
        <p:spPr>
          <a:xfrm rot="5400000">
            <a:off x="5835751" y="520599"/>
            <a:ext cx="520495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Titre 4">
            <a:extLst>
              <a:ext uri="{FF2B5EF4-FFF2-40B4-BE49-F238E27FC236}">
                <a16:creationId xmlns:a16="http://schemas.microsoft.com/office/drawing/2014/main" id="{BFE7ABA7-59E2-2993-D57E-144AC906671E}"/>
              </a:ext>
            </a:extLst>
          </p:cNvPr>
          <p:cNvSpPr txBox="1">
            <a:spLocks/>
          </p:cNvSpPr>
          <p:nvPr userDrawn="1"/>
        </p:nvSpPr>
        <p:spPr>
          <a:xfrm>
            <a:off x="3895508" y="6521073"/>
            <a:ext cx="7962059" cy="278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1067">
                <a:solidFill>
                  <a:schemeClr val="bg1"/>
                </a:solidFill>
                <a:latin typeface="Epilogue" pitchFamily="2" charset="0"/>
              </a:rPr>
              <a:t>Plus d’information sur </a:t>
            </a:r>
            <a:r>
              <a:rPr lang="fr-FR" sz="1067" b="1">
                <a:solidFill>
                  <a:schemeClr val="bg1"/>
                </a:solidFill>
                <a:latin typeface="Epilogue" pitchFamily="2" charset="0"/>
              </a:rPr>
              <a:t>cawl.fr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DE93EC4-C5EB-2887-1674-7F52B791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14" y="1425866"/>
            <a:ext cx="3530463" cy="1018404"/>
          </a:xfrm>
          <a:prstGeom prst="rect">
            <a:avLst/>
          </a:prstGeom>
        </p:spPr>
      </p:pic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DE2A17E0-6D51-A96B-74C3-C314E3FB3D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3054593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358E4C00-29BF-060D-546F-79C76E441B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5107533"/>
            <a:ext cx="9763343" cy="391328"/>
          </a:xfrm>
          <a:prstGeom prst="rect">
            <a:avLst/>
          </a:prstGeom>
        </p:spPr>
        <p:txBody>
          <a:bodyPr lIns="0" rIns="0"/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Lieu et date</a:t>
            </a:r>
          </a:p>
        </p:txBody>
      </p:sp>
    </p:spTree>
    <p:extLst>
      <p:ext uri="{BB962C8B-B14F-4D97-AF65-F5344CB8AC3E}">
        <p14:creationId xmlns:p14="http://schemas.microsoft.com/office/powerpoint/2010/main" val="23948877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2 typ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091967-5A59-E38A-DB1C-8004619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62" y="364154"/>
            <a:ext cx="7076204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63DA445-C5EB-19BE-4D41-42A6A7845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848193"/>
            <a:ext cx="7089140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D0C6BB-01F6-A1FF-FCA9-3DFA8771305E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1FC2-4774-B7FF-3343-75C1EB915E32}"/>
              </a:ext>
            </a:extLst>
          </p:cNvPr>
          <p:cNvSpPr/>
          <p:nvPr userDrawn="1"/>
        </p:nvSpPr>
        <p:spPr>
          <a:xfrm>
            <a:off x="7586133" y="0"/>
            <a:ext cx="4605867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2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3 typ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D0C6BB-01F6-A1FF-FCA9-3DFA8771305E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1FC2-4774-B7FF-3343-75C1EB915E32}"/>
              </a:ext>
            </a:extLst>
          </p:cNvPr>
          <p:cNvSpPr/>
          <p:nvPr userDrawn="1"/>
        </p:nvSpPr>
        <p:spPr>
          <a:xfrm>
            <a:off x="3749040" y="0"/>
            <a:ext cx="844296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091967-5A59-E38A-DB1C-8004619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921" y="364154"/>
            <a:ext cx="7811289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63DA445-C5EB-19BE-4D41-42A6A7845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088" y="848193"/>
            <a:ext cx="78255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</p:spTree>
    <p:extLst>
      <p:ext uri="{BB962C8B-B14F-4D97-AF65-F5344CB8AC3E}">
        <p14:creationId xmlns:p14="http://schemas.microsoft.com/office/powerpoint/2010/main" val="139070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4 typ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Corde 1">
            <a:extLst>
              <a:ext uri="{FF2B5EF4-FFF2-40B4-BE49-F238E27FC236}">
                <a16:creationId xmlns:a16="http://schemas.microsoft.com/office/drawing/2014/main" id="{568B7693-1C9B-1179-4D56-77FCF4963B08}"/>
              </a:ext>
            </a:extLst>
          </p:cNvPr>
          <p:cNvSpPr/>
          <p:nvPr userDrawn="1"/>
        </p:nvSpPr>
        <p:spPr>
          <a:xfrm flipH="1">
            <a:off x="-4924546" y="-1495546"/>
            <a:ext cx="9849091" cy="9849091"/>
          </a:xfrm>
          <a:prstGeom prst="chord">
            <a:avLst>
              <a:gd name="adj1" fmla="val 5397337"/>
              <a:gd name="adj2" fmla="val 16200000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6BD14CD-C4A6-A4B0-38AD-CB1D871B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2882" y="364154"/>
            <a:ext cx="6664685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7A6978F-044C-BCF4-2C7F-B402F1819D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255" y="848193"/>
            <a:ext cx="66768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39CF43-F178-69EA-DBF6-3CB6E0289EB0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49521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244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5 typ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37C5C-874F-A5F7-3C04-B5EE72F520ED}"/>
              </a:ext>
            </a:extLst>
          </p:cNvPr>
          <p:cNvSpPr/>
          <p:nvPr userDrawn="1"/>
        </p:nvSpPr>
        <p:spPr>
          <a:xfrm>
            <a:off x="0" y="0"/>
            <a:ext cx="4605867" cy="6858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6BD14CD-C4A6-A4B0-38AD-CB1D871B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774" y="364154"/>
            <a:ext cx="6676868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7A6978F-044C-BCF4-2C7F-B402F1819D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6775" y="848193"/>
            <a:ext cx="66768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39CF43-F178-69EA-DBF6-3CB6E0289EB0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397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244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4 typ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Corde 1">
            <a:extLst>
              <a:ext uri="{FF2B5EF4-FFF2-40B4-BE49-F238E27FC236}">
                <a16:creationId xmlns:a16="http://schemas.microsoft.com/office/drawing/2014/main" id="{568B7693-1C9B-1179-4D56-77FCF4963B08}"/>
              </a:ext>
            </a:extLst>
          </p:cNvPr>
          <p:cNvSpPr/>
          <p:nvPr userDrawn="1"/>
        </p:nvSpPr>
        <p:spPr>
          <a:xfrm flipH="1">
            <a:off x="-4924546" y="-1495546"/>
            <a:ext cx="9849091" cy="9849091"/>
          </a:xfrm>
          <a:prstGeom prst="chord">
            <a:avLst>
              <a:gd name="adj1" fmla="val 5397337"/>
              <a:gd name="adj2" fmla="val 16200000"/>
            </a:avLst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E30CBE-87D5-1C44-93F1-58F8958F2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2882" y="364154"/>
            <a:ext cx="6664685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3C1587F-CD1A-D7CB-0E27-1115E5C7B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1255" y="848193"/>
            <a:ext cx="66768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E60505-928A-A1EA-1681-FA511D5A0F31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86254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24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5 typ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37C5C-874F-A5F7-3C04-B5EE72F520ED}"/>
              </a:ext>
            </a:extLst>
          </p:cNvPr>
          <p:cNvSpPr/>
          <p:nvPr userDrawn="1"/>
        </p:nvSpPr>
        <p:spPr>
          <a:xfrm>
            <a:off x="0" y="0"/>
            <a:ext cx="4605867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6BD14CD-C4A6-A4B0-38AD-CB1D871BC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774" y="364154"/>
            <a:ext cx="6676868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7A6978F-044C-BCF4-2C7F-B402F1819D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6775" y="848193"/>
            <a:ext cx="66768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39CF43-F178-69EA-DBF6-3CB6E0289EB0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94528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  <p15:guide id="5" pos="24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1 type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DD5BA-EAC8-C711-193E-C35BBB29D2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A08133-7569-5D8A-D7C4-3535AAC95702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31006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2 type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DD5BA-EAC8-C711-193E-C35BBB29D2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6F7ACA-6A4C-F74C-C39B-E978A2350515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46413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3 type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DD5BA-EAC8-C711-193E-C35BBB29D2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206792-E6C5-AB34-D432-7C16B4DD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F1923079-AE46-9D7A-4578-F4312E00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3073D4-186C-9916-58D5-6452D3691DA4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63136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4 type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DD5BA-EAC8-C711-193E-C35BBB29D2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E0FC0E-4F48-362A-7313-042E5385E304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70839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-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B4A54-8716-93A8-5FAC-E9E7613C78E0}"/>
              </a:ext>
            </a:extLst>
          </p:cNvPr>
          <p:cNvSpPr/>
          <p:nvPr userDrawn="1"/>
        </p:nvSpPr>
        <p:spPr>
          <a:xfrm flipH="1">
            <a:off x="-5" y="1"/>
            <a:ext cx="12192004" cy="685800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e libre 21">
            <a:extLst>
              <a:ext uri="{FF2B5EF4-FFF2-40B4-BE49-F238E27FC236}">
                <a16:creationId xmlns:a16="http://schemas.microsoft.com/office/drawing/2014/main" id="{F769BE8B-A674-8CF2-0403-7FAD44849152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A3DC4-86B6-B064-D4CB-194EA0B23D4E}"/>
              </a:ext>
            </a:extLst>
          </p:cNvPr>
          <p:cNvSpPr/>
          <p:nvPr userDrawn="1"/>
        </p:nvSpPr>
        <p:spPr>
          <a:xfrm rot="5400000">
            <a:off x="5835751" y="520599"/>
            <a:ext cx="520495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7EBF594-E411-DBFF-CA18-D9ACF9B66AB0}"/>
              </a:ext>
            </a:extLst>
          </p:cNvPr>
          <p:cNvSpPr txBox="1">
            <a:spLocks/>
          </p:cNvSpPr>
          <p:nvPr userDrawn="1"/>
        </p:nvSpPr>
        <p:spPr>
          <a:xfrm>
            <a:off x="3895508" y="6521073"/>
            <a:ext cx="7962059" cy="278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1067">
                <a:solidFill>
                  <a:schemeClr val="bg1"/>
                </a:solidFill>
                <a:latin typeface="Epilogue" pitchFamily="2" charset="0"/>
              </a:rPr>
              <a:t>Plus d’information sur </a:t>
            </a:r>
            <a:r>
              <a:rPr lang="fr-FR" sz="1067" b="1">
                <a:solidFill>
                  <a:schemeClr val="bg1"/>
                </a:solidFill>
                <a:latin typeface="Epilogue" pitchFamily="2" charset="0"/>
              </a:rPr>
              <a:t>cawl.fr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D8658E-4743-8F5F-4303-18C8C8A23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14" y="1425866"/>
            <a:ext cx="3530463" cy="1018404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07FB2BDA-33D5-5491-55A2-14302984E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3054593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38AC69D1-1682-643A-5559-28C460A7A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5107533"/>
            <a:ext cx="9763343" cy="391328"/>
          </a:xfrm>
          <a:prstGeom prst="rect">
            <a:avLst/>
          </a:prstGeom>
        </p:spPr>
        <p:txBody>
          <a:bodyPr lIns="0" rIns="0"/>
          <a:lstStyle>
            <a:lvl1pPr>
              <a:defRPr sz="1867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Lieu et date</a:t>
            </a:r>
          </a:p>
        </p:txBody>
      </p:sp>
    </p:spTree>
    <p:extLst>
      <p:ext uri="{BB962C8B-B14F-4D97-AF65-F5344CB8AC3E}">
        <p14:creationId xmlns:p14="http://schemas.microsoft.com/office/powerpoint/2010/main" val="165614109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Titre -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244E9FB6-9EAE-689A-4B6B-0F068EB99682}"/>
              </a:ext>
            </a:extLst>
          </p:cNvPr>
          <p:cNvSpPr/>
          <p:nvPr userDrawn="1"/>
        </p:nvSpPr>
        <p:spPr>
          <a:xfrm flipH="1">
            <a:off x="5531061" y="0"/>
            <a:ext cx="6660939" cy="6858000"/>
          </a:xfrm>
          <a:custGeom>
            <a:avLst/>
            <a:gdLst>
              <a:gd name="connsiteX0" fmla="*/ 3034427 w 4995704"/>
              <a:gd name="connsiteY0" fmla="*/ 0 h 5143500"/>
              <a:gd name="connsiteX1" fmla="*/ 2313954 w 4995704"/>
              <a:gd name="connsiteY1" fmla="*/ 0 h 5143500"/>
              <a:gd name="connsiteX2" fmla="*/ 2313954 w 4995704"/>
              <a:gd name="connsiteY2" fmla="*/ 1037278 h 5143500"/>
              <a:gd name="connsiteX3" fmla="*/ 2192709 w 4995704"/>
              <a:gd name="connsiteY3" fmla="*/ 875140 h 5143500"/>
              <a:gd name="connsiteX4" fmla="*/ 944382 w 4995704"/>
              <a:gd name="connsiteY4" fmla="*/ 27250 h 5143500"/>
              <a:gd name="connsiteX5" fmla="*/ 842685 w 4995704"/>
              <a:gd name="connsiteY5" fmla="*/ 0 h 5143500"/>
              <a:gd name="connsiteX6" fmla="*/ 0 w 4995704"/>
              <a:gd name="connsiteY6" fmla="*/ 0 h 5143500"/>
              <a:gd name="connsiteX7" fmla="*/ 0 w 4995704"/>
              <a:gd name="connsiteY7" fmla="*/ 5143500 h 5143500"/>
              <a:gd name="connsiteX8" fmla="*/ 911595 w 4995704"/>
              <a:gd name="connsiteY8" fmla="*/ 5143500 h 5143500"/>
              <a:gd name="connsiteX9" fmla="*/ 944382 w 4995704"/>
              <a:gd name="connsiteY9" fmla="*/ 5134715 h 5143500"/>
              <a:gd name="connsiteX10" fmla="*/ 2192709 w 4995704"/>
              <a:gd name="connsiteY10" fmla="*/ 4286824 h 5143500"/>
              <a:gd name="connsiteX11" fmla="*/ 2313954 w 4995704"/>
              <a:gd name="connsiteY11" fmla="*/ 4124686 h 5143500"/>
              <a:gd name="connsiteX12" fmla="*/ 2313954 w 4995704"/>
              <a:gd name="connsiteY12" fmla="*/ 5143500 h 5143500"/>
              <a:gd name="connsiteX13" fmla="*/ 3106236 w 4995704"/>
              <a:gd name="connsiteY13" fmla="*/ 5143500 h 5143500"/>
              <a:gd name="connsiteX14" fmla="*/ 3111425 w 4995704"/>
              <a:gd name="connsiteY14" fmla="*/ 5142166 h 5143500"/>
              <a:gd name="connsiteX15" fmla="*/ 4995704 w 4995704"/>
              <a:gd name="connsiteY15" fmla="*/ 2580982 h 5143500"/>
              <a:gd name="connsiteX16" fmla="*/ 3111425 w 4995704"/>
              <a:gd name="connsiteY16" fmla="*/ 197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5704" h="5143500">
                <a:moveTo>
                  <a:pt x="3034427" y="0"/>
                </a:moveTo>
                <a:lnTo>
                  <a:pt x="2313954" y="0"/>
                </a:lnTo>
                <a:lnTo>
                  <a:pt x="2313954" y="1037278"/>
                </a:lnTo>
                <a:lnTo>
                  <a:pt x="2192709" y="875140"/>
                </a:lnTo>
                <a:cubicBezTo>
                  <a:pt x="1869918" y="484008"/>
                  <a:pt x="1438380" y="185948"/>
                  <a:pt x="944382" y="27250"/>
                </a:cubicBezTo>
                <a:lnTo>
                  <a:pt x="842685" y="0"/>
                </a:lnTo>
                <a:lnTo>
                  <a:pt x="0" y="0"/>
                </a:lnTo>
                <a:lnTo>
                  <a:pt x="0" y="5143500"/>
                </a:lnTo>
                <a:lnTo>
                  <a:pt x="911595" y="5143500"/>
                </a:lnTo>
                <a:lnTo>
                  <a:pt x="944382" y="5134715"/>
                </a:lnTo>
                <a:cubicBezTo>
                  <a:pt x="1438380" y="4976016"/>
                  <a:pt x="1869918" y="4677957"/>
                  <a:pt x="2192709" y="4286824"/>
                </a:cubicBezTo>
                <a:lnTo>
                  <a:pt x="2313954" y="4124686"/>
                </a:lnTo>
                <a:lnTo>
                  <a:pt x="2313954" y="5143500"/>
                </a:lnTo>
                <a:lnTo>
                  <a:pt x="3106236" y="5143500"/>
                </a:lnTo>
                <a:lnTo>
                  <a:pt x="3111425" y="5142166"/>
                </a:lnTo>
                <a:cubicBezTo>
                  <a:pt x="4203081" y="4802626"/>
                  <a:pt x="4995704" y="3784368"/>
                  <a:pt x="4995704" y="2580982"/>
                </a:cubicBezTo>
                <a:cubicBezTo>
                  <a:pt x="4995704" y="1377597"/>
                  <a:pt x="4203081" y="359339"/>
                  <a:pt x="3111425" y="1979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1917" y="1240100"/>
            <a:ext cx="4944083" cy="201504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16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00</a:t>
            </a:r>
            <a:endParaRPr lang="en-US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03062A7-A36B-DCB7-31C6-C9C1636A1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4620" y="3464010"/>
            <a:ext cx="9866237" cy="278235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6400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Titre 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1416F5-DEF2-B077-17F3-A838EA394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E0DB4-2433-047A-5E9C-C5D1E161F8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D13ED-40EE-6FD5-9F57-937337BE940F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031880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244E9FB6-9EAE-689A-4B6B-0F068EB99682}"/>
              </a:ext>
            </a:extLst>
          </p:cNvPr>
          <p:cNvSpPr/>
          <p:nvPr userDrawn="1"/>
        </p:nvSpPr>
        <p:spPr>
          <a:xfrm flipH="1">
            <a:off x="5531061" y="0"/>
            <a:ext cx="6660939" cy="6858000"/>
          </a:xfrm>
          <a:custGeom>
            <a:avLst/>
            <a:gdLst>
              <a:gd name="connsiteX0" fmla="*/ 3034427 w 4995704"/>
              <a:gd name="connsiteY0" fmla="*/ 0 h 5143500"/>
              <a:gd name="connsiteX1" fmla="*/ 2313954 w 4995704"/>
              <a:gd name="connsiteY1" fmla="*/ 0 h 5143500"/>
              <a:gd name="connsiteX2" fmla="*/ 2313954 w 4995704"/>
              <a:gd name="connsiteY2" fmla="*/ 1037278 h 5143500"/>
              <a:gd name="connsiteX3" fmla="*/ 2192709 w 4995704"/>
              <a:gd name="connsiteY3" fmla="*/ 875140 h 5143500"/>
              <a:gd name="connsiteX4" fmla="*/ 944382 w 4995704"/>
              <a:gd name="connsiteY4" fmla="*/ 27250 h 5143500"/>
              <a:gd name="connsiteX5" fmla="*/ 842685 w 4995704"/>
              <a:gd name="connsiteY5" fmla="*/ 0 h 5143500"/>
              <a:gd name="connsiteX6" fmla="*/ 0 w 4995704"/>
              <a:gd name="connsiteY6" fmla="*/ 0 h 5143500"/>
              <a:gd name="connsiteX7" fmla="*/ 0 w 4995704"/>
              <a:gd name="connsiteY7" fmla="*/ 5143500 h 5143500"/>
              <a:gd name="connsiteX8" fmla="*/ 911595 w 4995704"/>
              <a:gd name="connsiteY8" fmla="*/ 5143500 h 5143500"/>
              <a:gd name="connsiteX9" fmla="*/ 944382 w 4995704"/>
              <a:gd name="connsiteY9" fmla="*/ 5134715 h 5143500"/>
              <a:gd name="connsiteX10" fmla="*/ 2192709 w 4995704"/>
              <a:gd name="connsiteY10" fmla="*/ 4286824 h 5143500"/>
              <a:gd name="connsiteX11" fmla="*/ 2313954 w 4995704"/>
              <a:gd name="connsiteY11" fmla="*/ 4124686 h 5143500"/>
              <a:gd name="connsiteX12" fmla="*/ 2313954 w 4995704"/>
              <a:gd name="connsiteY12" fmla="*/ 5143500 h 5143500"/>
              <a:gd name="connsiteX13" fmla="*/ 3106236 w 4995704"/>
              <a:gd name="connsiteY13" fmla="*/ 5143500 h 5143500"/>
              <a:gd name="connsiteX14" fmla="*/ 3111425 w 4995704"/>
              <a:gd name="connsiteY14" fmla="*/ 5142166 h 5143500"/>
              <a:gd name="connsiteX15" fmla="*/ 4995704 w 4995704"/>
              <a:gd name="connsiteY15" fmla="*/ 2580982 h 5143500"/>
              <a:gd name="connsiteX16" fmla="*/ 3111425 w 4995704"/>
              <a:gd name="connsiteY16" fmla="*/ 197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5704" h="5143500">
                <a:moveTo>
                  <a:pt x="3034427" y="0"/>
                </a:moveTo>
                <a:lnTo>
                  <a:pt x="2313954" y="0"/>
                </a:lnTo>
                <a:lnTo>
                  <a:pt x="2313954" y="1037278"/>
                </a:lnTo>
                <a:lnTo>
                  <a:pt x="2192709" y="875140"/>
                </a:lnTo>
                <a:cubicBezTo>
                  <a:pt x="1869918" y="484008"/>
                  <a:pt x="1438380" y="185948"/>
                  <a:pt x="944382" y="27250"/>
                </a:cubicBezTo>
                <a:lnTo>
                  <a:pt x="842685" y="0"/>
                </a:lnTo>
                <a:lnTo>
                  <a:pt x="0" y="0"/>
                </a:lnTo>
                <a:lnTo>
                  <a:pt x="0" y="5143500"/>
                </a:lnTo>
                <a:lnTo>
                  <a:pt x="911595" y="5143500"/>
                </a:lnTo>
                <a:lnTo>
                  <a:pt x="944382" y="5134715"/>
                </a:lnTo>
                <a:cubicBezTo>
                  <a:pt x="1438380" y="4976016"/>
                  <a:pt x="1869918" y="4677957"/>
                  <a:pt x="2192709" y="4286824"/>
                </a:cubicBezTo>
                <a:lnTo>
                  <a:pt x="2313954" y="4124686"/>
                </a:lnTo>
                <a:lnTo>
                  <a:pt x="2313954" y="5143500"/>
                </a:lnTo>
                <a:lnTo>
                  <a:pt x="3106236" y="5143500"/>
                </a:lnTo>
                <a:lnTo>
                  <a:pt x="3111425" y="5142166"/>
                </a:lnTo>
                <a:cubicBezTo>
                  <a:pt x="4203081" y="4802626"/>
                  <a:pt x="4995704" y="3784368"/>
                  <a:pt x="4995704" y="2580982"/>
                </a:cubicBezTo>
                <a:cubicBezTo>
                  <a:pt x="4995704" y="1377597"/>
                  <a:pt x="4203081" y="359339"/>
                  <a:pt x="3111425" y="1979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03062A7-A36B-DCB7-31C6-C9C1636A14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623" y="1710872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67588BDE-DF8F-FC82-15A2-300D93FDE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760" y="681652"/>
            <a:ext cx="10109368" cy="518645"/>
          </a:xfrm>
          <a:prstGeom prst="rect">
            <a:avLst/>
          </a:prstGeom>
        </p:spPr>
        <p:txBody>
          <a:bodyPr/>
          <a:lstStyle>
            <a:lvl1pPr>
              <a:lnSpc>
                <a:spcPts val="3733"/>
              </a:lnSpc>
              <a:spcBef>
                <a:spcPts val="0"/>
              </a:spcBef>
              <a:defRPr sz="33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BA4AFAD4-ACBF-8D95-3AC9-7340E9518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0623" y="2510897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4B2983C5-E555-E074-D230-DEAE43BC6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0623" y="3310921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30735167-0B30-BB0B-CB7C-FDA5C50CE1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0623" y="4110945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0F5631C5-BB7E-CCF7-E81B-866BAECB19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0623" y="4910967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4E9465A4-7519-27B8-1FB9-86FEBF40C6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3819" y="1710872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D40043FE-B189-2BE3-174F-5FC07B6580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13819" y="2510897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5D67D8BC-50AF-AA01-DFCB-6966D89548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13819" y="3310921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4B41FCA6-FE22-060F-A3D8-943FE9D11E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3819" y="4110945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C1591EEE-695A-D7DC-5A96-E57659B99F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3819" y="4910967"/>
            <a:ext cx="4239445" cy="58575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733"/>
              </a:lnSpc>
              <a:spcBef>
                <a:spcPts val="0"/>
              </a:spcBef>
              <a:defRPr sz="2133" b="0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Cliquez pour modifier</a:t>
            </a:r>
          </a:p>
        </p:txBody>
      </p:sp>
      <p:sp>
        <p:nvSpPr>
          <p:cNvPr id="41" name="Espace réservé du texte 24">
            <a:extLst>
              <a:ext uri="{FF2B5EF4-FFF2-40B4-BE49-F238E27FC236}">
                <a16:creationId xmlns:a16="http://schemas.microsoft.com/office/drawing/2014/main" id="{EE2503F9-58D1-A532-E866-B59C6847FB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9760" y="1710872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2" name="Espace réservé du texte 24">
            <a:extLst>
              <a:ext uri="{FF2B5EF4-FFF2-40B4-BE49-F238E27FC236}">
                <a16:creationId xmlns:a16="http://schemas.microsoft.com/office/drawing/2014/main" id="{C178AA25-CEBC-7CC4-28C8-1E9CF2DF8C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9760" y="2510897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id="{7A7E5CC1-85C9-E6C5-621C-747B3CA339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9760" y="3310921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4" name="Espace réservé du texte 24">
            <a:extLst>
              <a:ext uri="{FF2B5EF4-FFF2-40B4-BE49-F238E27FC236}">
                <a16:creationId xmlns:a16="http://schemas.microsoft.com/office/drawing/2014/main" id="{66C7292B-0CF0-FA02-E662-B92F6D11E2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9760" y="4110945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id="{72DE936B-35BC-664B-AFFE-3B3F3672D3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9760" y="4910967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id="{CF84D618-EEEC-38F9-5377-1AA219E02B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56" y="1710872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7" name="Espace réservé du texte 24">
            <a:extLst>
              <a:ext uri="{FF2B5EF4-FFF2-40B4-BE49-F238E27FC236}">
                <a16:creationId xmlns:a16="http://schemas.microsoft.com/office/drawing/2014/main" id="{13A4B19F-24C4-5D9D-A2B3-99E793B3CF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2956" y="2510897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id="{B405EE89-557B-283F-875B-DAB3F54A3C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62956" y="3310921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id="{7F3CFB7E-CB01-96EC-E7E9-05E6CB5721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2956" y="4110945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id="{400F9199-B396-9FEE-6CC7-E54737869C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2956" y="4910967"/>
            <a:ext cx="751429" cy="585759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3733"/>
              </a:lnSpc>
              <a:spcBef>
                <a:spcPts val="0"/>
              </a:spcBef>
              <a:defRPr sz="2133" b="1"/>
            </a:lvl1pPr>
            <a:lvl2pPr>
              <a:spcBef>
                <a:spcPts val="533"/>
              </a:spcBef>
              <a:defRPr sz="1600"/>
            </a:lvl2pPr>
          </a:lstStyle>
          <a:p>
            <a:pPr lvl="0"/>
            <a:r>
              <a:rPr lang="fr-FR"/>
              <a:t>XX.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BAD69C-615E-3C0A-4727-8B3986B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E918926-1740-4AFA-9737-BC67F7A6E29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EB694E-8DAF-0808-72DE-8ACADD6ED94C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11144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B4536507-90A8-0F53-24E8-5AE885BCB5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511427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AC1755AE-8D1E-55B6-ED3C-1B4CB734D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896973"/>
            <a:ext cx="5651500" cy="391328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1102367" y="4004939"/>
            <a:ext cx="1566421" cy="1566421"/>
          </a:xfrm>
          <a:prstGeom prst="ellipse">
            <a:avLst/>
          </a:prstGeom>
          <a:noFill/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53583" y="4055531"/>
            <a:ext cx="1462619" cy="1462619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8398" y="4408400"/>
            <a:ext cx="5762116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8398" y="4799728"/>
            <a:ext cx="5762116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0B3E88-D485-0487-6D7F-B67C024F1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072332D8-7A1E-9035-751F-02DA7D6037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69F059-CC8D-8B47-2CF1-274A90D2F652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378455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1102367" y="4004939"/>
            <a:ext cx="1566421" cy="1566421"/>
          </a:xfrm>
          <a:prstGeom prst="ellipse">
            <a:avLst/>
          </a:prstGeom>
          <a:noFill/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53583" y="4055531"/>
            <a:ext cx="1462619" cy="1462619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8399" y="4408400"/>
            <a:ext cx="3085683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8399" y="4799728"/>
            <a:ext cx="3085683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7296BA1-DDAF-DB6D-9B70-32D7DA782766}"/>
              </a:ext>
            </a:extLst>
          </p:cNvPr>
          <p:cNvSpPr/>
          <p:nvPr userDrawn="1"/>
        </p:nvSpPr>
        <p:spPr>
          <a:xfrm>
            <a:off x="6324607" y="4004939"/>
            <a:ext cx="1566421" cy="1566421"/>
          </a:xfrm>
          <a:prstGeom prst="ellipse">
            <a:avLst/>
          </a:prstGeom>
          <a:noFill/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10BF99E2-52C3-1B0C-184C-16A59CC614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75823" y="4055531"/>
            <a:ext cx="1462619" cy="1462619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85407439-57F8-BA88-037A-F41E6C473B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0639" y="4408400"/>
            <a:ext cx="3085683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7BF1FDC-A167-D38C-6D65-62687CDD2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10639" y="4799728"/>
            <a:ext cx="3085683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34C84E-6A42-21C4-7D08-FB1641810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2A8B6969-34CF-CE57-06B0-9D6BC3EEF1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D2D7942-36E2-BEB6-3F7B-A16FFAE30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511427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FC9D0728-842E-2199-C1F2-7EFD9B617C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896973"/>
            <a:ext cx="5651500" cy="391328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08A4B4-50F0-3F97-9814-C9540CFEE812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76274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1100238" y="362879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45104" y="367938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8053" y="381531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8053" y="420664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5524221-057D-B138-C0C5-C8BB2EEEEB55}"/>
              </a:ext>
            </a:extLst>
          </p:cNvPr>
          <p:cNvSpPr/>
          <p:nvPr userDrawn="1"/>
        </p:nvSpPr>
        <p:spPr>
          <a:xfrm>
            <a:off x="5548243" y="362879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945EDBEC-CDA6-1CD8-105D-FA3B57B048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93110" y="367938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AAAB42C4-D905-A212-EA93-236BB6D7C5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6058" y="381531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538B4B37-1B78-292D-1041-2FA58115D9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6058" y="420664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C53DAC8-6297-1427-7CCE-F25C51AFABD0}"/>
              </a:ext>
            </a:extLst>
          </p:cNvPr>
          <p:cNvSpPr/>
          <p:nvPr userDrawn="1"/>
        </p:nvSpPr>
        <p:spPr>
          <a:xfrm>
            <a:off x="1100238" y="491948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pour une image  14">
            <a:extLst>
              <a:ext uri="{FF2B5EF4-FFF2-40B4-BE49-F238E27FC236}">
                <a16:creationId xmlns:a16="http://schemas.microsoft.com/office/drawing/2014/main" id="{0800856F-3F88-CD16-E21A-A1F8364662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5104" y="497007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E38D29FF-6264-3264-5B6E-D7A10A990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8053" y="510600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1CFB042-436F-F85E-D7BA-8B2B860978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38053" y="549733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DC2E31-72D5-7D33-74E8-CDE4283B2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16D5C97D-93B7-8CB6-1B31-F1544013B9D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DA0BA79D-1AB8-2357-BEF8-4122739F6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511427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A8D6D553-73FA-9EBD-9C7B-906B57CD2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896973"/>
            <a:ext cx="5651500" cy="391328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5D6365-50E6-641C-C0FC-F0A77A6D9345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51393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B4536507-90A8-0F53-24E8-5AE885BCB5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162681"/>
            <a:ext cx="5651500" cy="3506961"/>
          </a:xfrm>
          <a:prstGeom prst="rect">
            <a:avLst/>
          </a:prstGeom>
        </p:spPr>
        <p:txBody>
          <a:bodyPr lIns="0"/>
          <a:lstStyle>
            <a:lvl1pPr>
              <a:defRPr sz="5333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AC1755AE-8D1E-55B6-ED3C-1B4CB734DC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601497"/>
            <a:ext cx="5651500" cy="39132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7442201" y="1584826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7067" y="1635419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0016" y="1771352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0016" y="2162680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C53DAC8-6297-1427-7CCE-F25C51AFABD0}"/>
              </a:ext>
            </a:extLst>
          </p:cNvPr>
          <p:cNvSpPr/>
          <p:nvPr userDrawn="1"/>
        </p:nvSpPr>
        <p:spPr>
          <a:xfrm>
            <a:off x="7442201" y="2875517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pour une image  14">
            <a:extLst>
              <a:ext uri="{FF2B5EF4-FFF2-40B4-BE49-F238E27FC236}">
                <a16:creationId xmlns:a16="http://schemas.microsoft.com/office/drawing/2014/main" id="{0800856F-3F88-CD16-E21A-A1F8364662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87067" y="2926110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E38D29FF-6264-3264-5B6E-D7A10A990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0016" y="3062043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1CFB042-436F-F85E-D7BA-8B2B860978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016" y="3453371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6E6065D-70A8-D0CD-6B76-53694454A3C5}"/>
              </a:ext>
            </a:extLst>
          </p:cNvPr>
          <p:cNvSpPr/>
          <p:nvPr userDrawn="1"/>
        </p:nvSpPr>
        <p:spPr>
          <a:xfrm>
            <a:off x="7442201" y="4166207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9FB802FC-ED93-E663-8C8B-C78932E32F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7067" y="4216800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ACC56412-536E-3272-7F16-0A0D7059C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0016" y="4352733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0F732E7-E8A8-DC28-E026-4D89701E1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80016" y="4744061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B39AF21-39C1-68F6-ED3F-A4F1A9C9C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345FE37-1D61-1928-A477-1591C1C56B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D3FBF9-5B47-2495-458B-405B5DDE913F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81550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1100238" y="362879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45104" y="367938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8053" y="381531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8053" y="420664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5524221-057D-B138-C0C5-C8BB2EEEEB55}"/>
              </a:ext>
            </a:extLst>
          </p:cNvPr>
          <p:cNvSpPr/>
          <p:nvPr userDrawn="1"/>
        </p:nvSpPr>
        <p:spPr>
          <a:xfrm>
            <a:off x="5548243" y="362879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945EDBEC-CDA6-1CD8-105D-FA3B57B048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93110" y="367938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AAAB42C4-D905-A212-EA93-236BB6D7C5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6058" y="381531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538B4B37-1B78-292D-1041-2FA58115D9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6058" y="420664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C53DAC8-6297-1427-7CCE-F25C51AFABD0}"/>
              </a:ext>
            </a:extLst>
          </p:cNvPr>
          <p:cNvSpPr/>
          <p:nvPr userDrawn="1"/>
        </p:nvSpPr>
        <p:spPr>
          <a:xfrm>
            <a:off x="1100238" y="491948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pour une image  14">
            <a:extLst>
              <a:ext uri="{FF2B5EF4-FFF2-40B4-BE49-F238E27FC236}">
                <a16:creationId xmlns:a16="http://schemas.microsoft.com/office/drawing/2014/main" id="{0800856F-3F88-CD16-E21A-A1F8364662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5104" y="497007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E38D29FF-6264-3264-5B6E-D7A10A990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8053" y="510600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1CFB042-436F-F85E-D7BA-8B2B860978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38053" y="549733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1850F06-9B97-EA91-B8A4-52A8D7D0435C}"/>
              </a:ext>
            </a:extLst>
          </p:cNvPr>
          <p:cNvSpPr/>
          <p:nvPr userDrawn="1"/>
        </p:nvSpPr>
        <p:spPr>
          <a:xfrm>
            <a:off x="5548243" y="4919483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Espace réservé pour une image  14">
            <a:extLst>
              <a:ext uri="{FF2B5EF4-FFF2-40B4-BE49-F238E27FC236}">
                <a16:creationId xmlns:a16="http://schemas.microsoft.com/office/drawing/2014/main" id="{5A1E1D25-D44F-B14A-67E2-F94C73F13D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93110" y="4970076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F0E658F2-2AAD-AE02-BB0A-75E9AF7FC6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6058" y="5106009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E5D58862-26D9-B6E8-71EF-0D0028F60A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86058" y="5497337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9826CD-3E68-F5DC-452F-17874F76F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CD9B47A-0766-B58D-76D3-52D41494E1F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07DE1DE0-B56C-041A-78C5-2769A777E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511427"/>
            <a:ext cx="9763343" cy="927100"/>
          </a:xfrm>
          <a:prstGeom prst="rect">
            <a:avLst/>
          </a:prstGeom>
        </p:spPr>
        <p:txBody>
          <a:bodyPr lIns="0" rIns="0"/>
          <a:lstStyle>
            <a:lvl1pPr>
              <a:defRPr sz="5867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6B5E302A-C295-2D04-19A5-7B8878080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896973"/>
            <a:ext cx="5651500" cy="391328"/>
          </a:xfrm>
          <a:prstGeom prst="rect">
            <a:avLst/>
          </a:prstGeom>
        </p:spPr>
        <p:txBody>
          <a:bodyPr lIns="0" r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3E4CCA-3DE3-FB66-DD39-1C6C9A29DA3D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981518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peakers -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E37CF7-BD3F-36E0-E725-807E1F7B52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Forme libre 21">
            <a:extLst>
              <a:ext uri="{FF2B5EF4-FFF2-40B4-BE49-F238E27FC236}">
                <a16:creationId xmlns:a16="http://schemas.microsoft.com/office/drawing/2014/main" id="{3A4F6D23-3993-7930-05F0-96273D15D95B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DCB83-2A50-F7B9-E751-5EE6B5C450E1}"/>
              </a:ext>
            </a:extLst>
          </p:cNvPr>
          <p:cNvSpPr/>
          <p:nvPr userDrawn="1"/>
        </p:nvSpPr>
        <p:spPr>
          <a:xfrm rot="5400000">
            <a:off x="5845175" y="511176"/>
            <a:ext cx="501647" cy="1219200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fr-FR" sz="18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81DD18-64D9-80D3-7DFB-09CD10D68F31}"/>
              </a:ext>
            </a:extLst>
          </p:cNvPr>
          <p:cNvSpPr/>
          <p:nvPr/>
        </p:nvSpPr>
        <p:spPr>
          <a:xfrm>
            <a:off x="7442201" y="856617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06FA5A8-318C-2288-4986-D29EFDBB4F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87067" y="907210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DB13AB1-455A-3F47-92C3-DD45AE01F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0016" y="1043143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646226A-D291-DAB9-7244-B1C5A895B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0016" y="1434471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C53DAC8-6297-1427-7CCE-F25C51AFABD0}"/>
              </a:ext>
            </a:extLst>
          </p:cNvPr>
          <p:cNvSpPr/>
          <p:nvPr userDrawn="1"/>
        </p:nvSpPr>
        <p:spPr>
          <a:xfrm>
            <a:off x="7442201" y="2147307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7" name="Espace réservé pour une image  14">
            <a:extLst>
              <a:ext uri="{FF2B5EF4-FFF2-40B4-BE49-F238E27FC236}">
                <a16:creationId xmlns:a16="http://schemas.microsoft.com/office/drawing/2014/main" id="{0800856F-3F88-CD16-E21A-A1F8364662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87067" y="2197900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E38D29FF-6264-3264-5B6E-D7A10A9904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0016" y="2333833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B1CFB042-436F-F85E-D7BA-8B2B860978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016" y="2725161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6E6065D-70A8-D0CD-6B76-53694454A3C5}"/>
              </a:ext>
            </a:extLst>
          </p:cNvPr>
          <p:cNvSpPr/>
          <p:nvPr userDrawn="1"/>
        </p:nvSpPr>
        <p:spPr>
          <a:xfrm>
            <a:off x="7442201" y="3437998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9FB802FC-ED93-E663-8C8B-C78932E32F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7067" y="3488591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ACC56412-536E-3272-7F16-0A0D7059C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0016" y="3624524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0F732E7-E8A8-DC28-E026-4D89701E1A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80016" y="4015852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87EF3E4-9A90-A07C-927D-C7E921B6B542}"/>
              </a:ext>
            </a:extLst>
          </p:cNvPr>
          <p:cNvSpPr/>
          <p:nvPr userDrawn="1"/>
        </p:nvSpPr>
        <p:spPr>
          <a:xfrm>
            <a:off x="7442201" y="4728689"/>
            <a:ext cx="1094711" cy="109471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074BC9BF-F8F2-8EA3-CFB6-6A822816C5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87067" y="4779282"/>
            <a:ext cx="1005781" cy="1005781"/>
          </a:xfrm>
          <a:prstGeom prst="ellipse">
            <a:avLst/>
          </a:prstGeom>
          <a:ln>
            <a:noFill/>
          </a:ln>
        </p:spPr>
        <p:txBody>
          <a:bodyPr anchor="ctr"/>
          <a:lstStyle>
            <a:lvl1pPr algn="ctr">
              <a:defRPr sz="10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E066570E-BB2C-FB10-6D31-7A704A6C8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80016" y="4915215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DB6D903-5748-F774-44F4-D3BF7355F4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0016" y="5306543"/>
            <a:ext cx="2701307" cy="391328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Fonction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D39B7AD-98B5-46AD-BCD0-137EAEC3CB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1AA9D35-43CF-4130-B50A-644FCC156E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0D4019C1-7357-74D8-76CC-476AD9AF4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9758" y="2162681"/>
            <a:ext cx="5651500" cy="3506961"/>
          </a:xfrm>
          <a:prstGeom prst="rect">
            <a:avLst/>
          </a:prstGeom>
        </p:spPr>
        <p:txBody>
          <a:bodyPr lIns="0"/>
          <a:lstStyle>
            <a:lvl1pPr>
              <a:defRPr sz="5333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Titre de l’intercalaire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893F9052-22DC-C24D-6D91-1594A5228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9758" y="1601497"/>
            <a:ext cx="5651500" cy="391328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Sur-titre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7268C8-21C9-311B-C349-DEEB85C185EB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884067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1 type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A1F8B-648D-A61F-9535-D29196DEAE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Forme libre 21">
            <a:extLst>
              <a:ext uri="{FF2B5EF4-FFF2-40B4-BE49-F238E27FC236}">
                <a16:creationId xmlns:a16="http://schemas.microsoft.com/office/drawing/2014/main" id="{217E7074-6394-9D92-E75A-10033DB826FC}"/>
              </a:ext>
            </a:extLst>
          </p:cNvPr>
          <p:cNvSpPr/>
          <p:nvPr userDrawn="1"/>
        </p:nvSpPr>
        <p:spPr>
          <a:xfrm>
            <a:off x="566178" y="0"/>
            <a:ext cx="11625823" cy="6869701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D2C074-A837-7715-4B48-060AF5616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4D23D61-BA7A-4E39-F843-4397CBFF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C5EFD1-F74D-EC86-22AA-46039DBFFB58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78392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Slide 2 type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E6A173-4514-5482-0FA2-7F956753A2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Forme libre 21">
            <a:extLst>
              <a:ext uri="{FF2B5EF4-FFF2-40B4-BE49-F238E27FC236}">
                <a16:creationId xmlns:a16="http://schemas.microsoft.com/office/drawing/2014/main" id="{E98E9F58-0B47-BBBA-D0DC-6A8DABD5E1BE}"/>
              </a:ext>
            </a:extLst>
          </p:cNvPr>
          <p:cNvSpPr/>
          <p:nvPr userDrawn="1"/>
        </p:nvSpPr>
        <p:spPr>
          <a:xfrm>
            <a:off x="585981" y="0"/>
            <a:ext cx="11606020" cy="6858000"/>
          </a:xfrm>
          <a:custGeom>
            <a:avLst/>
            <a:gdLst>
              <a:gd name="connsiteX0" fmla="*/ 1654643 w 8719367"/>
              <a:gd name="connsiteY0" fmla="*/ 112430 h 5152276"/>
              <a:gd name="connsiteX1" fmla="*/ 1654643 w 8719367"/>
              <a:gd name="connsiteY1" fmla="*/ 5019129 h 5152276"/>
              <a:gd name="connsiteX2" fmla="*/ 1617075 w 8719367"/>
              <a:gd name="connsiteY2" fmla="*/ 5005379 h 5152276"/>
              <a:gd name="connsiteX3" fmla="*/ 0 w 8719367"/>
              <a:gd name="connsiteY3" fmla="*/ 2565779 h 5152276"/>
              <a:gd name="connsiteX4" fmla="*/ 1617075 w 8719367"/>
              <a:gd name="connsiteY4" fmla="*/ 126180 h 5152276"/>
              <a:gd name="connsiteX5" fmla="*/ 3785829 w 8719367"/>
              <a:gd name="connsiteY5" fmla="*/ 0 h 5152276"/>
              <a:gd name="connsiteX6" fmla="*/ 4428698 w 8719367"/>
              <a:gd name="connsiteY6" fmla="*/ 0 h 5152276"/>
              <a:gd name="connsiteX7" fmla="*/ 4428698 w 8719367"/>
              <a:gd name="connsiteY7" fmla="*/ 1042226 h 5152276"/>
              <a:gd name="connsiteX8" fmla="*/ 4548800 w 8719367"/>
              <a:gd name="connsiteY8" fmla="*/ 881617 h 5152276"/>
              <a:gd name="connsiteX9" fmla="*/ 5851351 w 8719367"/>
              <a:gd name="connsiteY9" fmla="*/ 23061 h 5152276"/>
              <a:gd name="connsiteX10" fmla="*/ 5939854 w 8719367"/>
              <a:gd name="connsiteY10" fmla="*/ 0 h 5152276"/>
              <a:gd name="connsiteX11" fmla="*/ 7234738 w 8719367"/>
              <a:gd name="connsiteY11" fmla="*/ 0 h 5152276"/>
              <a:gd name="connsiteX12" fmla="*/ 7379203 w 8719367"/>
              <a:gd name="connsiteY12" fmla="*/ 37146 h 5152276"/>
              <a:gd name="connsiteX13" fmla="*/ 8713537 w 8719367"/>
              <a:gd name="connsiteY13" fmla="*/ 981637 h 5152276"/>
              <a:gd name="connsiteX14" fmla="*/ 8719367 w 8719367"/>
              <a:gd name="connsiteY14" fmla="*/ 990103 h 5152276"/>
              <a:gd name="connsiteX15" fmla="*/ 8719367 w 8719367"/>
              <a:gd name="connsiteY15" fmla="*/ 4137032 h 5152276"/>
              <a:gd name="connsiteX16" fmla="*/ 8634936 w 8719367"/>
              <a:gd name="connsiteY16" fmla="*/ 4249940 h 5152276"/>
              <a:gd name="connsiteX17" fmla="*/ 7189810 w 8719367"/>
              <a:gd name="connsiteY17" fmla="*/ 5145646 h 5152276"/>
              <a:gd name="connsiteX18" fmla="*/ 7156872 w 8719367"/>
              <a:gd name="connsiteY18" fmla="*/ 5152276 h 5152276"/>
              <a:gd name="connsiteX19" fmla="*/ 6026864 w 8719367"/>
              <a:gd name="connsiteY19" fmla="*/ 5152276 h 5152276"/>
              <a:gd name="connsiteX20" fmla="*/ 5993927 w 8719367"/>
              <a:gd name="connsiteY20" fmla="*/ 5145646 h 5152276"/>
              <a:gd name="connsiteX21" fmla="*/ 4548800 w 8719367"/>
              <a:gd name="connsiteY21" fmla="*/ 4249940 h 5152276"/>
              <a:gd name="connsiteX22" fmla="*/ 4428698 w 8719367"/>
              <a:gd name="connsiteY22" fmla="*/ 4089330 h 5152276"/>
              <a:gd name="connsiteX23" fmla="*/ 4428698 w 8719367"/>
              <a:gd name="connsiteY23" fmla="*/ 5152276 h 5152276"/>
              <a:gd name="connsiteX24" fmla="*/ 3866412 w 8719367"/>
              <a:gd name="connsiteY24" fmla="*/ 5152276 h 5152276"/>
              <a:gd name="connsiteX25" fmla="*/ 3641363 w 8719367"/>
              <a:gd name="connsiteY25" fmla="*/ 5094410 h 5152276"/>
              <a:gd name="connsiteX26" fmla="*/ 1781032 w 8719367"/>
              <a:gd name="connsiteY26" fmla="*/ 2565778 h 5152276"/>
              <a:gd name="connsiteX27" fmla="*/ 3641363 w 8719367"/>
              <a:gd name="connsiteY27" fmla="*/ 37146 h 515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19367" h="5152276">
                <a:moveTo>
                  <a:pt x="1654643" y="112430"/>
                </a:moveTo>
                <a:lnTo>
                  <a:pt x="1654643" y="5019129"/>
                </a:lnTo>
                <a:lnTo>
                  <a:pt x="1617075" y="5005379"/>
                </a:lnTo>
                <a:cubicBezTo>
                  <a:pt x="666788" y="4603441"/>
                  <a:pt x="0" y="3662479"/>
                  <a:pt x="0" y="2565779"/>
                </a:cubicBezTo>
                <a:cubicBezTo>
                  <a:pt x="0" y="1469080"/>
                  <a:pt x="666788" y="528117"/>
                  <a:pt x="1617075" y="126180"/>
                </a:cubicBezTo>
                <a:close/>
                <a:moveTo>
                  <a:pt x="3785829" y="0"/>
                </a:moveTo>
                <a:lnTo>
                  <a:pt x="4428698" y="0"/>
                </a:lnTo>
                <a:lnTo>
                  <a:pt x="4428698" y="1042226"/>
                </a:lnTo>
                <a:lnTo>
                  <a:pt x="4548800" y="881617"/>
                </a:lnTo>
                <a:cubicBezTo>
                  <a:pt x="4882665" y="477067"/>
                  <a:pt x="5334363" y="173366"/>
                  <a:pt x="5851351" y="23061"/>
                </a:cubicBezTo>
                <a:lnTo>
                  <a:pt x="5939854" y="0"/>
                </a:lnTo>
                <a:lnTo>
                  <a:pt x="7234738" y="0"/>
                </a:lnTo>
                <a:lnTo>
                  <a:pt x="7379203" y="37146"/>
                </a:lnTo>
                <a:cubicBezTo>
                  <a:pt x="7918094" y="204759"/>
                  <a:pt x="8383177" y="539894"/>
                  <a:pt x="8713537" y="981637"/>
                </a:cubicBezTo>
                <a:lnTo>
                  <a:pt x="8719367" y="990103"/>
                </a:lnTo>
                <a:lnTo>
                  <a:pt x="8719367" y="4137032"/>
                </a:lnTo>
                <a:lnTo>
                  <a:pt x="8634936" y="4249940"/>
                </a:lnTo>
                <a:cubicBezTo>
                  <a:pt x="8270720" y="4691267"/>
                  <a:pt x="7766273" y="5012575"/>
                  <a:pt x="7189810" y="5145646"/>
                </a:cubicBezTo>
                <a:lnTo>
                  <a:pt x="7156872" y="5152276"/>
                </a:lnTo>
                <a:lnTo>
                  <a:pt x="6026864" y="5152276"/>
                </a:lnTo>
                <a:lnTo>
                  <a:pt x="5993927" y="5145646"/>
                </a:lnTo>
                <a:cubicBezTo>
                  <a:pt x="5417464" y="5012575"/>
                  <a:pt x="4913016" y="4691267"/>
                  <a:pt x="4548800" y="4249940"/>
                </a:cubicBezTo>
                <a:lnTo>
                  <a:pt x="4428698" y="4089330"/>
                </a:lnTo>
                <a:lnTo>
                  <a:pt x="4428698" y="5152276"/>
                </a:lnTo>
                <a:lnTo>
                  <a:pt x="3866412" y="5152276"/>
                </a:lnTo>
                <a:lnTo>
                  <a:pt x="3641363" y="5094410"/>
                </a:lnTo>
                <a:cubicBezTo>
                  <a:pt x="2563581" y="4759186"/>
                  <a:pt x="1781032" y="3753869"/>
                  <a:pt x="1781032" y="2565778"/>
                </a:cubicBezTo>
                <a:cubicBezTo>
                  <a:pt x="1781032" y="1377687"/>
                  <a:pt x="2563581" y="372371"/>
                  <a:pt x="3641363" y="371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B920FB-FF5E-71DB-17E8-27B1FB3C4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2D4FAED-4178-A27C-9E61-E471C367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CDCEBAC-2570-3784-BF2F-2D5537969687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0685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1 typ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9A08AC-5326-9E28-EB97-A7148B9E1340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7424A-F3B7-B501-CBD1-AC8C0CE9BD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3000">
                <a:srgbClr val="203023"/>
              </a:gs>
              <a:gs pos="100000">
                <a:srgbClr val="36523B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B9E65-A18C-1CF1-5D6E-93658CE19BE4}"/>
              </a:ext>
            </a:extLst>
          </p:cNvPr>
          <p:cNvSpPr/>
          <p:nvPr userDrawn="1"/>
        </p:nvSpPr>
        <p:spPr>
          <a:xfrm>
            <a:off x="-28327" y="0"/>
            <a:ext cx="8889357" cy="685105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3100">
                <a:srgbClr val="000000">
                  <a:alpha val="49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22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78E2BE-6B24-7941-200A-9937AFE36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1" y="6430057"/>
            <a:ext cx="826179" cy="238321"/>
          </a:xfrm>
          <a:prstGeom prst="rect">
            <a:avLst/>
          </a:prstGeom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E7E6F6B-DBD5-EC27-2FD0-BAD98C0D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1310" y="6430057"/>
            <a:ext cx="1469828" cy="182033"/>
          </a:xfrm>
        </p:spPr>
        <p:txBody>
          <a:bodyPr/>
          <a:lstStyle/>
          <a:p>
            <a:fld id="{A1EC2EA7-0D50-4F96-8124-5B36AD249DF5}" type="datetime1">
              <a:rPr lang="en-GB" smtClean="0"/>
              <a:t>10/03/2026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1E06227-20E8-E1A8-9132-BB2709EA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927" y="6378141"/>
            <a:ext cx="4617887" cy="342151"/>
          </a:xfrm>
        </p:spPr>
        <p:txBody>
          <a:bodyPr/>
          <a:lstStyle/>
          <a:p>
            <a:r>
              <a:rPr lang="fr-FR"/>
              <a:t>Titre de la </a:t>
            </a:r>
            <a:r>
              <a:rPr lang="fr-FR" err="1"/>
              <a:t>présentation│Département│Confidentialité</a:t>
            </a:r>
            <a:r>
              <a:rPr lang="fr-FR"/>
              <a:t> │© CAWL</a:t>
            </a:r>
            <a:endParaRPr lang="en-GB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A3A40F7-8406-542B-CA42-93426C05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30058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 &amp; sous-titre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DEEBA5-D5EA-EAE1-D7F0-D4A3427F1884}"/>
              </a:ext>
            </a:extLst>
          </p:cNvPr>
          <p:cNvSpPr/>
          <p:nvPr userDrawn="1"/>
        </p:nvSpPr>
        <p:spPr>
          <a:xfrm>
            <a:off x="101602" y="95250"/>
            <a:ext cx="11988797" cy="666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46FB5BD-47A2-9D6B-7EB2-23481B954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942" y="369972"/>
            <a:ext cx="11064738" cy="293674"/>
          </a:xfrm>
          <a:noFill/>
        </p:spPr>
        <p:txBody>
          <a:bodyPr wrap="square" lIns="0" rIns="0">
            <a:noAutofit/>
          </a:bodyPr>
          <a:lstStyle>
            <a:lvl1pPr marL="0" indent="0" algn="ctr" defTabSz="914400" rtl="0" eaLnBrk="1" latinLnBrk="0" hangingPunct="1">
              <a:buNone/>
              <a:defRPr lang="en-US" sz="1400" b="1" kern="1200" dirty="0" smtClean="0">
                <a:ln w="9525">
                  <a:noFill/>
                </a:ln>
                <a:solidFill>
                  <a:schemeClr val="accent2"/>
                </a:solidFill>
                <a:latin typeface="+mj-lt"/>
                <a:ea typeface="+mn-ea"/>
                <a:cs typeface="Gotham Black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fr-FR"/>
            </a:lvl5pPr>
          </a:lstStyle>
          <a:p>
            <a:pPr marL="0" lvl="0"/>
            <a:r>
              <a:rPr lang="en-US"/>
              <a:t>Modifier le style du </a:t>
            </a:r>
            <a:r>
              <a:rPr lang="en-US" err="1"/>
              <a:t>texte</a:t>
            </a:r>
            <a:endParaRPr lang="en-US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5F193A3-3750-7963-0792-3DCC84AB1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42" y="663646"/>
            <a:ext cx="11064738" cy="424732"/>
          </a:xfrm>
          <a:noFill/>
        </p:spPr>
        <p:txBody>
          <a:bodyPr wrap="square" lIns="0" rIns="0" anchor="t" anchorCtr="0">
            <a:spAutoFit/>
          </a:bodyPr>
          <a:lstStyle>
            <a:lvl1pPr marL="0" algn="ctr" defTabSz="914400" rtl="0" eaLnBrk="1" latinLnBrk="0" hangingPunct="1">
              <a:defRPr lang="fr-FR" sz="2400" b="1" kern="1200" spc="-80" dirty="0">
                <a:ln w="9525">
                  <a:noFill/>
                </a:ln>
                <a:solidFill>
                  <a:schemeClr val="accent3"/>
                </a:solidFill>
                <a:latin typeface="+mj-lt"/>
                <a:ea typeface="+mn-ea"/>
                <a:cs typeface="Gotham Black" pitchFamily="50" charset="0"/>
              </a:defRPr>
            </a:lvl1pPr>
          </a:lstStyle>
          <a:p>
            <a:pPr marL="0" lvl="0"/>
            <a:r>
              <a:rPr lang="fr-FR"/>
              <a:t>Modifiez le style du titre</a:t>
            </a: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45440D71-E514-0CD3-B226-2215903CD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217" y="6364586"/>
            <a:ext cx="797010" cy="3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- Slide 1 typ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540F44B-52CA-BB44-CC96-B263C87EC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61" y="364154"/>
            <a:ext cx="11502107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1E763F-BFC2-1EBE-6994-3ACB230E7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848193"/>
            <a:ext cx="11523133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9A08AC-5326-9E28-EB97-A7148B9E1340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2900288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2 typ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DFDDCA-8719-8DCF-D865-02A235139A84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369268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1 typ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2" name="Corde 1">
            <a:extLst>
              <a:ext uri="{FF2B5EF4-FFF2-40B4-BE49-F238E27FC236}">
                <a16:creationId xmlns:a16="http://schemas.microsoft.com/office/drawing/2014/main" id="{C38266DE-1139-E440-3E12-8C0D8256A742}"/>
              </a:ext>
            </a:extLst>
          </p:cNvPr>
          <p:cNvSpPr/>
          <p:nvPr userDrawn="1"/>
        </p:nvSpPr>
        <p:spPr>
          <a:xfrm>
            <a:off x="7267455" y="-1495546"/>
            <a:ext cx="9849091" cy="9849091"/>
          </a:xfrm>
          <a:prstGeom prst="chord">
            <a:avLst>
              <a:gd name="adj1" fmla="val 5397337"/>
              <a:gd name="adj2" fmla="val 16200000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091967-5A59-E38A-DB1C-8004619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61" y="364154"/>
            <a:ext cx="7240072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63DA445-C5EB-19BE-4D41-42A6A7845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848193"/>
            <a:ext cx="7253308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D0C6BB-01F6-A1FF-FCA9-3DFA8771305E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40552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2 typ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091967-5A59-E38A-DB1C-8004619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62" y="364154"/>
            <a:ext cx="7076204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63DA445-C5EB-19BE-4D41-42A6A7845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848193"/>
            <a:ext cx="7089140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D0C6BB-01F6-A1FF-FCA9-3DFA8771305E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1FC2-4774-B7FF-3343-75C1EB915E32}"/>
              </a:ext>
            </a:extLst>
          </p:cNvPr>
          <p:cNvSpPr/>
          <p:nvPr userDrawn="1"/>
        </p:nvSpPr>
        <p:spPr>
          <a:xfrm>
            <a:off x="7586133" y="0"/>
            <a:ext cx="4605867" cy="6858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5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3 typ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D0C6BB-01F6-A1FF-FCA9-3DFA8771305E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A1FC2-4774-B7FF-3343-75C1EB915E32}"/>
              </a:ext>
            </a:extLst>
          </p:cNvPr>
          <p:cNvSpPr/>
          <p:nvPr userDrawn="1"/>
        </p:nvSpPr>
        <p:spPr>
          <a:xfrm>
            <a:off x="3749040" y="0"/>
            <a:ext cx="8442960" cy="6858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091967-5A59-E38A-DB1C-8004619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921" y="364154"/>
            <a:ext cx="7811289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63DA445-C5EB-19BE-4D41-42A6A7845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088" y="848193"/>
            <a:ext cx="7825569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</p:spTree>
    <p:extLst>
      <p:ext uri="{BB962C8B-B14F-4D97-AF65-F5344CB8AC3E}">
        <p14:creationId xmlns:p14="http://schemas.microsoft.com/office/powerpoint/2010/main" val="392183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lide 1 typ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21CB7F-1AAC-FFB9-A108-9AD30D0AE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0" y="6450377"/>
            <a:ext cx="826179" cy="238321"/>
          </a:xfrm>
          <a:prstGeom prst="rect">
            <a:avLst/>
          </a:prstGeom>
        </p:spPr>
      </p:pic>
      <p:sp>
        <p:nvSpPr>
          <p:cNvPr id="2" name="Corde 1">
            <a:extLst>
              <a:ext uri="{FF2B5EF4-FFF2-40B4-BE49-F238E27FC236}">
                <a16:creationId xmlns:a16="http://schemas.microsoft.com/office/drawing/2014/main" id="{C38266DE-1139-E440-3E12-8C0D8256A742}"/>
              </a:ext>
            </a:extLst>
          </p:cNvPr>
          <p:cNvSpPr/>
          <p:nvPr userDrawn="1"/>
        </p:nvSpPr>
        <p:spPr>
          <a:xfrm>
            <a:off x="7267455" y="-1495546"/>
            <a:ext cx="9849091" cy="9849091"/>
          </a:xfrm>
          <a:prstGeom prst="chord">
            <a:avLst>
              <a:gd name="adj1" fmla="val 5397337"/>
              <a:gd name="adj2" fmla="val 16200000"/>
            </a:avLst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CCDE010-BEC2-4151-2E76-D235FA03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651" y="6478521"/>
            <a:ext cx="495559" cy="182033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tx2"/>
                </a:solidFill>
              </a:defRPr>
            </a:lvl1pPr>
          </a:lstStyle>
          <a:p>
            <a:fld id="{B1EB06A6-4AEA-434D-B934-6DB1B988F890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11CFA9E-A366-1C13-0C51-35A2737E7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61" y="364154"/>
            <a:ext cx="7240072" cy="4080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188D7D-97E3-C539-0808-15F463D75B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848193"/>
            <a:ext cx="7253308" cy="607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 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B74368-4A65-49C8-92F8-BD53F2D1B8F5}"/>
              </a:ext>
            </a:extLst>
          </p:cNvPr>
          <p:cNvSpPr txBox="1"/>
          <p:nvPr userDrawn="1"/>
        </p:nvSpPr>
        <p:spPr>
          <a:xfrm>
            <a:off x="1274618" y="6451712"/>
            <a:ext cx="2474423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800">
                <a:solidFill>
                  <a:schemeClr val="tx2"/>
                </a:solidFill>
              </a:rPr>
              <a:t>Document confidentiel  |  Copyright CAWL 2025</a:t>
            </a:r>
          </a:p>
        </p:txBody>
      </p:sp>
    </p:spTree>
    <p:extLst>
      <p:ext uri="{BB962C8B-B14F-4D97-AF65-F5344CB8AC3E}">
        <p14:creationId xmlns:p14="http://schemas.microsoft.com/office/powerpoint/2010/main" val="692629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30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7D985EA-709C-CBB9-259D-A803A74BC7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336350" y="6642100"/>
            <a:ext cx="15446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Usage Interne / Internal Use</a:t>
            </a:r>
          </a:p>
        </p:txBody>
      </p:sp>
    </p:spTree>
    <p:extLst>
      <p:ext uri="{BB962C8B-B14F-4D97-AF65-F5344CB8AC3E}">
        <p14:creationId xmlns:p14="http://schemas.microsoft.com/office/powerpoint/2010/main" val="21377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6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</p:sldLayoutIdLst>
  <p:hf hdr="0" ftr="0" dt="0"/>
  <p:txStyles>
    <p:titleStyle>
      <a:lvl1pPr algn="l" defTabSz="914377" rtl="0" eaLnBrk="1" latinLnBrk="0" hangingPunct="1">
        <a:lnSpc>
          <a:spcPts val="2933"/>
        </a:lnSpc>
        <a:spcBef>
          <a:spcPct val="0"/>
        </a:spcBef>
        <a:buNone/>
        <a:defRPr sz="2667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67"/>
        </a:spcBef>
        <a:buFont typeface="Arial" panose="020B0604020202020204" pitchFamily="34" charset="0"/>
        <a:buNone/>
        <a:defRPr sz="2133" kern="1200">
          <a:solidFill>
            <a:schemeClr val="tx2"/>
          </a:solidFill>
          <a:latin typeface="+mn-lt"/>
          <a:ea typeface="+mn-ea"/>
          <a:cs typeface="+mn-cs"/>
        </a:defRPr>
      </a:lvl1pPr>
      <a:lvl2pPr marL="8466" indent="0" algn="l" defTabSz="914377" rtl="0" eaLnBrk="1" latinLnBrk="0" hangingPunct="1">
        <a:lnSpc>
          <a:spcPct val="100000"/>
        </a:lnSpc>
        <a:spcBef>
          <a:spcPts val="1067"/>
        </a:spcBef>
        <a:buFont typeface="Arial" panose="020B0604020202020204" pitchFamily="34" charset="0"/>
        <a:buNone/>
        <a:tabLst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8466" indent="0" algn="l" defTabSz="914377" rtl="0" eaLnBrk="1" latinLnBrk="0" hangingPunct="1">
        <a:lnSpc>
          <a:spcPct val="100000"/>
        </a:lnSpc>
        <a:spcBef>
          <a:spcPts val="1067"/>
        </a:spcBef>
        <a:buFont typeface="Arial" panose="020B0604020202020204" pitchFamily="34" charset="0"/>
        <a:buNone/>
        <a:tabLst/>
        <a:defRPr sz="1067" kern="1200" cap="all" baseline="0">
          <a:solidFill>
            <a:schemeClr val="tx2"/>
          </a:solidFill>
          <a:latin typeface="+mn-lt"/>
          <a:ea typeface="+mn-ea"/>
          <a:cs typeface="+mn-cs"/>
        </a:defRPr>
      </a:lvl3pPr>
      <a:lvl4pPr marL="8466" indent="0" algn="l" defTabSz="914377" rtl="0" eaLnBrk="1" latinLnBrk="0" hangingPunct="1">
        <a:lnSpc>
          <a:spcPct val="100000"/>
        </a:lnSpc>
        <a:spcBef>
          <a:spcPts val="1067"/>
        </a:spcBef>
        <a:buFont typeface="Arial" panose="020B0604020202020204" pitchFamily="34" charset="0"/>
        <a:buNone/>
        <a:tabLst/>
        <a:defRPr sz="1067" kern="1200">
          <a:solidFill>
            <a:schemeClr val="tx2"/>
          </a:solidFill>
          <a:latin typeface="+mn-lt"/>
          <a:ea typeface="+mn-ea"/>
          <a:cs typeface="+mn-cs"/>
        </a:defRPr>
      </a:lvl4pPr>
      <a:lvl5pPr marL="120648" indent="-112181" algn="l" defTabSz="914377" rtl="0" eaLnBrk="1" latinLnBrk="0" hangingPunct="1">
        <a:lnSpc>
          <a:spcPct val="100000"/>
        </a:lnSpc>
        <a:spcBef>
          <a:spcPts val="1067"/>
        </a:spcBef>
        <a:buClr>
          <a:schemeClr val="bg2"/>
        </a:buClr>
        <a:buSzPct val="100000"/>
        <a:buFont typeface="Arial" panose="020B0604020202020204" pitchFamily="34" charset="0"/>
        <a:buChar char="•"/>
        <a:tabLst/>
        <a:defRPr sz="1067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63F1-0EA1-D17F-1FEB-25F0CE3B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EC4069-754D-8CA8-266E-1F8C972C1E93}"/>
              </a:ext>
            </a:extLst>
          </p:cNvPr>
          <p:cNvSpPr/>
          <p:nvPr/>
        </p:nvSpPr>
        <p:spPr>
          <a:xfrm>
            <a:off x="0" y="0"/>
            <a:ext cx="12192000" cy="6876849"/>
          </a:xfrm>
          <a:prstGeom prst="rect">
            <a:avLst/>
          </a:prstGeom>
          <a:solidFill>
            <a:srgbClr val="11111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18971A-B913-2C9F-FF67-9D5B2472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653" r="28317"/>
          <a:stretch/>
        </p:blipFill>
        <p:spPr>
          <a:xfrm>
            <a:off x="2118360" y="0"/>
            <a:ext cx="10073639" cy="68510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10CA65-1709-B312-FE39-3CD77AB4164C}"/>
              </a:ext>
            </a:extLst>
          </p:cNvPr>
          <p:cNvSpPr/>
          <p:nvPr/>
        </p:nvSpPr>
        <p:spPr>
          <a:xfrm>
            <a:off x="0" y="0"/>
            <a:ext cx="8861030" cy="68768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3100">
                <a:srgbClr val="000000">
                  <a:alpha val="49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F95D873-1CA9-954E-F772-9944E7FED9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11" y="1088777"/>
            <a:ext cx="3502241" cy="1010263"/>
          </a:xfrm>
          <a:prstGeom prst="rect">
            <a:avLst/>
          </a:prstGeom>
        </p:spPr>
      </p:pic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C2309D59-B177-C367-4030-95292172E69C}"/>
              </a:ext>
            </a:extLst>
          </p:cNvPr>
          <p:cNvSpPr txBox="1">
            <a:spLocks/>
          </p:cNvSpPr>
          <p:nvPr/>
        </p:nvSpPr>
        <p:spPr>
          <a:xfrm>
            <a:off x="914111" y="2855488"/>
            <a:ext cx="9243284" cy="18419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‘Hub Conseiller’</a:t>
            </a:r>
            <a:br>
              <a:rPr lang="fr-FR" sz="6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</a:br>
            <a:r>
              <a:rPr lang="fr-FR" sz="6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presentation</a:t>
            </a:r>
            <a:endParaRPr lang="fr-FR" sz="3200" dirty="0">
              <a:gradFill flip="none" rotWithShape="1">
                <a:gsLst>
                  <a:gs pos="0">
                    <a:schemeClr val="accent1"/>
                  </a:gs>
                  <a:gs pos="99000">
                    <a:schemeClr val="bg1"/>
                  </a:gs>
                </a:gsLst>
                <a:lin ang="13500000" scaled="1"/>
                <a:tileRect/>
              </a:gradFill>
              <a:latin typeface="Epilogue" pitchFamily="2" charset="0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822A6888-7CF8-2128-6276-FB81A75419EA}"/>
              </a:ext>
            </a:extLst>
          </p:cNvPr>
          <p:cNvSpPr txBox="1">
            <a:spLocks/>
          </p:cNvSpPr>
          <p:nvPr/>
        </p:nvSpPr>
        <p:spPr>
          <a:xfrm>
            <a:off x="914110" y="4835503"/>
            <a:ext cx="6921789" cy="5881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Epilogue"/>
              </a:rPr>
              <a:t>A new sales support tool for CAWL’s</a:t>
            </a:r>
            <a:br>
              <a:rPr lang="en-US" sz="2400" dirty="0">
                <a:latin typeface="Epilogue" pitchFamily="2" charset="0"/>
              </a:rPr>
            </a:br>
            <a:r>
              <a:rPr lang="en-US" sz="2400" dirty="0">
                <a:solidFill>
                  <a:schemeClr val="accent1"/>
                </a:solidFill>
                <a:latin typeface="Epilogue"/>
              </a:rPr>
              <a:t>‘</a:t>
            </a:r>
            <a:r>
              <a:rPr lang="en-US" sz="2400" dirty="0" err="1">
                <a:solidFill>
                  <a:schemeClr val="accent1"/>
                </a:solidFill>
                <a:latin typeface="Epilogue"/>
              </a:rPr>
              <a:t>Offre</a:t>
            </a:r>
            <a:r>
              <a:rPr lang="en-US" sz="2400" dirty="0">
                <a:solidFill>
                  <a:schemeClr val="accent1"/>
                </a:solidFill>
                <a:latin typeface="Epilogue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Epilogue"/>
              </a:rPr>
              <a:t>Intégrale</a:t>
            </a:r>
            <a:r>
              <a:rPr lang="en-US" sz="2400" dirty="0">
                <a:solidFill>
                  <a:schemeClr val="accent1"/>
                </a:solidFill>
                <a:latin typeface="Epilogue"/>
              </a:rPr>
              <a:t>’</a:t>
            </a:r>
            <a:endParaRPr lang="fr-FR" sz="1100" dirty="0">
              <a:solidFill>
                <a:schemeClr val="accent1"/>
              </a:solidFill>
              <a:latin typeface="Epilogue"/>
            </a:endParaRP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82F992D6-73FE-53FD-7CF5-503A4D4FC9D1}"/>
              </a:ext>
            </a:extLst>
          </p:cNvPr>
          <p:cNvSpPr txBox="1">
            <a:spLocks/>
          </p:cNvSpPr>
          <p:nvPr/>
        </p:nvSpPr>
        <p:spPr>
          <a:xfrm>
            <a:off x="914111" y="6002106"/>
            <a:ext cx="3229872" cy="350056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  <a:latin typeface="Epilogue" pitchFamily="2" charset="0"/>
              </a:rPr>
              <a:t>More information: www.cawl.fr</a:t>
            </a:r>
            <a:endParaRPr lang="fr-FR" sz="700" dirty="0">
              <a:solidFill>
                <a:schemeClr val="bg1"/>
              </a:solidFill>
              <a:latin typeface="Epilog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6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675A2-3355-234B-8CF0-57C58A1D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9068509-214C-F9D0-50D8-E4BF60667667}"/>
              </a:ext>
            </a:extLst>
          </p:cNvPr>
          <p:cNvSpPr txBox="1">
            <a:spLocks/>
          </p:cNvSpPr>
          <p:nvPr/>
        </p:nvSpPr>
        <p:spPr>
          <a:xfrm>
            <a:off x="476368" y="595481"/>
            <a:ext cx="11025284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The team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behind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 the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project</a:t>
            </a:r>
            <a:endParaRPr lang="fr-FR" sz="4000" dirty="0">
              <a:gradFill flip="none" rotWithShape="1">
                <a:gsLst>
                  <a:gs pos="0">
                    <a:schemeClr val="accent1"/>
                  </a:gs>
                  <a:gs pos="99000">
                    <a:schemeClr val="bg1"/>
                  </a:gs>
                </a:gsLst>
                <a:lin ang="10800000" scaled="1"/>
                <a:tileRect/>
              </a:gradFill>
              <a:latin typeface="Epilogue" pitchFamily="2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CC7CA55-1D03-AE5D-DC24-E6EC8C1B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7CDB8054-1E11-BF14-7DD3-25021268042D}"/>
              </a:ext>
            </a:extLst>
          </p:cNvPr>
          <p:cNvSpPr/>
          <p:nvPr/>
        </p:nvSpPr>
        <p:spPr>
          <a:xfrm>
            <a:off x="622570" y="2126604"/>
            <a:ext cx="1472921" cy="1472921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B46A89D9-113F-DBD5-CE38-985BC3268D25}"/>
              </a:ext>
            </a:extLst>
          </p:cNvPr>
          <p:cNvSpPr txBox="1">
            <a:spLocks/>
          </p:cNvSpPr>
          <p:nvPr/>
        </p:nvSpPr>
        <p:spPr>
          <a:xfrm>
            <a:off x="2286681" y="2426446"/>
            <a:ext cx="3149254" cy="293496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1"/>
                </a:solidFill>
              </a:rPr>
              <a:t>Eva Lawrence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7EA93538-0CF7-C864-7A9A-FEFA0E5B7FF5}"/>
              </a:ext>
            </a:extLst>
          </p:cNvPr>
          <p:cNvSpPr txBox="1">
            <a:spLocks/>
          </p:cNvSpPr>
          <p:nvPr/>
        </p:nvSpPr>
        <p:spPr>
          <a:xfrm>
            <a:off x="2286681" y="2797505"/>
            <a:ext cx="3149254" cy="293496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SMB Marketing Manager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E30F0148-FB5B-26E3-ED9C-8FFC047D613B}"/>
              </a:ext>
            </a:extLst>
          </p:cNvPr>
          <p:cNvSpPr txBox="1">
            <a:spLocks/>
          </p:cNvSpPr>
          <p:nvPr/>
        </p:nvSpPr>
        <p:spPr>
          <a:xfrm>
            <a:off x="2286681" y="3168565"/>
            <a:ext cx="3149254" cy="293496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eva.lawrence@cawl.fr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276334A-63DD-A114-330B-A6E5DFC9035B}"/>
              </a:ext>
            </a:extLst>
          </p:cNvPr>
          <p:cNvGrpSpPr/>
          <p:nvPr/>
        </p:nvGrpSpPr>
        <p:grpSpPr>
          <a:xfrm>
            <a:off x="6411212" y="4008602"/>
            <a:ext cx="4813365" cy="1472921"/>
            <a:chOff x="622570" y="4008602"/>
            <a:chExt cx="4813365" cy="1472921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BD0670F2-DA30-4FD8-EA3C-03F0EED9F1F9}"/>
                </a:ext>
              </a:extLst>
            </p:cNvPr>
            <p:cNvSpPr/>
            <p:nvPr/>
          </p:nvSpPr>
          <p:spPr>
            <a:xfrm>
              <a:off x="622570" y="4008602"/>
              <a:ext cx="1472921" cy="1472921"/>
            </a:xfrm>
            <a:prstGeom prst="ellipse">
              <a:avLst/>
            </a:prstGeom>
            <a:noFill/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space réservé du texte 10">
              <a:extLst>
                <a:ext uri="{FF2B5EF4-FFF2-40B4-BE49-F238E27FC236}">
                  <a16:creationId xmlns:a16="http://schemas.microsoft.com/office/drawing/2014/main" id="{039698EC-9EBC-1FF0-3009-93155FA1D54D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4308444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solidFill>
                    <a:schemeClr val="accent1"/>
                  </a:solidFill>
                </a:rPr>
                <a:t>Leo Bovet</a:t>
              </a:r>
            </a:p>
          </p:txBody>
        </p:sp>
        <p:sp>
          <p:nvSpPr>
            <p:cNvPr id="36" name="Espace réservé du texte 10">
              <a:extLst>
                <a:ext uri="{FF2B5EF4-FFF2-40B4-BE49-F238E27FC236}">
                  <a16:creationId xmlns:a16="http://schemas.microsoft.com/office/drawing/2014/main" id="{491456E4-C944-BED5-70CC-49BC455575C3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4679503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/>
                <a:t>Communication </a:t>
              </a:r>
              <a:r>
                <a:rPr lang="fr-FR" sz="1600" dirty="0" err="1"/>
                <a:t>Specialist</a:t>
              </a:r>
              <a:endParaRPr lang="fr-FR" sz="1600" dirty="0"/>
            </a:p>
          </p:txBody>
        </p:sp>
        <p:sp>
          <p:nvSpPr>
            <p:cNvPr id="37" name="Espace réservé du texte 10">
              <a:extLst>
                <a:ext uri="{FF2B5EF4-FFF2-40B4-BE49-F238E27FC236}">
                  <a16:creationId xmlns:a16="http://schemas.microsoft.com/office/drawing/2014/main" id="{BDCE98DF-2802-B50C-3DD7-15D9C0CDC826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5050563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/>
                <a:t>leo.bovet@cawl.fr</a:t>
              </a:r>
            </a:p>
          </p:txBody>
        </p:sp>
        <p:pic>
          <p:nvPicPr>
            <p:cNvPr id="44" name="Espace réservé pour une image  17" descr="Une image contenant Visage humain, habits, personne, mur&#10;&#10;Le contenu généré par l’IA peut être incorrect.">
              <a:extLst>
                <a:ext uri="{FF2B5EF4-FFF2-40B4-BE49-F238E27FC236}">
                  <a16:creationId xmlns:a16="http://schemas.microsoft.com/office/drawing/2014/main" id="{233D95E2-6FF8-D4CE-2EDC-19A09AC1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040" t="6230" r="14040" b="45812"/>
            <a:stretch/>
          </p:blipFill>
          <p:spPr>
            <a:xfrm>
              <a:off x="694393" y="4074576"/>
              <a:ext cx="1341973" cy="1341973"/>
            </a:xfrm>
            <a:prstGeom prst="ellipse">
              <a:avLst/>
            </a:pr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D5A4B1F5-01E7-BC5A-07E9-E2DD32AA8FD5}"/>
              </a:ext>
            </a:extLst>
          </p:cNvPr>
          <p:cNvGrpSpPr/>
          <p:nvPr/>
        </p:nvGrpSpPr>
        <p:grpSpPr>
          <a:xfrm>
            <a:off x="622570" y="4008602"/>
            <a:ext cx="5483819" cy="1472921"/>
            <a:chOff x="6256732" y="4008602"/>
            <a:chExt cx="5483819" cy="1472921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3D99683-D9AC-4A96-5E3C-12AF513336DF}"/>
                </a:ext>
              </a:extLst>
            </p:cNvPr>
            <p:cNvSpPr/>
            <p:nvPr/>
          </p:nvSpPr>
          <p:spPr>
            <a:xfrm>
              <a:off x="6256732" y="4008602"/>
              <a:ext cx="1472921" cy="1472921"/>
            </a:xfrm>
            <a:prstGeom prst="ellipse">
              <a:avLst/>
            </a:prstGeom>
            <a:noFill/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space réservé du texte 10">
              <a:extLst>
                <a:ext uri="{FF2B5EF4-FFF2-40B4-BE49-F238E27FC236}">
                  <a16:creationId xmlns:a16="http://schemas.microsoft.com/office/drawing/2014/main" id="{B492B1F8-42F4-571C-9C13-DAD903A8FEA5}"/>
                </a:ext>
              </a:extLst>
            </p:cNvPr>
            <p:cNvSpPr txBox="1">
              <a:spLocks/>
            </p:cNvSpPr>
            <p:nvPr/>
          </p:nvSpPr>
          <p:spPr>
            <a:xfrm>
              <a:off x="7920843" y="4308444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solidFill>
                    <a:schemeClr val="accent1"/>
                  </a:solidFill>
                </a:rPr>
                <a:t>Céline Dugas</a:t>
              </a:r>
            </a:p>
          </p:txBody>
        </p:sp>
        <p:sp>
          <p:nvSpPr>
            <p:cNvPr id="40" name="Espace réservé du texte 10">
              <a:extLst>
                <a:ext uri="{FF2B5EF4-FFF2-40B4-BE49-F238E27FC236}">
                  <a16:creationId xmlns:a16="http://schemas.microsoft.com/office/drawing/2014/main" id="{D7847CBE-0FDF-4461-3A8F-500BE9220558}"/>
                </a:ext>
              </a:extLst>
            </p:cNvPr>
            <p:cNvSpPr txBox="1">
              <a:spLocks/>
            </p:cNvSpPr>
            <p:nvPr/>
          </p:nvSpPr>
          <p:spPr>
            <a:xfrm>
              <a:off x="7920843" y="4679503"/>
              <a:ext cx="3819708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/>
                <a:t>SMB Channel Activation Manager</a:t>
              </a:r>
            </a:p>
          </p:txBody>
        </p:sp>
        <p:sp>
          <p:nvSpPr>
            <p:cNvPr id="41" name="Espace réservé du texte 10">
              <a:extLst>
                <a:ext uri="{FF2B5EF4-FFF2-40B4-BE49-F238E27FC236}">
                  <a16:creationId xmlns:a16="http://schemas.microsoft.com/office/drawing/2014/main" id="{5D0E2C1B-AD16-8639-E290-98BE236B38D4}"/>
                </a:ext>
              </a:extLst>
            </p:cNvPr>
            <p:cNvSpPr txBox="1">
              <a:spLocks/>
            </p:cNvSpPr>
            <p:nvPr/>
          </p:nvSpPr>
          <p:spPr>
            <a:xfrm>
              <a:off x="7920843" y="5050563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/>
                <a:t>celine.dugas@cawl.fr</a:t>
              </a:r>
            </a:p>
          </p:txBody>
        </p:sp>
        <p:pic>
          <p:nvPicPr>
            <p:cNvPr id="45" name="Espace réservé pour une image  17">
              <a:extLst>
                <a:ext uri="{FF2B5EF4-FFF2-40B4-BE49-F238E27FC236}">
                  <a16:creationId xmlns:a16="http://schemas.microsoft.com/office/drawing/2014/main" id="{355B3FB4-47A1-F23E-816F-6CC38433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6" t="2102" r="5706" b="38838"/>
            <a:stretch>
              <a:fillRect/>
            </a:stretch>
          </p:blipFill>
          <p:spPr>
            <a:xfrm>
              <a:off x="6322205" y="4074576"/>
              <a:ext cx="1341973" cy="1341973"/>
            </a:xfrm>
            <a:prstGeom prst="ellipse">
              <a:avLst/>
            </a:prstGeom>
          </p:spPr>
        </p:pic>
      </p:grpSp>
      <p:pic>
        <p:nvPicPr>
          <p:cNvPr id="46" name="Espace réservé pour une image  17">
            <a:extLst>
              <a:ext uri="{FF2B5EF4-FFF2-40B4-BE49-F238E27FC236}">
                <a16:creationId xmlns:a16="http://schemas.microsoft.com/office/drawing/2014/main" id="{DE4C6341-D32D-3D51-CB98-E83B9E099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6453" r="26797" b="51774"/>
          <a:stretch>
            <a:fillRect/>
          </a:stretch>
        </p:blipFill>
        <p:spPr>
          <a:xfrm>
            <a:off x="688043" y="2192077"/>
            <a:ext cx="1341973" cy="1341973"/>
          </a:xfrm>
          <a:prstGeom prst="ellipse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4B45AA04-1A4F-8733-000F-2416C64F1745}"/>
              </a:ext>
            </a:extLst>
          </p:cNvPr>
          <p:cNvGrpSpPr/>
          <p:nvPr/>
        </p:nvGrpSpPr>
        <p:grpSpPr>
          <a:xfrm>
            <a:off x="6409132" y="2126604"/>
            <a:ext cx="4813365" cy="1472921"/>
            <a:chOff x="622570" y="2126604"/>
            <a:chExt cx="4813365" cy="1472921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122FFECE-1921-E63C-F1D7-469D147F4772}"/>
                </a:ext>
              </a:extLst>
            </p:cNvPr>
            <p:cNvSpPr/>
            <p:nvPr/>
          </p:nvSpPr>
          <p:spPr>
            <a:xfrm>
              <a:off x="622570" y="2126604"/>
              <a:ext cx="1472921" cy="1472921"/>
            </a:xfrm>
            <a:prstGeom prst="ellipse">
              <a:avLst/>
            </a:prstGeom>
            <a:noFill/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Espace réservé du texte 10">
              <a:extLst>
                <a:ext uri="{FF2B5EF4-FFF2-40B4-BE49-F238E27FC236}">
                  <a16:creationId xmlns:a16="http://schemas.microsoft.com/office/drawing/2014/main" id="{92858C94-A990-EED6-0854-C5179780A763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2426446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dirty="0">
                  <a:solidFill>
                    <a:schemeClr val="accent1"/>
                  </a:solidFill>
                </a:rPr>
                <a:t>Camille </a:t>
              </a:r>
              <a:r>
                <a:rPr lang="fr-FR" sz="2000" dirty="0" err="1">
                  <a:solidFill>
                    <a:schemeClr val="accent1"/>
                  </a:solidFill>
                </a:rPr>
                <a:t>Reul</a:t>
              </a:r>
              <a:r>
                <a:rPr lang="fr-FR" sz="2000" dirty="0">
                  <a:solidFill>
                    <a:schemeClr val="accent1"/>
                  </a:solidFill>
                </a:rPr>
                <a:t> </a:t>
              </a:r>
              <a:r>
                <a:rPr lang="fr-FR" sz="2000" dirty="0" err="1">
                  <a:solidFill>
                    <a:schemeClr val="accent1"/>
                  </a:solidFill>
                </a:rPr>
                <a:t>Lecryt</a:t>
              </a:r>
              <a:endParaRPr lang="fr-FR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Espace réservé du texte 10">
              <a:extLst>
                <a:ext uri="{FF2B5EF4-FFF2-40B4-BE49-F238E27FC236}">
                  <a16:creationId xmlns:a16="http://schemas.microsoft.com/office/drawing/2014/main" id="{AD18DBE6-2B23-1CD0-3D93-778CFA9C2D5D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2797505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/>
                <a:t>Communication Manager</a:t>
              </a:r>
            </a:p>
          </p:txBody>
        </p:sp>
        <p:sp>
          <p:nvSpPr>
            <p:cNvPr id="7" name="Espace réservé du texte 10">
              <a:extLst>
                <a:ext uri="{FF2B5EF4-FFF2-40B4-BE49-F238E27FC236}">
                  <a16:creationId xmlns:a16="http://schemas.microsoft.com/office/drawing/2014/main" id="{BEA1CED0-8CF0-A739-B5CD-5D22C71A7340}"/>
                </a:ext>
              </a:extLst>
            </p:cNvPr>
            <p:cNvSpPr txBox="1">
              <a:spLocks/>
            </p:cNvSpPr>
            <p:nvPr/>
          </p:nvSpPr>
          <p:spPr>
            <a:xfrm>
              <a:off x="2286681" y="3168565"/>
              <a:ext cx="3149254" cy="293496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defRPr sz="1000" b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333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466" indent="0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Font typeface="Arial" panose="020B0604020202020204" pitchFamily="34" charset="0"/>
                <a:buNone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0648" indent="-112181" algn="l" defTabSz="914377" rtl="0" eaLnBrk="1" latinLnBrk="0" hangingPunct="1">
                <a:lnSpc>
                  <a:spcPct val="100000"/>
                </a:lnSpc>
                <a:spcBef>
                  <a:spcPts val="1067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 sz="106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/>
                <a:t>camille.reullecryt@cawl.fr</a:t>
              </a:r>
            </a:p>
          </p:txBody>
        </p:sp>
        <p:pic>
          <p:nvPicPr>
            <p:cNvPr id="47" name="Espace réservé pour une image  17">
              <a:extLst>
                <a:ext uri="{FF2B5EF4-FFF2-40B4-BE49-F238E27FC236}">
                  <a16:creationId xmlns:a16="http://schemas.microsoft.com/office/drawing/2014/main" id="{695D5DCC-5E9D-AD1C-336A-1257B516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00" b="98000" l="10000" r="90000">
                          <a14:foregroundMark x1="53000" y1="8500" x2="41000" y2="9500"/>
                          <a14:foregroundMark x1="18500" y1="54500" x2="19000" y2="59000"/>
                          <a14:foregroundMark x1="82000" y1="44000" x2="80500" y2="54500"/>
                          <a14:foregroundMark x1="27000" y1="84000" x2="61500" y2="94500"/>
                          <a14:foregroundMark x1="61500" y1="94500" x2="75500" y2="91000"/>
                          <a14:foregroundMark x1="68500" y1="89500" x2="22000" y2="89000"/>
                          <a14:foregroundMark x1="22000" y1="89000" x2="19000" y2="87000"/>
                          <a14:foregroundMark x1="25500" y1="89500" x2="54500" y2="94500"/>
                          <a14:foregroundMark x1="42500" y1="95500" x2="61500" y2="9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4393" y="2192077"/>
              <a:ext cx="1341973" cy="1341973"/>
            </a:xfrm>
            <a:prstGeom prst="ellipse">
              <a:avLst/>
            </a:prstGeom>
            <a:solidFill>
              <a:srgbClr val="25524F"/>
            </a:solidFill>
          </p:spPr>
        </p:pic>
      </p:grpSp>
    </p:spTree>
    <p:extLst>
      <p:ext uri="{BB962C8B-B14F-4D97-AF65-F5344CB8AC3E}">
        <p14:creationId xmlns:p14="http://schemas.microsoft.com/office/powerpoint/2010/main" val="270116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45956-D10F-4B51-724D-B49B3CB01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DEB249-D239-009B-2855-E7BE9C62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3FB39-9776-5C77-C8E0-E8884354CF30}"/>
              </a:ext>
            </a:extLst>
          </p:cNvPr>
          <p:cNvSpPr/>
          <p:nvPr/>
        </p:nvSpPr>
        <p:spPr>
          <a:xfrm>
            <a:off x="5778505" y="0"/>
            <a:ext cx="2313260" cy="6858000"/>
          </a:xfrm>
          <a:prstGeom prst="rect">
            <a:avLst/>
          </a:prstGeom>
          <a:gradFill flip="none" rotWithShape="1">
            <a:gsLst>
              <a:gs pos="35000">
                <a:srgbClr val="0C120D"/>
              </a:gs>
              <a:gs pos="100000">
                <a:srgbClr val="080C09">
                  <a:alpha val="0"/>
                </a:srgbClr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050" i="1" dirty="0">
              <a:solidFill>
                <a:srgbClr val="0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C37BF6-9DBB-F43F-1607-69A9CA7A40EC}"/>
              </a:ext>
            </a:extLst>
          </p:cNvPr>
          <p:cNvSpPr txBox="1"/>
          <p:nvPr/>
        </p:nvSpPr>
        <p:spPr>
          <a:xfrm>
            <a:off x="5108752" y="1746528"/>
            <a:ext cx="6148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Your payment expert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partner for growth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894E842A-841C-75AD-6F6C-260B1C61D7A8}"/>
              </a:ext>
            </a:extLst>
          </p:cNvPr>
          <p:cNvSpPr txBox="1">
            <a:spLocks/>
          </p:cNvSpPr>
          <p:nvPr/>
        </p:nvSpPr>
        <p:spPr>
          <a:xfrm>
            <a:off x="5108753" y="1018163"/>
            <a:ext cx="5279848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What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is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 CAWL?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AD37B55-B32A-BB0B-F9EC-09B7E98446BE}"/>
              </a:ext>
            </a:extLst>
          </p:cNvPr>
          <p:cNvSpPr txBox="1"/>
          <p:nvPr/>
        </p:nvSpPr>
        <p:spPr>
          <a:xfrm>
            <a:off x="5196011" y="3048178"/>
            <a:ext cx="6224463" cy="31649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CAWL was born from a </a:t>
            </a:r>
            <a:r>
              <a:rPr lang="en-US" sz="1600" b="1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strategic partnership</a:t>
            </a:r>
            <a:r>
              <a:rPr lang="en-US" sz="1600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600" b="1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Worldline</a:t>
            </a: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, Europe’s leader in payment services, and </a:t>
            </a:r>
            <a:r>
              <a:rPr lang="en-US" sz="1600" b="1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Crédit Agricole</a:t>
            </a: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, France’s leading banking group.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This joint venture addresses merchants’ growing demand for </a:t>
            </a:r>
            <a:r>
              <a:rPr lang="en-US" sz="1600" b="1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innovative and secure payment solutions</a:t>
            </a: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By combining their expertise, they have created a unique brand at the heart of the payments ecosystem: </a:t>
            </a:r>
            <a:r>
              <a:rPr lang="en-US" sz="1600" b="1" kern="100" dirty="0">
                <a:solidFill>
                  <a:schemeClr val="accent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CAWL</a:t>
            </a:r>
            <a:r>
              <a:rPr lang="en-US" sz="16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fr-FR" sz="1600" b="1" kern="100" dirty="0">
              <a:solidFill>
                <a:schemeClr val="bg1"/>
              </a:solidFill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Image 56" descr="Une image contenant personne, habits, intérieur, mur&#10;&#10;Le contenu généré par l’IA peut être incorrect.">
            <a:extLst>
              <a:ext uri="{FF2B5EF4-FFF2-40B4-BE49-F238E27FC236}">
                <a16:creationId xmlns:a16="http://schemas.microsoft.com/office/drawing/2014/main" id="{495E021A-1EE3-0CF0-1B29-FF346098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4572000" cy="6858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5F35927-0EC8-9C85-5700-5C334BD33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0AD5-2CD4-2F16-EBC9-6D05544D5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C83589-144A-ADBA-A450-853D1CC7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7C7180E6-C17D-E3A3-B912-3AA2F51910E0}"/>
              </a:ext>
            </a:extLst>
          </p:cNvPr>
          <p:cNvSpPr txBox="1">
            <a:spLocks/>
          </p:cNvSpPr>
          <p:nvPr/>
        </p:nvSpPr>
        <p:spPr>
          <a:xfrm>
            <a:off x="2573932" y="618113"/>
            <a:ext cx="7044137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CAWL’s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current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offering</a:t>
            </a:r>
            <a:endParaRPr lang="fr-FR" sz="4000" b="1" dirty="0">
              <a:gradFill flip="none" rotWithShape="1">
                <a:gsLst>
                  <a:gs pos="0">
                    <a:schemeClr val="accent1"/>
                  </a:gs>
                  <a:gs pos="99000">
                    <a:schemeClr val="bg1"/>
                  </a:gs>
                </a:gsLst>
                <a:lin ang="10800000" scaled="1"/>
                <a:tileRect/>
              </a:gradFill>
              <a:latin typeface="Epilogue" pitchFamily="2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4EF06DF-F8B7-C5EC-6484-BE5E3B62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sp>
        <p:nvSpPr>
          <p:cNvPr id="5" name="Rectángulo: esquinas redondeadas 53">
            <a:extLst>
              <a:ext uri="{FF2B5EF4-FFF2-40B4-BE49-F238E27FC236}">
                <a16:creationId xmlns:a16="http://schemas.microsoft.com/office/drawing/2014/main" id="{C2FECB91-D354-97E6-F8CE-1ACBE14E1F56}"/>
              </a:ext>
            </a:extLst>
          </p:cNvPr>
          <p:cNvSpPr>
            <a:spLocks/>
          </p:cNvSpPr>
          <p:nvPr/>
        </p:nvSpPr>
        <p:spPr>
          <a:xfrm>
            <a:off x="720223" y="1857983"/>
            <a:ext cx="5226620" cy="3570051"/>
          </a:xfrm>
          <a:prstGeom prst="roundRect">
            <a:avLst>
              <a:gd name="adj" fmla="val 200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0" rtlCol="0" anchor="t"/>
          <a:lstStyle/>
          <a:p>
            <a:pPr algn="ctr" defTabSz="1371566">
              <a:defRPr/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CAWL’s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 defTabSz="1371566"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‘Offre e-Commerce’</a:t>
            </a:r>
            <a:br>
              <a:rPr lang="fr-FR" sz="2400" b="1" dirty="0">
                <a:solidFill>
                  <a:schemeClr val="accent1"/>
                </a:solidFill>
              </a:rPr>
            </a:br>
            <a:br>
              <a:rPr lang="fr-FR" sz="24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 payment solution designed to </a:t>
            </a:r>
            <a:r>
              <a:rPr lang="en-US" sz="2000" b="1" dirty="0">
                <a:solidFill>
                  <a:schemeClr val="bg1"/>
                </a:solidFill>
              </a:rPr>
              <a:t>boost online sales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bg1"/>
                </a:solidFill>
              </a:rPr>
              <a:t>simplify payments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B512064-9209-23F1-4DA8-6B2AD6B3E4A0}"/>
              </a:ext>
            </a:extLst>
          </p:cNvPr>
          <p:cNvSpPr/>
          <p:nvPr/>
        </p:nvSpPr>
        <p:spPr>
          <a:xfrm>
            <a:off x="1449012" y="4911332"/>
            <a:ext cx="1754740" cy="845385"/>
          </a:xfrm>
          <a:prstGeom prst="roundRect">
            <a:avLst>
              <a:gd name="adj" fmla="val 35653"/>
            </a:avLst>
          </a:prstGeom>
          <a:solidFill>
            <a:srgbClr val="0A0F0B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Epilogue" pitchFamily="2" charset="0"/>
              </a:rPr>
              <a:t>E-commerce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A824F9-BC87-4A86-41DE-2A7AC3A83469}"/>
              </a:ext>
            </a:extLst>
          </p:cNvPr>
          <p:cNvSpPr/>
          <p:nvPr/>
        </p:nvSpPr>
        <p:spPr>
          <a:xfrm>
            <a:off x="3424434" y="4911332"/>
            <a:ext cx="1754740" cy="845385"/>
          </a:xfrm>
          <a:prstGeom prst="roundRect">
            <a:avLst>
              <a:gd name="adj" fmla="val 36957"/>
            </a:avLst>
          </a:prstGeom>
          <a:solidFill>
            <a:srgbClr val="0A0F0B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dirty="0" err="1">
                <a:solidFill>
                  <a:schemeClr val="accent2">
                    <a:lumMod val="75000"/>
                  </a:schemeClr>
                </a:solidFill>
                <a:latin typeface="Epilogue" pitchFamily="2" charset="0"/>
              </a:rPr>
              <a:t>Pay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Epilogue" pitchFamily="2" charset="0"/>
              </a:rPr>
              <a:t> by Link</a:t>
            </a:r>
          </a:p>
        </p:txBody>
      </p:sp>
      <p:sp>
        <p:nvSpPr>
          <p:cNvPr id="10" name="Rectángulo: esquinas redondeadas 53">
            <a:extLst>
              <a:ext uri="{FF2B5EF4-FFF2-40B4-BE49-F238E27FC236}">
                <a16:creationId xmlns:a16="http://schemas.microsoft.com/office/drawing/2014/main" id="{974B35B6-1371-72C2-1897-DCADBBE97090}"/>
              </a:ext>
            </a:extLst>
          </p:cNvPr>
          <p:cNvSpPr>
            <a:spLocks/>
          </p:cNvSpPr>
          <p:nvPr/>
        </p:nvSpPr>
        <p:spPr>
          <a:xfrm>
            <a:off x="6245158" y="1857983"/>
            <a:ext cx="5226620" cy="3570051"/>
          </a:xfrm>
          <a:prstGeom prst="roundRect">
            <a:avLst>
              <a:gd name="adj" fmla="val 2007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0" rtlCol="0" anchor="t"/>
          <a:lstStyle/>
          <a:p>
            <a:pPr algn="ctr" defTabSz="1371566">
              <a:defRPr/>
            </a:pPr>
            <a:r>
              <a:rPr lang="fr-FR" sz="2400" b="1" dirty="0" err="1">
                <a:solidFill>
                  <a:schemeClr val="accent1"/>
                </a:solidFill>
              </a:rPr>
              <a:t>CAWL’s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  <a:p>
            <a:pPr algn="ctr" defTabSz="1371566">
              <a:defRPr/>
            </a:pPr>
            <a:r>
              <a:rPr lang="fr-FR" sz="2400" b="1" dirty="0">
                <a:solidFill>
                  <a:schemeClr val="accent1"/>
                </a:solidFill>
              </a:rPr>
              <a:t>‘Offre intégrale’</a:t>
            </a:r>
            <a:br>
              <a:rPr lang="fr-FR" sz="2400" b="1" dirty="0">
                <a:solidFill>
                  <a:schemeClr val="accent1"/>
                </a:solidFill>
              </a:rPr>
            </a:br>
            <a:br>
              <a:rPr lang="fr-FR" sz="24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unified payment solution </a:t>
            </a:r>
            <a:r>
              <a:rPr lang="en-US" sz="2000" dirty="0">
                <a:solidFill>
                  <a:schemeClr val="bg1"/>
                </a:solidFill>
              </a:rPr>
              <a:t>to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accept payments </a:t>
            </a:r>
            <a:r>
              <a:rPr lang="en-US" sz="2000" b="1" dirty="0">
                <a:solidFill>
                  <a:schemeClr val="bg1"/>
                </a:solidFill>
              </a:rPr>
              <a:t>anywhere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anytime</a:t>
            </a:r>
            <a:r>
              <a:rPr lang="en-US" sz="2000" dirty="0">
                <a:solidFill>
                  <a:schemeClr val="bg1"/>
                </a:solidFill>
              </a:rPr>
              <a:t>: in-store, on the go and online.</a:t>
            </a:r>
            <a:endParaRPr lang="fr-FR" b="1" dirty="0">
              <a:solidFill>
                <a:schemeClr val="accent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EF5A1FB-FBEC-3E27-87E1-6B9A42E816FF}"/>
              </a:ext>
            </a:extLst>
          </p:cNvPr>
          <p:cNvGrpSpPr/>
          <p:nvPr/>
        </p:nvGrpSpPr>
        <p:grpSpPr>
          <a:xfrm>
            <a:off x="6406916" y="4911332"/>
            <a:ext cx="4897105" cy="845388"/>
            <a:chOff x="6394724" y="4977329"/>
            <a:chExt cx="5226621" cy="473390"/>
          </a:xfrm>
          <a:solidFill>
            <a:srgbClr val="17231A"/>
          </a:solidFill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FE63C8A5-C6CE-78BF-0F01-701AD48F81BE}"/>
                </a:ext>
              </a:extLst>
            </p:cNvPr>
            <p:cNvSpPr/>
            <p:nvPr/>
          </p:nvSpPr>
          <p:spPr>
            <a:xfrm>
              <a:off x="6394724" y="4977330"/>
              <a:ext cx="1235508" cy="473389"/>
            </a:xfrm>
            <a:prstGeom prst="roundRect">
              <a:avLst>
                <a:gd name="adj" fmla="val 33045"/>
              </a:avLst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Epilogue" pitchFamily="2" charset="0"/>
                </a:rPr>
                <a:t>In-</a:t>
              </a:r>
              <a:r>
                <a:rPr lang="fr-FR" sz="1400" b="1" dirty="0" err="1">
                  <a:solidFill>
                    <a:schemeClr val="accent1"/>
                  </a:solidFill>
                  <a:latin typeface="Epilogue" pitchFamily="2" charset="0"/>
                </a:rPr>
                <a:t>person</a:t>
              </a:r>
              <a:r>
                <a:rPr lang="fr-FR" sz="1400" b="1" dirty="0">
                  <a:solidFill>
                    <a:schemeClr val="accent1"/>
                  </a:solidFill>
                  <a:latin typeface="Epilogue" pitchFamily="2" charset="0"/>
                </a:rPr>
                <a:t> </a:t>
              </a:r>
              <a:r>
                <a:rPr lang="fr-FR" sz="1400" b="1" dirty="0" err="1">
                  <a:solidFill>
                    <a:schemeClr val="accent1"/>
                  </a:solidFill>
                  <a:latin typeface="Epilogue" pitchFamily="2" charset="0"/>
                </a:rPr>
                <a:t>payments</a:t>
              </a:r>
              <a:endParaRPr lang="fr-FR" sz="1400" b="1" dirty="0">
                <a:solidFill>
                  <a:schemeClr val="accent1"/>
                </a:solidFill>
                <a:latin typeface="Epilogue" pitchFamily="2" charset="0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A18D978-B970-215C-0E3D-F96AEB30670E}"/>
                </a:ext>
              </a:extLst>
            </p:cNvPr>
            <p:cNvSpPr/>
            <p:nvPr/>
          </p:nvSpPr>
          <p:spPr>
            <a:xfrm>
              <a:off x="9055466" y="4977329"/>
              <a:ext cx="1235508" cy="473389"/>
            </a:xfrm>
            <a:prstGeom prst="roundRect">
              <a:avLst>
                <a:gd name="adj" fmla="val 29132"/>
              </a:avLst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/>
              <a:r>
                <a:rPr lang="fr-FR" sz="1400" b="1" dirty="0" err="1">
                  <a:solidFill>
                    <a:schemeClr val="accent1"/>
                  </a:solidFill>
                  <a:latin typeface="Epilogue" pitchFamily="2" charset="0"/>
                </a:rPr>
                <a:t>Pay</a:t>
              </a:r>
              <a:r>
                <a:rPr lang="fr-FR" sz="1400" b="1" dirty="0">
                  <a:solidFill>
                    <a:schemeClr val="accent1"/>
                  </a:solidFill>
                  <a:latin typeface="Epilogue" pitchFamily="2" charset="0"/>
                </a:rPr>
                <a:t> by Link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C953DE2-F08C-C3B0-141E-4F6337C3F8E8}"/>
                </a:ext>
              </a:extLst>
            </p:cNvPr>
            <p:cNvSpPr/>
            <p:nvPr/>
          </p:nvSpPr>
          <p:spPr>
            <a:xfrm>
              <a:off x="10385837" y="4977329"/>
              <a:ext cx="1235508" cy="473389"/>
            </a:xfrm>
            <a:prstGeom prst="roundRect">
              <a:avLst>
                <a:gd name="adj" fmla="val 26523"/>
              </a:avLst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Epilogue" pitchFamily="2" charset="0"/>
                </a:rPr>
                <a:t>E-commerce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F957DDC5-9593-7D41-ED26-762C03DAD22E}"/>
                </a:ext>
              </a:extLst>
            </p:cNvPr>
            <p:cNvSpPr/>
            <p:nvPr/>
          </p:nvSpPr>
          <p:spPr>
            <a:xfrm>
              <a:off x="7725095" y="4977330"/>
              <a:ext cx="1235508" cy="473389"/>
            </a:xfrm>
            <a:prstGeom prst="roundRect">
              <a:avLst>
                <a:gd name="adj" fmla="val 30436"/>
              </a:avLst>
            </a:prstGeom>
            <a:grp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Epilogue" pitchFamily="2" charset="0"/>
                </a:rPr>
                <a:t>Vertical services </a:t>
              </a:r>
            </a:p>
          </p:txBody>
        </p:sp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569AD39-482A-F9D1-2A39-D252AFEB601C}"/>
              </a:ext>
            </a:extLst>
          </p:cNvPr>
          <p:cNvSpPr/>
          <p:nvPr/>
        </p:nvSpPr>
        <p:spPr>
          <a:xfrm>
            <a:off x="2207724" y="1666875"/>
            <a:ext cx="2433420" cy="390525"/>
          </a:xfrm>
          <a:prstGeom prst="roundRect">
            <a:avLst>
              <a:gd name="adj" fmla="val 43496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err="1">
                <a:solidFill>
                  <a:schemeClr val="tx1"/>
                </a:solidFill>
              </a:rPr>
              <a:t>Available</a:t>
            </a:r>
            <a:r>
              <a:rPr lang="fr-FR" sz="1300" b="1" dirty="0">
                <a:solidFill>
                  <a:schemeClr val="tx1"/>
                </a:solidFill>
              </a:rPr>
              <a:t> </a:t>
            </a:r>
            <a:r>
              <a:rPr lang="fr-FR" sz="1300" b="1" dirty="0" err="1">
                <a:solidFill>
                  <a:schemeClr val="tx1"/>
                </a:solidFill>
              </a:rPr>
              <a:t>since</a:t>
            </a:r>
            <a:r>
              <a:rPr lang="fr-FR" sz="1300" b="1" dirty="0">
                <a:solidFill>
                  <a:schemeClr val="tx1"/>
                </a:solidFill>
              </a:rPr>
              <a:t> May 2025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2A30A36-8E40-B5F1-7A61-CDDA90A3FBDC}"/>
              </a:ext>
            </a:extLst>
          </p:cNvPr>
          <p:cNvSpPr/>
          <p:nvPr/>
        </p:nvSpPr>
        <p:spPr>
          <a:xfrm>
            <a:off x="7513253" y="1666875"/>
            <a:ext cx="2595550" cy="390525"/>
          </a:xfrm>
          <a:prstGeom prst="roundRect">
            <a:avLst>
              <a:gd name="adj" fmla="val 43496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err="1">
                <a:solidFill>
                  <a:schemeClr val="tx1"/>
                </a:solidFill>
              </a:rPr>
              <a:t>Available</a:t>
            </a:r>
            <a:r>
              <a:rPr lang="fr-FR" sz="1300" b="1" dirty="0">
                <a:solidFill>
                  <a:schemeClr val="tx1"/>
                </a:solidFill>
              </a:rPr>
              <a:t> </a:t>
            </a:r>
            <a:r>
              <a:rPr lang="fr-FR" sz="1300" b="1" dirty="0" err="1">
                <a:solidFill>
                  <a:schemeClr val="tx1"/>
                </a:solidFill>
              </a:rPr>
              <a:t>from</a:t>
            </a:r>
            <a:r>
              <a:rPr lang="fr-FR" sz="1300" b="1" dirty="0">
                <a:solidFill>
                  <a:schemeClr val="tx1"/>
                </a:solidFill>
              </a:rPr>
              <a:t> </a:t>
            </a:r>
            <a:r>
              <a:rPr lang="fr-FR" sz="1300" b="1" dirty="0" err="1">
                <a:solidFill>
                  <a:schemeClr val="tx1"/>
                </a:solidFill>
              </a:rPr>
              <a:t>September</a:t>
            </a:r>
            <a:r>
              <a:rPr lang="fr-FR" sz="1300" b="1" dirty="0">
                <a:solidFill>
                  <a:schemeClr val="tx1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311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5381-314D-23C6-53CA-453F0E89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DC311-D440-A596-1175-1B2C8A19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C8C8B65-0748-0F01-0516-A6D6E36F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1657067-94FD-DDE5-5349-911D5E44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592" r="24540"/>
          <a:stretch>
            <a:fillRect/>
          </a:stretch>
        </p:blipFill>
        <p:spPr>
          <a:xfrm>
            <a:off x="5312926" y="0"/>
            <a:ext cx="6879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96D8E-1854-A507-B6AD-92678706CA60}"/>
              </a:ext>
            </a:extLst>
          </p:cNvPr>
          <p:cNvSpPr/>
          <p:nvPr/>
        </p:nvSpPr>
        <p:spPr>
          <a:xfrm>
            <a:off x="5778505" y="0"/>
            <a:ext cx="2313260" cy="6858000"/>
          </a:xfrm>
          <a:prstGeom prst="rect">
            <a:avLst/>
          </a:prstGeom>
          <a:gradFill flip="none" rotWithShape="1">
            <a:gsLst>
              <a:gs pos="35000">
                <a:srgbClr val="0C120D"/>
              </a:gs>
              <a:gs pos="100000">
                <a:srgbClr val="080C09">
                  <a:alpha val="0"/>
                </a:srgbClr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1050" i="1" dirty="0">
              <a:solidFill>
                <a:srgbClr val="0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138024-B414-45BC-98E3-0ED0B3947B51}"/>
              </a:ext>
            </a:extLst>
          </p:cNvPr>
          <p:cNvSpPr txBox="1"/>
          <p:nvPr/>
        </p:nvSpPr>
        <p:spPr>
          <a:xfrm>
            <a:off x="476367" y="1120762"/>
            <a:ext cx="61487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accept payments and manage your business in real time, wherever and whenever.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5" name="Image 64" descr="Une image contenant texte, capture d’écran, ordinateur, logiciel&#10;&#10;Le contenu généré par l’IA peut être incorrect.">
            <a:extLst>
              <a:ext uri="{FF2B5EF4-FFF2-40B4-BE49-F238E27FC236}">
                <a16:creationId xmlns:a16="http://schemas.microsoft.com/office/drawing/2014/main" id="{AFE77E53-5C22-8D3E-CFA4-768FAE13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5" b="19596"/>
          <a:stretch/>
        </p:blipFill>
        <p:spPr>
          <a:xfrm>
            <a:off x="6692656" y="3928929"/>
            <a:ext cx="4808995" cy="2573591"/>
          </a:xfrm>
          <a:prstGeom prst="rect">
            <a:avLst/>
          </a:prstGeom>
        </p:spPr>
      </p:pic>
      <p:sp>
        <p:nvSpPr>
          <p:cNvPr id="2" name="Rectángulo: esquinas redondeadas 53">
            <a:extLst>
              <a:ext uri="{FF2B5EF4-FFF2-40B4-BE49-F238E27FC236}">
                <a16:creationId xmlns:a16="http://schemas.microsoft.com/office/drawing/2014/main" id="{F63441C8-4E0F-4DF1-7B3A-666148554143}"/>
              </a:ext>
            </a:extLst>
          </p:cNvPr>
          <p:cNvSpPr>
            <a:spLocks/>
          </p:cNvSpPr>
          <p:nvPr/>
        </p:nvSpPr>
        <p:spPr>
          <a:xfrm>
            <a:off x="579895" y="2821728"/>
            <a:ext cx="6148707" cy="951546"/>
          </a:xfrm>
          <a:prstGeom prst="roundRect">
            <a:avLst>
              <a:gd name="adj" fmla="val 2007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19516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defTabSz="914332">
              <a:defRPr/>
            </a:pPr>
            <a:r>
              <a:rPr lang="fr-FR" b="1" dirty="0">
                <a:solidFill>
                  <a:schemeClr val="accent1"/>
                </a:solidFill>
              </a:rPr>
              <a:t>All the </a:t>
            </a:r>
            <a:r>
              <a:rPr lang="fr-FR" b="1" dirty="0" err="1">
                <a:solidFill>
                  <a:schemeClr val="accent1"/>
                </a:solidFill>
              </a:rPr>
              <a:t>payment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methods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you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need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593A4CE-FB82-189D-5597-FD2F5B6A1B83}"/>
              </a:ext>
            </a:extLst>
          </p:cNvPr>
          <p:cNvGrpSpPr/>
          <p:nvPr/>
        </p:nvGrpSpPr>
        <p:grpSpPr>
          <a:xfrm>
            <a:off x="691645" y="3338722"/>
            <a:ext cx="5229095" cy="259474"/>
            <a:chOff x="338623" y="1394006"/>
            <a:chExt cx="5582310" cy="27699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3582381-59E9-49B6-88DC-57BCE370B23B}"/>
                </a:ext>
              </a:extLst>
            </p:cNvPr>
            <p:cNvGrpSpPr/>
            <p:nvPr/>
          </p:nvGrpSpPr>
          <p:grpSpPr>
            <a:xfrm>
              <a:off x="773524" y="1394006"/>
              <a:ext cx="359051" cy="276999"/>
              <a:chOff x="1016236" y="3607697"/>
              <a:chExt cx="478735" cy="369332"/>
            </a:xfrm>
          </p:grpSpPr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92A2EC83-EF3E-AB42-D593-CF54662A9EAC}"/>
                  </a:ext>
                </a:extLst>
              </p:cNvPr>
              <p:cNvSpPr/>
              <p:nvPr/>
            </p:nvSpPr>
            <p:spPr>
              <a:xfrm>
                <a:off x="1016236" y="3607697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48" name="Image 47" descr="Une image contenant Police, Graphique, logo, symbole&#10;&#10;Description générée automatiquement">
                <a:extLst>
                  <a:ext uri="{FF2B5EF4-FFF2-40B4-BE49-F238E27FC236}">
                    <a16:creationId xmlns:a16="http://schemas.microsoft.com/office/drawing/2014/main" id="{D1D43DF3-C120-94AF-EBDA-09738500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5521" y="3692478"/>
                <a:ext cx="420164" cy="199771"/>
              </a:xfrm>
              <a:prstGeom prst="rect">
                <a:avLst/>
              </a:prstGeom>
            </p:spPr>
          </p:pic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53EC626-6BD5-E71D-449D-5C8F4B03BD54}"/>
                </a:ext>
              </a:extLst>
            </p:cNvPr>
            <p:cNvGrpSpPr/>
            <p:nvPr/>
          </p:nvGrpSpPr>
          <p:grpSpPr>
            <a:xfrm>
              <a:off x="1208425" y="1394006"/>
              <a:ext cx="359051" cy="276999"/>
              <a:chOff x="1592865" y="3613746"/>
              <a:chExt cx="478735" cy="369332"/>
            </a:xfrm>
          </p:grpSpPr>
          <p:sp>
            <p:nvSpPr>
              <p:cNvPr id="45" name="Rectangle : coins arrondis 44">
                <a:extLst>
                  <a:ext uri="{FF2B5EF4-FFF2-40B4-BE49-F238E27FC236}">
                    <a16:creationId xmlns:a16="http://schemas.microsoft.com/office/drawing/2014/main" id="{839E515B-EEAB-73C7-BC0B-84AC9B967C14}"/>
                  </a:ext>
                </a:extLst>
              </p:cNvPr>
              <p:cNvSpPr/>
              <p:nvPr/>
            </p:nvSpPr>
            <p:spPr>
              <a:xfrm>
                <a:off x="1592865" y="3613746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46" name="Image 45" descr="Une image contenant Graphique, graphisme, Police, capture d’écran&#10;&#10;Description générée automatiquement">
                <a:extLst>
                  <a:ext uri="{FF2B5EF4-FFF2-40B4-BE49-F238E27FC236}">
                    <a16:creationId xmlns:a16="http://schemas.microsoft.com/office/drawing/2014/main" id="{CB4DDDAC-9F0B-F3AE-1512-A17CB53E9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7085" y="3728714"/>
                <a:ext cx="430295" cy="139397"/>
              </a:xfrm>
              <a:prstGeom prst="rect">
                <a:avLst/>
              </a:prstGeom>
            </p:spPr>
          </p:pic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03B07B7-AAE2-221C-3A1E-8FB7181CEBBD}"/>
                </a:ext>
              </a:extLst>
            </p:cNvPr>
            <p:cNvGrpSpPr/>
            <p:nvPr/>
          </p:nvGrpSpPr>
          <p:grpSpPr>
            <a:xfrm>
              <a:off x="1643326" y="1394006"/>
              <a:ext cx="359051" cy="276999"/>
              <a:chOff x="2152553" y="3607697"/>
              <a:chExt cx="478735" cy="369332"/>
            </a:xfrm>
          </p:grpSpPr>
          <p:sp>
            <p:nvSpPr>
              <p:cNvPr id="43" name="Rectangle : coins arrondis 42">
                <a:extLst>
                  <a:ext uri="{FF2B5EF4-FFF2-40B4-BE49-F238E27FC236}">
                    <a16:creationId xmlns:a16="http://schemas.microsoft.com/office/drawing/2014/main" id="{4A4B8958-93E9-E0F4-416D-867E08458A15}"/>
                  </a:ext>
                </a:extLst>
              </p:cNvPr>
              <p:cNvSpPr/>
              <p:nvPr/>
            </p:nvSpPr>
            <p:spPr>
              <a:xfrm>
                <a:off x="2152553" y="3607697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EB61F217-AAC8-925F-DE21-AADC2C8B2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72283" y="3636640"/>
                <a:ext cx="439274" cy="311446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71EB9260-494F-0F8F-68A0-BC01B2BE48A0}"/>
                </a:ext>
              </a:extLst>
            </p:cNvPr>
            <p:cNvGrpSpPr/>
            <p:nvPr/>
          </p:nvGrpSpPr>
          <p:grpSpPr>
            <a:xfrm>
              <a:off x="2078227" y="1394006"/>
              <a:ext cx="359051" cy="276999"/>
              <a:chOff x="2723590" y="3611268"/>
              <a:chExt cx="478735" cy="369332"/>
            </a:xfrm>
          </p:grpSpPr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BCC2B542-0E1D-D066-BD34-77467054F792}"/>
                  </a:ext>
                </a:extLst>
              </p:cNvPr>
              <p:cNvSpPr/>
              <p:nvPr/>
            </p:nvSpPr>
            <p:spPr>
              <a:xfrm>
                <a:off x="2723590" y="3611268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42" name="Image 41" descr="Une image contenant capture d’écran, Graphique, graphisme, logo&#10;&#10;Description générée automatiquement">
                <a:extLst>
                  <a:ext uri="{FF2B5EF4-FFF2-40B4-BE49-F238E27FC236}">
                    <a16:creationId xmlns:a16="http://schemas.microsoft.com/office/drawing/2014/main" id="{FECA7A88-2781-05AB-DFCF-A3988D79C0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50749" y="3648906"/>
                <a:ext cx="424416" cy="294057"/>
              </a:xfrm>
              <a:prstGeom prst="rect">
                <a:avLst/>
              </a:prstGeom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9ED6C3A-FAF2-FBD4-6060-85D570D200C1}"/>
                </a:ext>
              </a:extLst>
            </p:cNvPr>
            <p:cNvGrpSpPr/>
            <p:nvPr/>
          </p:nvGrpSpPr>
          <p:grpSpPr>
            <a:xfrm>
              <a:off x="2513128" y="1394006"/>
              <a:ext cx="359051" cy="276999"/>
              <a:chOff x="3294482" y="3611268"/>
              <a:chExt cx="478735" cy="369332"/>
            </a:xfrm>
          </p:grpSpPr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1710DEDD-7D08-3813-D7E5-D292A2880579}"/>
                  </a:ext>
                </a:extLst>
              </p:cNvPr>
              <p:cNvSpPr/>
              <p:nvPr/>
            </p:nvSpPr>
            <p:spPr>
              <a:xfrm>
                <a:off x="3294482" y="3611268"/>
                <a:ext cx="478735" cy="369332"/>
              </a:xfrm>
              <a:prstGeom prst="roundRect">
                <a:avLst/>
              </a:prstGeom>
              <a:solidFill>
                <a:srgbClr val="0971CE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40" name="Image 39" descr="Une image contenant Bleu électrique, Police, logo, bleu&#10;&#10;Description générée automatiquement">
                <a:extLst>
                  <a:ext uri="{FF2B5EF4-FFF2-40B4-BE49-F238E27FC236}">
                    <a16:creationId xmlns:a16="http://schemas.microsoft.com/office/drawing/2014/main" id="{43EBDD06-8251-671E-95EE-19ED00E3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0686" y="3632771"/>
                <a:ext cx="326326" cy="326326"/>
              </a:xfrm>
              <a:prstGeom prst="rect">
                <a:avLst/>
              </a:prstGeom>
            </p:spPr>
          </p:pic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D79515D-86C8-D1EE-6806-47EAAEE701F0}"/>
                </a:ext>
              </a:extLst>
            </p:cNvPr>
            <p:cNvGrpSpPr/>
            <p:nvPr/>
          </p:nvGrpSpPr>
          <p:grpSpPr>
            <a:xfrm>
              <a:off x="2948029" y="1394006"/>
              <a:ext cx="359051" cy="276999"/>
              <a:chOff x="4383120" y="3607697"/>
              <a:chExt cx="478735" cy="369332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E5EC51C3-BD78-8CF0-FDF1-ADBCA34541D7}"/>
                  </a:ext>
                </a:extLst>
              </p:cNvPr>
              <p:cNvSpPr/>
              <p:nvPr/>
            </p:nvSpPr>
            <p:spPr>
              <a:xfrm>
                <a:off x="4383120" y="3607697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38" name="Image 37" descr="Une image contenant texte, Graphique, Police, capture d’écran&#10;&#10;Description générée automatiquement">
                <a:extLst>
                  <a:ext uri="{FF2B5EF4-FFF2-40B4-BE49-F238E27FC236}">
                    <a16:creationId xmlns:a16="http://schemas.microsoft.com/office/drawing/2014/main" id="{EDA5FFE0-33DA-D617-F6BE-1EFA25AEB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7545" y="3664274"/>
                <a:ext cx="409884" cy="256178"/>
              </a:xfrm>
              <a:prstGeom prst="rect">
                <a:avLst/>
              </a:prstGeom>
            </p:spPr>
          </p:pic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97FEAE0B-FF34-C0B9-DED8-9E0E86484CBD}"/>
                </a:ext>
              </a:extLst>
            </p:cNvPr>
            <p:cNvGrpSpPr/>
            <p:nvPr/>
          </p:nvGrpSpPr>
          <p:grpSpPr>
            <a:xfrm>
              <a:off x="338623" y="1394006"/>
              <a:ext cx="359051" cy="276999"/>
              <a:chOff x="925580" y="3607697"/>
              <a:chExt cx="478735" cy="369332"/>
            </a:xfrm>
          </p:grpSpPr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DCF3D61A-BEA1-BA1F-88C9-54FCC8E4A1D5}"/>
                  </a:ext>
                </a:extLst>
              </p:cNvPr>
              <p:cNvSpPr/>
              <p:nvPr/>
            </p:nvSpPr>
            <p:spPr>
              <a:xfrm>
                <a:off x="925580" y="3607697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36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35D5947-4AE4-F9D1-4B5A-2F1DB78E32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355" y="3694835"/>
                <a:ext cx="438187" cy="200985"/>
              </a:xfrm>
              <a:prstGeom prst="rect">
                <a:avLst/>
              </a:prstGeom>
            </p:spPr>
          </p:pic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2D9DFB6-80A7-EFD9-F636-D50B2791A9E4}"/>
                </a:ext>
              </a:extLst>
            </p:cNvPr>
            <p:cNvGrpSpPr/>
            <p:nvPr/>
          </p:nvGrpSpPr>
          <p:grpSpPr>
            <a:xfrm>
              <a:off x="3382930" y="1394006"/>
              <a:ext cx="359051" cy="276999"/>
              <a:chOff x="4466609" y="3612794"/>
              <a:chExt cx="478735" cy="369332"/>
            </a:xfrm>
          </p:grpSpPr>
          <p:sp>
            <p:nvSpPr>
              <p:cNvPr id="33" name="Rectangle : coins arrondis 32">
                <a:extLst>
                  <a:ext uri="{FF2B5EF4-FFF2-40B4-BE49-F238E27FC236}">
                    <a16:creationId xmlns:a16="http://schemas.microsoft.com/office/drawing/2014/main" id="{E24DB717-8B8C-9846-5FC8-2074579A619E}"/>
                  </a:ext>
                </a:extLst>
              </p:cNvPr>
              <p:cNvSpPr/>
              <p:nvPr/>
            </p:nvSpPr>
            <p:spPr>
              <a:xfrm>
                <a:off x="4466609" y="3612794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34" name="Image 33" descr="Une image contenant oiseau, logo&#10;&#10;Description générée automatiquement">
                <a:extLst>
                  <a:ext uri="{FF2B5EF4-FFF2-40B4-BE49-F238E27FC236}">
                    <a16:creationId xmlns:a16="http://schemas.microsoft.com/office/drawing/2014/main" id="{2CFE9E9E-A666-743A-96B4-F4F08E7B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7047" y="3646317"/>
                <a:ext cx="377859" cy="302287"/>
              </a:xfrm>
              <a:prstGeom prst="rect">
                <a:avLst/>
              </a:prstGeom>
            </p:spPr>
          </p:pic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CE23584-215D-3C0E-AF0B-D7C1FEFA56BF}"/>
                </a:ext>
              </a:extLst>
            </p:cNvPr>
            <p:cNvGrpSpPr/>
            <p:nvPr/>
          </p:nvGrpSpPr>
          <p:grpSpPr>
            <a:xfrm>
              <a:off x="3822278" y="1394006"/>
              <a:ext cx="359051" cy="276999"/>
              <a:chOff x="1193925" y="2355659"/>
              <a:chExt cx="478735" cy="369332"/>
            </a:xfrm>
          </p:grpSpPr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82BF880B-2640-76FD-CC52-F013AA0120C2}"/>
                  </a:ext>
                </a:extLst>
              </p:cNvPr>
              <p:cNvSpPr/>
              <p:nvPr/>
            </p:nvSpPr>
            <p:spPr>
              <a:xfrm>
                <a:off x="1193925" y="2355659"/>
                <a:ext cx="478735" cy="369332"/>
              </a:xfrm>
              <a:prstGeom prst="roundRect">
                <a:avLst/>
              </a:prstGeom>
              <a:solidFill>
                <a:srgbClr val="DD006D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32" name="Picture 2" descr="Commerçants - Conecs, Opérateur technique de Titres-Restaurant">
                <a:extLst>
                  <a:ext uri="{FF2B5EF4-FFF2-40B4-BE49-F238E27FC236}">
                    <a16:creationId xmlns:a16="http://schemas.microsoft.com/office/drawing/2014/main" id="{B0310886-E697-652D-30F2-7AE000E58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31" r="4809"/>
              <a:stretch/>
            </p:blipFill>
            <p:spPr bwMode="auto">
              <a:xfrm>
                <a:off x="1223210" y="2432012"/>
                <a:ext cx="420164" cy="216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0EE792A-9915-7997-CDBA-733AC5A7F761}"/>
                </a:ext>
              </a:extLst>
            </p:cNvPr>
            <p:cNvGrpSpPr/>
            <p:nvPr/>
          </p:nvGrpSpPr>
          <p:grpSpPr>
            <a:xfrm>
              <a:off x="4257178" y="1394006"/>
              <a:ext cx="359051" cy="276999"/>
              <a:chOff x="1639633" y="2965909"/>
              <a:chExt cx="478735" cy="369332"/>
            </a:xfrm>
          </p:grpSpPr>
          <p:sp>
            <p:nvSpPr>
              <p:cNvPr id="28" name="Rectangle : coins arrondis 27">
                <a:extLst>
                  <a:ext uri="{FF2B5EF4-FFF2-40B4-BE49-F238E27FC236}">
                    <a16:creationId xmlns:a16="http://schemas.microsoft.com/office/drawing/2014/main" id="{76F7579A-0412-899B-3574-571ACF46C48F}"/>
                  </a:ext>
                </a:extLst>
              </p:cNvPr>
              <p:cNvSpPr/>
              <p:nvPr/>
            </p:nvSpPr>
            <p:spPr>
              <a:xfrm>
                <a:off x="1639633" y="2965909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29" name="Picture 18" descr="logo plbs">
                <a:extLst>
                  <a:ext uri="{FF2B5EF4-FFF2-40B4-BE49-F238E27FC236}">
                    <a16:creationId xmlns:a16="http://schemas.microsoft.com/office/drawing/2014/main" id="{362FBE35-4B1B-4559-8931-324E67BB05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6518" y="3031790"/>
                <a:ext cx="464965" cy="237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EEA3171-8A61-7759-BD54-F32B00F0AD86}"/>
                </a:ext>
              </a:extLst>
            </p:cNvPr>
            <p:cNvGrpSpPr/>
            <p:nvPr/>
          </p:nvGrpSpPr>
          <p:grpSpPr>
            <a:xfrm>
              <a:off x="4692080" y="1394006"/>
              <a:ext cx="359051" cy="276999"/>
              <a:chOff x="2353661" y="2352931"/>
              <a:chExt cx="478735" cy="369332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FE415840-4277-3BCA-0553-791EA807676E}"/>
                  </a:ext>
                </a:extLst>
              </p:cNvPr>
              <p:cNvSpPr/>
              <p:nvPr/>
            </p:nvSpPr>
            <p:spPr>
              <a:xfrm>
                <a:off x="2353661" y="2352931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26" name="Graphique 25">
                <a:extLst>
                  <a:ext uri="{FF2B5EF4-FFF2-40B4-BE49-F238E27FC236}">
                    <a16:creationId xmlns:a16="http://schemas.microsoft.com/office/drawing/2014/main" id="{0302AAB8-4108-5577-0350-AE741F037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l="19569" t="19288" r="17779" b="20755"/>
              <a:stretch/>
            </p:blipFill>
            <p:spPr>
              <a:xfrm>
                <a:off x="2535930" y="2368703"/>
                <a:ext cx="114195" cy="109282"/>
              </a:xfrm>
              <a:prstGeom prst="rect">
                <a:avLst/>
              </a:prstGeom>
            </p:spPr>
          </p:pic>
          <p:sp>
            <p:nvSpPr>
              <p:cNvPr id="27" name="Titre 3">
                <a:extLst>
                  <a:ext uri="{FF2B5EF4-FFF2-40B4-BE49-F238E27FC236}">
                    <a16:creationId xmlns:a16="http://schemas.microsoft.com/office/drawing/2014/main" id="{67F97EA4-18C0-A22D-F6FB-8BFC91D596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3651" y="2500149"/>
                <a:ext cx="398758" cy="2170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defTabSz="914332">
                  <a:defRPr/>
                </a:pPr>
                <a:r>
                  <a:rPr lang="fr-FR" sz="600">
                    <a:solidFill>
                      <a:srgbClr val="38544C"/>
                    </a:solidFill>
                    <a:latin typeface="Epilogue"/>
                  </a:rPr>
                  <a:t>Différé Santé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AC1A8106-7327-7434-48A0-80C83E7A133E}"/>
                </a:ext>
              </a:extLst>
            </p:cNvPr>
            <p:cNvGrpSpPr/>
            <p:nvPr/>
          </p:nvGrpSpPr>
          <p:grpSpPr>
            <a:xfrm>
              <a:off x="5128337" y="1394006"/>
              <a:ext cx="359051" cy="276999"/>
              <a:chOff x="2935337" y="2352931"/>
              <a:chExt cx="478735" cy="369332"/>
            </a:xfrm>
          </p:grpSpPr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803621DA-2D0F-3256-A566-8EFC9B8B2348}"/>
                  </a:ext>
                </a:extLst>
              </p:cNvPr>
              <p:cNvSpPr/>
              <p:nvPr/>
            </p:nvSpPr>
            <p:spPr>
              <a:xfrm>
                <a:off x="2935337" y="2352931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24" name="Image 23" descr="Une image contenant symbole, Graphique, cercle, Police&#10;&#10;Le contenu généré par l’IA peut être incorrect.">
                <a:extLst>
                  <a:ext uri="{FF2B5EF4-FFF2-40B4-BE49-F238E27FC236}">
                    <a16:creationId xmlns:a16="http://schemas.microsoft.com/office/drawing/2014/main" id="{DC947C6A-A05A-593B-F298-719B59ED1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81468" y="2385983"/>
                <a:ext cx="386473" cy="303229"/>
              </a:xfrm>
              <a:prstGeom prst="rect">
                <a:avLst/>
              </a:prstGeom>
            </p:spPr>
          </p:pic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DE9D238F-F1BB-7ADC-7904-3BE29F7CD78C}"/>
                </a:ext>
              </a:extLst>
            </p:cNvPr>
            <p:cNvGrpSpPr/>
            <p:nvPr/>
          </p:nvGrpSpPr>
          <p:grpSpPr>
            <a:xfrm>
              <a:off x="5561882" y="1394006"/>
              <a:ext cx="359051" cy="276999"/>
              <a:chOff x="3513397" y="2372926"/>
              <a:chExt cx="478735" cy="369332"/>
            </a:xfrm>
          </p:grpSpPr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2E9B7C73-323D-1CB8-0A37-6D62A7843460}"/>
                  </a:ext>
                </a:extLst>
              </p:cNvPr>
              <p:cNvSpPr/>
              <p:nvPr/>
            </p:nvSpPr>
            <p:spPr>
              <a:xfrm>
                <a:off x="3513397" y="2372926"/>
                <a:ext cx="478735" cy="36933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2"/>
                <a:endParaRPr lang="fr-FR" sz="1400">
                  <a:solidFill>
                    <a:srgbClr val="FFFFFF"/>
                  </a:solidFill>
                  <a:latin typeface="Epilogue"/>
                </a:endParaRPr>
              </a:p>
            </p:txBody>
          </p:sp>
          <p:pic>
            <p:nvPicPr>
              <p:cNvPr id="22" name="Image 21" descr="Une image contenant Police, capture d’écran, Graphique, ligne&#10;&#10;Le contenu généré par l’IA peut être incorrect.">
                <a:extLst>
                  <a:ext uri="{FF2B5EF4-FFF2-40B4-BE49-F238E27FC236}">
                    <a16:creationId xmlns:a16="http://schemas.microsoft.com/office/drawing/2014/main" id="{27BAC37B-6AD7-33CF-D257-BE44AC52C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73830" y="2415832"/>
                <a:ext cx="357869" cy="283520"/>
              </a:xfrm>
              <a:prstGeom prst="rect">
                <a:avLst/>
              </a:prstGeom>
            </p:spPr>
          </p:pic>
        </p:grpSp>
      </p:grpSp>
      <p:sp>
        <p:nvSpPr>
          <p:cNvPr id="49" name="Rectángulo: esquinas redondeadas 53">
            <a:extLst>
              <a:ext uri="{FF2B5EF4-FFF2-40B4-BE49-F238E27FC236}">
                <a16:creationId xmlns:a16="http://schemas.microsoft.com/office/drawing/2014/main" id="{44F4F6F1-FA5C-FBA3-2BF4-4BB51C018A35}"/>
              </a:ext>
            </a:extLst>
          </p:cNvPr>
          <p:cNvSpPr>
            <a:spLocks/>
          </p:cNvSpPr>
          <p:nvPr/>
        </p:nvSpPr>
        <p:spPr>
          <a:xfrm>
            <a:off x="579896" y="3885920"/>
            <a:ext cx="6148706" cy="1006418"/>
          </a:xfrm>
          <a:prstGeom prst="roundRect">
            <a:avLst>
              <a:gd name="adj" fmla="val 2007"/>
            </a:avLst>
          </a:prstGeom>
          <a:noFill/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19516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defTabSz="914332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A single solution to take payments anywhere: </a:t>
            </a:r>
            <a:r>
              <a:rPr lang="en-US" sz="1200" dirty="0">
                <a:solidFill>
                  <a:schemeClr val="bg1"/>
                </a:solidFill>
              </a:rPr>
              <a:t>at the counter, at the table, on the terrace, on the go, by phone, and online.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BED4B81B-77C9-CCAD-76FC-5D73AD3FFF9B}"/>
              </a:ext>
            </a:extLst>
          </p:cNvPr>
          <p:cNvSpPr txBox="1">
            <a:spLocks/>
          </p:cNvSpPr>
          <p:nvPr/>
        </p:nvSpPr>
        <p:spPr>
          <a:xfrm>
            <a:off x="476367" y="351960"/>
            <a:ext cx="10606029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A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unified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 solution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9780BD94-CFDD-3FB0-9F62-6E900393A298}"/>
              </a:ext>
            </a:extLst>
          </p:cNvPr>
          <p:cNvSpPr/>
          <p:nvPr/>
        </p:nvSpPr>
        <p:spPr>
          <a:xfrm>
            <a:off x="9435172" y="312619"/>
            <a:ext cx="3020706" cy="274249"/>
          </a:xfrm>
          <a:prstGeom prst="roundRect">
            <a:avLst>
              <a:gd name="adj" fmla="val 43496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CAWL’s</a:t>
            </a:r>
            <a:r>
              <a:rPr lang="fr-FR" sz="1200" b="1" dirty="0">
                <a:solidFill>
                  <a:schemeClr val="tx1"/>
                </a:solidFill>
              </a:rPr>
              <a:t> 'Offre intégrale’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39737758-DD76-D1FE-F23F-75F77CDA3BF3}"/>
              </a:ext>
            </a:extLst>
          </p:cNvPr>
          <p:cNvGrpSpPr/>
          <p:nvPr/>
        </p:nvGrpSpPr>
        <p:grpSpPr>
          <a:xfrm>
            <a:off x="579896" y="5144476"/>
            <a:ext cx="6148706" cy="959401"/>
            <a:chOff x="579896" y="5144476"/>
            <a:chExt cx="5122789" cy="959401"/>
          </a:xfrm>
        </p:grpSpPr>
        <p:sp>
          <p:nvSpPr>
            <p:cNvPr id="51" name="Rectángulo: esquinas redondeadas 53">
              <a:extLst>
                <a:ext uri="{FF2B5EF4-FFF2-40B4-BE49-F238E27FC236}">
                  <a16:creationId xmlns:a16="http://schemas.microsoft.com/office/drawing/2014/main" id="{759A7BAF-9AAF-90AA-F6EF-7AACE0A74A89}"/>
                </a:ext>
              </a:extLst>
            </p:cNvPr>
            <p:cNvSpPr>
              <a:spLocks/>
            </p:cNvSpPr>
            <p:nvPr/>
          </p:nvSpPr>
          <p:spPr>
            <a:xfrm>
              <a:off x="579896" y="5144476"/>
              <a:ext cx="943531" cy="959401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3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defTabSz="914332"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accent3">
                      <a:lumMod val="90000"/>
                    </a:schemeClr>
                  </a:solidFill>
                </a:rPr>
                <a:t>A full range of Android POS terminals</a:t>
              </a:r>
            </a:p>
          </p:txBody>
        </p:sp>
        <p:sp>
          <p:nvSpPr>
            <p:cNvPr id="52" name="Rectángulo: esquinas redondeadas 53">
              <a:extLst>
                <a:ext uri="{FF2B5EF4-FFF2-40B4-BE49-F238E27FC236}">
                  <a16:creationId xmlns:a16="http://schemas.microsoft.com/office/drawing/2014/main" id="{F310DCE9-E50A-88E9-3580-188F2CE7C137}"/>
                </a:ext>
              </a:extLst>
            </p:cNvPr>
            <p:cNvSpPr>
              <a:spLocks/>
            </p:cNvSpPr>
            <p:nvPr/>
          </p:nvSpPr>
          <p:spPr>
            <a:xfrm>
              <a:off x="1623036" y="5144476"/>
              <a:ext cx="943531" cy="959401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3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defTabSz="914332"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accent3">
                      <a:lumMod val="90000"/>
                    </a:schemeClr>
                  </a:solidFill>
                </a:rPr>
                <a:t>Unified real-time analytics</a:t>
              </a: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7DC9A23B-5E15-C7A1-9AB3-B3834F90B70B}"/>
                </a:ext>
              </a:extLst>
            </p:cNvPr>
            <p:cNvSpPr>
              <a:spLocks/>
            </p:cNvSpPr>
            <p:nvPr/>
          </p:nvSpPr>
          <p:spPr>
            <a:xfrm>
              <a:off x="2664177" y="5144476"/>
              <a:ext cx="943531" cy="959401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3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defTabSz="914332"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accent3">
                      <a:lumMod val="90000"/>
                    </a:schemeClr>
                  </a:solidFill>
                </a:rPr>
                <a:t>Tips, cash register, bill splitting,…</a:t>
              </a:r>
            </a:p>
          </p:txBody>
        </p:sp>
        <p:sp>
          <p:nvSpPr>
            <p:cNvPr id="55" name="Rectángulo: esquinas redondeadas 53">
              <a:extLst>
                <a:ext uri="{FF2B5EF4-FFF2-40B4-BE49-F238E27FC236}">
                  <a16:creationId xmlns:a16="http://schemas.microsoft.com/office/drawing/2014/main" id="{11DB07E4-AE70-FB12-DD63-E0A41C274671}"/>
                </a:ext>
              </a:extLst>
            </p:cNvPr>
            <p:cNvSpPr>
              <a:spLocks/>
            </p:cNvSpPr>
            <p:nvPr/>
          </p:nvSpPr>
          <p:spPr>
            <a:xfrm>
              <a:off x="3710167" y="5144476"/>
              <a:ext cx="943531" cy="959401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3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defTabSz="914332"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accent3">
                      <a:lumMod val="90000"/>
                    </a:schemeClr>
                  </a:solidFill>
                </a:rPr>
                <a:t>Pay by link via the POS terminal and merchant portal</a:t>
              </a:r>
            </a:p>
          </p:txBody>
        </p:sp>
        <p:sp>
          <p:nvSpPr>
            <p:cNvPr id="56" name="Rectángulo: esquinas redondeadas 53">
              <a:extLst>
                <a:ext uri="{FF2B5EF4-FFF2-40B4-BE49-F238E27FC236}">
                  <a16:creationId xmlns:a16="http://schemas.microsoft.com/office/drawing/2014/main" id="{5268E150-0A8A-43E6-9493-ABA2B970BE25}"/>
                </a:ext>
              </a:extLst>
            </p:cNvPr>
            <p:cNvSpPr>
              <a:spLocks/>
            </p:cNvSpPr>
            <p:nvPr/>
          </p:nvSpPr>
          <p:spPr>
            <a:xfrm>
              <a:off x="4759154" y="5144476"/>
              <a:ext cx="943531" cy="959401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3">
                  <a:lumMod val="9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 defTabSz="914332">
                <a:spcBef>
                  <a:spcPts val="600"/>
                </a:spcBef>
                <a:defRPr/>
              </a:pPr>
              <a:r>
                <a:rPr lang="en-US" sz="1100" dirty="0">
                  <a:solidFill>
                    <a:schemeClr val="accent3">
                      <a:lumMod val="90000"/>
                    </a:schemeClr>
                  </a:solidFill>
                </a:rPr>
                <a:t>E-commerce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28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675A2-3355-234B-8CF0-57C58A1D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9068509-214C-F9D0-50D8-E4BF60667667}"/>
              </a:ext>
            </a:extLst>
          </p:cNvPr>
          <p:cNvSpPr txBox="1">
            <a:spLocks/>
          </p:cNvSpPr>
          <p:nvPr/>
        </p:nvSpPr>
        <p:spPr>
          <a:xfrm>
            <a:off x="476368" y="480478"/>
            <a:ext cx="11025284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Great customer </a:t>
            </a:r>
            <a:r>
              <a:rPr lang="en-US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experience</a:t>
            </a:r>
            <a:r>
              <a:rPr lang="en-US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 begins 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with the bank advisor </a:t>
            </a:r>
            <a:endParaRPr lang="fr-FR" sz="4000" dirty="0">
              <a:solidFill>
                <a:schemeClr val="bg1"/>
              </a:solidFill>
              <a:latin typeface="Epilogue" pitchFamily="2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CC7CA55-1D03-AE5D-DC24-E6EC8C1B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A6D2F66F-41CA-C205-3075-1B7960B90857}"/>
              </a:ext>
            </a:extLst>
          </p:cNvPr>
          <p:cNvGrpSpPr/>
          <p:nvPr/>
        </p:nvGrpSpPr>
        <p:grpSpPr>
          <a:xfrm>
            <a:off x="962832" y="2232901"/>
            <a:ext cx="10538820" cy="3425666"/>
            <a:chOff x="962831" y="2243061"/>
            <a:chExt cx="11953487" cy="3425666"/>
          </a:xfrm>
        </p:grpSpPr>
        <p:sp>
          <p:nvSpPr>
            <p:cNvPr id="2" name="Rectángulo: esquinas redondeadas 53">
              <a:extLst>
                <a:ext uri="{FF2B5EF4-FFF2-40B4-BE49-F238E27FC236}">
                  <a16:creationId xmlns:a16="http://schemas.microsoft.com/office/drawing/2014/main" id="{D3D35843-4D35-0500-0AF1-9221D309C610}"/>
                </a:ext>
              </a:extLst>
            </p:cNvPr>
            <p:cNvSpPr>
              <a:spLocks/>
            </p:cNvSpPr>
            <p:nvPr/>
          </p:nvSpPr>
          <p:spPr>
            <a:xfrm>
              <a:off x="962831" y="2243061"/>
              <a:ext cx="2829334" cy="3425666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 defTabSz="914332">
                <a:defRPr/>
              </a:pPr>
              <a:r>
                <a:rPr lang="en-US" b="1" dirty="0">
                  <a:solidFill>
                    <a:schemeClr val="accent1"/>
                  </a:solidFill>
                </a:rPr>
                <a:t>Turn every bank advisor into an ambassador</a:t>
              </a:r>
            </a:p>
          </p:txBody>
        </p:sp>
        <p:sp>
          <p:nvSpPr>
            <p:cNvPr id="29" name="Rectángulo: esquinas redondeadas 53">
              <a:extLst>
                <a:ext uri="{FF2B5EF4-FFF2-40B4-BE49-F238E27FC236}">
                  <a16:creationId xmlns:a16="http://schemas.microsoft.com/office/drawing/2014/main" id="{37E6F521-67E2-41A1-4A7A-63F286394D75}"/>
                </a:ext>
              </a:extLst>
            </p:cNvPr>
            <p:cNvSpPr>
              <a:spLocks/>
            </p:cNvSpPr>
            <p:nvPr/>
          </p:nvSpPr>
          <p:spPr>
            <a:xfrm>
              <a:off x="4021622" y="2243061"/>
              <a:ext cx="2829334" cy="3425666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 defTabSz="914332">
                <a:defRPr/>
              </a:pPr>
              <a:r>
                <a:rPr lang="en-US" b="1" dirty="0">
                  <a:solidFill>
                    <a:schemeClr val="accent1"/>
                  </a:solidFill>
                </a:rPr>
                <a:t>Equip sales teams 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to compete with </a:t>
              </a:r>
              <a:r>
                <a:rPr lang="en-US" b="1" dirty="0" err="1">
                  <a:solidFill>
                    <a:schemeClr val="accent1"/>
                  </a:solidFill>
                </a:rPr>
                <a:t>fintechs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Rectángulo: esquinas redondeadas 53">
              <a:extLst>
                <a:ext uri="{FF2B5EF4-FFF2-40B4-BE49-F238E27FC236}">
                  <a16:creationId xmlns:a16="http://schemas.microsoft.com/office/drawing/2014/main" id="{625A1DB6-8C73-CAB3-86F4-A2B59BCBDA75}"/>
                </a:ext>
              </a:extLst>
            </p:cNvPr>
            <p:cNvSpPr>
              <a:spLocks/>
            </p:cNvSpPr>
            <p:nvPr/>
          </p:nvSpPr>
          <p:spPr>
            <a:xfrm>
              <a:off x="7080413" y="2243061"/>
              <a:ext cx="2829334" cy="3425666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 defTabSz="914332">
                <a:defRPr/>
              </a:pPr>
              <a:r>
                <a:rPr lang="en-US" b="1" dirty="0">
                  <a:solidFill>
                    <a:schemeClr val="accent1"/>
                  </a:solidFill>
                </a:rPr>
                <a:t>Facilitate sales by the bank advisor</a:t>
              </a:r>
            </a:p>
          </p:txBody>
        </p:sp>
        <p:sp>
          <p:nvSpPr>
            <p:cNvPr id="32" name="Rectángulo: esquinas redondeadas 53">
              <a:extLst>
                <a:ext uri="{FF2B5EF4-FFF2-40B4-BE49-F238E27FC236}">
                  <a16:creationId xmlns:a16="http://schemas.microsoft.com/office/drawing/2014/main" id="{00631C7B-9D98-B79A-D934-208EBB1CC1AC}"/>
                </a:ext>
              </a:extLst>
            </p:cNvPr>
            <p:cNvSpPr>
              <a:spLocks/>
            </p:cNvSpPr>
            <p:nvPr/>
          </p:nvSpPr>
          <p:spPr>
            <a:xfrm>
              <a:off x="10086984" y="2243061"/>
              <a:ext cx="2829334" cy="3425666"/>
            </a:xfrm>
            <a:prstGeom prst="roundRect">
              <a:avLst>
                <a:gd name="adj" fmla="val 2007"/>
              </a:avLst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19516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 defTabSz="914332">
                <a:defRPr/>
              </a:pPr>
              <a:r>
                <a:rPr lang="en-US" b="1" dirty="0">
                  <a:solidFill>
                    <a:schemeClr val="accent1"/>
                  </a:solidFill>
                </a:rPr>
                <a:t>Establish CAWL’s credibility as an innovative payment provider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45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675A2-3355-234B-8CF0-57C58A1D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96EAEA-4302-F86B-6BDC-0B0C62AC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9068509-214C-F9D0-50D8-E4BF60667667}"/>
              </a:ext>
            </a:extLst>
          </p:cNvPr>
          <p:cNvSpPr txBox="1">
            <a:spLocks/>
          </p:cNvSpPr>
          <p:nvPr/>
        </p:nvSpPr>
        <p:spPr>
          <a:xfrm>
            <a:off x="4460240" y="802143"/>
            <a:ext cx="7041411" cy="69510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466" indent="0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Font typeface="Arial" panose="020B0604020202020204" pitchFamily="34" charset="0"/>
              <a:buNone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648" indent="-112181" algn="l" defTabSz="914377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0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A 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0800000" scaled="1"/>
                  <a:tileRect/>
                </a:gradFill>
                <a:latin typeface="Epilogue" pitchFamily="2" charset="0"/>
              </a:rPr>
              <a:t>digital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 solution </a:t>
            </a:r>
            <a:b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</a:b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for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bank</a:t>
            </a:r>
            <a:r>
              <a:rPr lang="fr-FR" sz="4000" b="1" dirty="0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 </a:t>
            </a:r>
            <a:r>
              <a:rPr lang="fr-FR" sz="4000" b="1" dirty="0" err="1">
                <a:gradFill flip="none" rotWithShape="1">
                  <a:gsLst>
                    <a:gs pos="0">
                      <a:schemeClr val="accent1"/>
                    </a:gs>
                    <a:gs pos="99000">
                      <a:schemeClr val="bg1"/>
                    </a:gs>
                  </a:gsLst>
                  <a:lin ang="13500000" scaled="1"/>
                  <a:tileRect/>
                </a:gradFill>
                <a:latin typeface="Epilogue" pitchFamily="2" charset="0"/>
              </a:rPr>
              <a:t>advisors</a:t>
            </a:r>
            <a:endParaRPr lang="fr-FR" sz="4000" b="1" dirty="0">
              <a:gradFill flip="none" rotWithShape="1">
                <a:gsLst>
                  <a:gs pos="0">
                    <a:schemeClr val="accent1"/>
                  </a:gs>
                  <a:gs pos="99000">
                    <a:schemeClr val="bg1"/>
                  </a:gs>
                </a:gsLst>
                <a:lin ang="13500000" scaled="1"/>
                <a:tileRect/>
              </a:gradFill>
              <a:latin typeface="Epilogue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right at your fingertips</a:t>
            </a:r>
            <a:endParaRPr lang="fr-FR" sz="4000" dirty="0">
              <a:solidFill>
                <a:schemeClr val="bg1"/>
              </a:solidFill>
              <a:latin typeface="Epilogue" pitchFamily="2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CC7CA55-1D03-AE5D-DC24-E6EC8C1B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2FA28CC-207B-E34E-E408-3C645EFB4175}"/>
              </a:ext>
            </a:extLst>
          </p:cNvPr>
          <p:cNvSpPr/>
          <p:nvPr/>
        </p:nvSpPr>
        <p:spPr>
          <a:xfrm>
            <a:off x="3772526" y="4397243"/>
            <a:ext cx="3943911" cy="473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lIns="720000" rtlCol="0" anchor="ctr"/>
          <a:lstStyle/>
          <a:p>
            <a:r>
              <a:rPr lang="fr-FR" sz="1600" b="1" dirty="0">
                <a:solidFill>
                  <a:schemeClr val="accent1"/>
                </a:solidFill>
                <a:latin typeface="Epilogue" pitchFamily="2" charset="0"/>
              </a:rPr>
              <a:t>Digital brochure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E814E377-44DE-89C1-AC0A-6E91FFEE0635}"/>
              </a:ext>
            </a:extLst>
          </p:cNvPr>
          <p:cNvSpPr/>
          <p:nvPr/>
        </p:nvSpPr>
        <p:spPr>
          <a:xfrm>
            <a:off x="3772526" y="5636208"/>
            <a:ext cx="3941090" cy="473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lIns="720000" rtlCol="0" anchor="ctr"/>
          <a:lstStyle/>
          <a:p>
            <a:r>
              <a:rPr lang="fr-FR" sz="1600" b="1" dirty="0">
                <a:solidFill>
                  <a:schemeClr val="accent1"/>
                </a:solidFill>
                <a:latin typeface="Epilogue" pitchFamily="2" charset="0"/>
              </a:rPr>
              <a:t>Mobile and desktop versions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4822EDC7-3917-AE55-2A5E-1E211B70991C}"/>
              </a:ext>
            </a:extLst>
          </p:cNvPr>
          <p:cNvSpPr/>
          <p:nvPr/>
        </p:nvSpPr>
        <p:spPr>
          <a:xfrm>
            <a:off x="3772526" y="5014412"/>
            <a:ext cx="3941090" cy="473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lIns="720000" rtlCol="0" anchor="ctr"/>
          <a:lstStyle/>
          <a:p>
            <a:r>
              <a:rPr lang="fr-FR" sz="1600" b="1" dirty="0" err="1">
                <a:solidFill>
                  <a:schemeClr val="accent1"/>
                </a:solidFill>
                <a:latin typeface="Epilogue" pitchFamily="2" charset="0"/>
              </a:rPr>
              <a:t>Demo</a:t>
            </a:r>
            <a:r>
              <a:rPr lang="fr-FR" sz="1600" b="1" dirty="0">
                <a:solidFill>
                  <a:schemeClr val="accent1"/>
                </a:solidFill>
                <a:latin typeface="Epilogue" pitchFamily="2" charset="0"/>
              </a:rPr>
              <a:t> to test the app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D51A4027-A260-F95F-56FE-C106338CE398}"/>
              </a:ext>
            </a:extLst>
          </p:cNvPr>
          <p:cNvSpPr/>
          <p:nvPr/>
        </p:nvSpPr>
        <p:spPr>
          <a:xfrm>
            <a:off x="3772526" y="3146561"/>
            <a:ext cx="3943911" cy="473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lIns="720000" rtlCol="0" anchor="ctr"/>
          <a:lstStyle/>
          <a:p>
            <a:r>
              <a:rPr lang="fr-FR" sz="1600" b="1" dirty="0">
                <a:solidFill>
                  <a:schemeClr val="accent1"/>
                </a:solidFill>
                <a:latin typeface="Epilogue" pitchFamily="2" charset="0"/>
              </a:rPr>
              <a:t>3D POS terminal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04F19A51-92D4-A7C1-79D2-808FD439BD3E}"/>
              </a:ext>
            </a:extLst>
          </p:cNvPr>
          <p:cNvSpPr/>
          <p:nvPr/>
        </p:nvSpPr>
        <p:spPr>
          <a:xfrm>
            <a:off x="3772526" y="3775447"/>
            <a:ext cx="3943911" cy="473389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lIns="720000" rtlCol="0" anchor="ctr"/>
          <a:lstStyle/>
          <a:p>
            <a:r>
              <a:rPr lang="fr-FR" sz="1600" b="1" dirty="0">
                <a:solidFill>
                  <a:schemeClr val="accent1"/>
                </a:solidFill>
                <a:latin typeface="Epilogue" pitchFamily="2" charset="0"/>
              </a:rPr>
              <a:t>Merchant portal </a:t>
            </a:r>
            <a:r>
              <a:rPr lang="fr-FR" sz="1600" b="1" dirty="0" err="1">
                <a:solidFill>
                  <a:schemeClr val="accent1"/>
                </a:solidFill>
                <a:latin typeface="Epilogue" pitchFamily="2" charset="0"/>
              </a:rPr>
              <a:t>demo</a:t>
            </a:r>
            <a:endParaRPr lang="fr-FR" sz="900" dirty="0">
              <a:solidFill>
                <a:schemeClr val="accent1"/>
              </a:solidFill>
              <a:latin typeface="Epilogue" pitchFamily="2" charset="0"/>
            </a:endParaRPr>
          </a:p>
        </p:txBody>
      </p:sp>
      <p:pic>
        <p:nvPicPr>
          <p:cNvPr id="40" name="Design sans titre (1)">
            <a:hlinkClick r:id="" action="ppaction://media"/>
            <a:extLst>
              <a:ext uri="{FF2B5EF4-FFF2-40B4-BE49-F238E27FC236}">
                <a16:creationId xmlns:a16="http://schemas.microsoft.com/office/drawing/2014/main" id="{F2E3002B-E770-1B87-874A-DE333F6F0C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6710" t="2516" r="26786" b="2603"/>
          <a:stretch>
            <a:fillRect/>
          </a:stretch>
        </p:blipFill>
        <p:spPr>
          <a:xfrm>
            <a:off x="628821" y="500041"/>
            <a:ext cx="3635403" cy="7417190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2BD5068F-A875-1D13-AA5B-14FEA451A946}"/>
              </a:ext>
            </a:extLst>
          </p:cNvPr>
          <p:cNvGrpSpPr/>
          <p:nvPr/>
        </p:nvGrpSpPr>
        <p:grpSpPr>
          <a:xfrm>
            <a:off x="7634114" y="3330413"/>
            <a:ext cx="4461967" cy="4072877"/>
            <a:chOff x="4607018" y="2308094"/>
            <a:chExt cx="4714611" cy="434852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DD79D31-3DF8-B110-21AA-03DBACA92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64" b="97529" l="6560" r="93307">
                          <a14:foregroundMark x1="53146" y1="6464" x2="73226" y2="23004"/>
                          <a14:foregroundMark x1="73226" y1="23004" x2="92503" y2="33840"/>
                          <a14:foregroundMark x1="92503" y1="33840" x2="93039" y2="47909"/>
                          <a14:foregroundMark x1="76261" y1="71416" x2="73092" y2="75856"/>
                          <a14:foregroundMark x1="93039" y1="47909" x2="77680" y2="69429"/>
                          <a14:foregroundMark x1="73092" y1="75856" x2="72422" y2="76403"/>
                          <a14:foregroundMark x1="49997" y1="92989" x2="38286" y2="90494"/>
                          <a14:foregroundMark x1="38286" y1="90494" x2="10576" y2="68441"/>
                          <a14:foregroundMark x1="10576" y1="68441" x2="8300" y2="52852"/>
                          <a14:foregroundMark x1="17156" y1="38795" x2="17403" y2="38403"/>
                          <a14:foregroundMark x1="8300" y1="52852" x2="17117" y2="38858"/>
                          <a14:foregroundMark x1="17403" y1="38403" x2="51539" y2="8365"/>
                          <a14:foregroundMark x1="51539" y1="8365" x2="87015" y2="27376"/>
                          <a14:foregroundMark x1="87015" y1="27376" x2="93842" y2="34411"/>
                          <a14:foregroundMark x1="93842" y1="34411" x2="93842" y2="34411"/>
                          <a14:foregroundMark x1="45515" y1="25856" x2="30254" y2="56274"/>
                          <a14:foregroundMark x1="50736" y1="30228" x2="46051" y2="80038"/>
                          <a14:foregroundMark x1="46051" y1="80038" x2="46051" y2="80038"/>
                          <a14:foregroundMark x1="64793" y1="52852" x2="54886" y2="79278"/>
                          <a14:foregroundMark x1="49911" y1="93077" x2="39759" y2="91635"/>
                          <a14:foregroundMark x1="39759" y1="91635" x2="35341" y2="87833"/>
                          <a14:foregroundMark x1="19651" y1="34872" x2="53414" y2="6464"/>
                          <a14:foregroundMark x1="53280" y1="6844" x2="49933" y2="10456"/>
                          <a14:foregroundMark x1="6827" y1="47719" x2="6827" y2="67871"/>
                          <a14:foregroundMark x1="49022" y1="93994" x2="42704" y2="93726"/>
                          <a14:foregroundMark x1="42704" y1="93726" x2="40428" y2="91825"/>
                          <a14:foregroundMark x1="10721" y1="42368" x2="7095" y2="45437"/>
                          <a14:foregroundMark x1="52477" y1="7034" x2="18193" y2="36046"/>
                          <a14:foregroundMark x1="12870" y1="40970" x2="10442" y2="42966"/>
                          <a14:foregroundMark x1="18072" y1="36692" x2="17135" y2="37463"/>
                          <a14:foregroundMark x1="64391" y1="38403" x2="68675" y2="44106"/>
                          <a14:foregroundMark x1="72155" y1="77186" x2="68273" y2="74335"/>
                          <a14:foregroundMark x1="12593" y1="40563" x2="7229" y2="45057"/>
                          <a14:foregroundMark x1="31058" y1="25095" x2="16823" y2="37019"/>
                          <a14:foregroundMark x1="30924" y1="24715" x2="22356" y2="33270"/>
                          <a14:foregroundMark x1="27845" y1="30228" x2="12851" y2="42205"/>
                          <a14:backgroundMark x1="69210" y1="81559" x2="52744" y2="99049"/>
                          <a14:backgroundMark x1="7363" y1="77186" x2="38420" y2="99430"/>
                          <a14:backgroundMark x1="38420" y1="99430" x2="40428" y2="99810"/>
                          <a14:backgroundMark x1="69746" y1="78897" x2="67336" y2="82319"/>
                          <a14:backgroundMark x1="78179" y1="70152" x2="76439" y2="71673"/>
                          <a14:backgroundMark x1="69746" y1="77757" x2="67604" y2="80798"/>
                          <a14:backgroundMark x1="69622" y1="78259" x2="71084" y2="80038"/>
                          <a14:backgroundMark x1="69210" y1="77757" x2="69170" y2="77709"/>
                          <a14:backgroundMark x1="61044" y1="86502" x2="48327" y2="99620"/>
                          <a14:backgroundMark x1="5960" y1="43772" x2="5221" y2="44487"/>
                          <a14:backgroundMark x1="15261" y1="34791" x2="12316" y2="374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7018" y="3336823"/>
              <a:ext cx="4714611" cy="331979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0FAAB45-EC48-2949-0CF5-B969C6533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94139" l="6250" r="93750">
                          <a14:foregroundMark x1="8333" y1="9890" x2="6944" y2="83150"/>
                          <a14:foregroundMark x1="6944" y1="83150" x2="30787" y2="93773"/>
                          <a14:foregroundMark x1="30787" y1="93773" x2="66898" y2="94505"/>
                          <a14:foregroundMark x1="66898" y1="94505" x2="87731" y2="92674"/>
                          <a14:foregroundMark x1="87731" y1="92674" x2="95139" y2="63004"/>
                          <a14:foregroundMark x1="95139" y1="63004" x2="94213" y2="27106"/>
                          <a14:foregroundMark x1="94213" y1="27106" x2="75926" y2="10989"/>
                          <a14:foregroundMark x1="75926" y1="10989" x2="9491" y2="9524"/>
                          <a14:foregroundMark x1="17824" y1="22344" x2="78704" y2="76557"/>
                          <a14:foregroundMark x1="78704" y1="76557" x2="82176" y2="77656"/>
                          <a14:foregroundMark x1="92824" y1="12821" x2="93981" y2="90842"/>
                          <a14:foregroundMark x1="93981" y1="90842" x2="93981" y2="91209"/>
                          <a14:foregroundMark x1="75000" y1="43956" x2="37269" y2="70696"/>
                          <a14:foregroundMark x1="38426" y1="45788" x2="51157" y2="72894"/>
                          <a14:foregroundMark x1="54167" y1="48352" x2="74306" y2="48352"/>
                          <a14:foregroundMark x1="7639" y1="12088" x2="9259" y2="91575"/>
                          <a14:foregroundMark x1="7639" y1="94505" x2="6944" y2="94505"/>
                          <a14:foregroundMark x1="6250" y1="92308" x2="7176" y2="937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320148">
              <a:off x="4774178" y="2308094"/>
              <a:ext cx="3372662" cy="2131336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74000"/>
                </a:prstClr>
              </a:outerShdw>
            </a:effectLst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0E9A24C7-06DC-1CCC-73F1-4FFB7969F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1017567" y="3949082"/>
            <a:ext cx="990575" cy="56390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4772834-D8FF-F071-6E9E-738BA838DC40}"/>
              </a:ext>
            </a:extLst>
          </p:cNvPr>
          <p:cNvSpPr/>
          <p:nvPr/>
        </p:nvSpPr>
        <p:spPr>
          <a:xfrm>
            <a:off x="218386" y="802143"/>
            <a:ext cx="1477064" cy="390525"/>
          </a:xfrm>
          <a:prstGeom prst="roundRect">
            <a:avLst>
              <a:gd name="adj" fmla="val 43496"/>
            </a:avLst>
          </a:prstGeom>
          <a:solidFill>
            <a:schemeClr val="accent3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400" b="1" i="1" dirty="0">
                <a:solidFill>
                  <a:schemeClr val="bg1"/>
                </a:solidFill>
              </a:rPr>
              <a:t>MVP Version</a:t>
            </a:r>
          </a:p>
        </p:txBody>
      </p:sp>
    </p:spTree>
    <p:extLst>
      <p:ext uri="{BB962C8B-B14F-4D97-AF65-F5344CB8AC3E}">
        <p14:creationId xmlns:p14="http://schemas.microsoft.com/office/powerpoint/2010/main" val="9833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7AB7-9EA7-7D12-E7AB-2A07BA971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2C3B37-BF4C-57F8-64E3-3D3CBA6A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1EEC80E-4FDB-B499-262E-ED4B6123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C57ED0-B7C2-EF89-B0CE-58D6D617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86" y="1529162"/>
            <a:ext cx="11508628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675A2-3355-234B-8CF0-57C58A1DB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96EAEA-4302-F86B-6BDC-0B0C62AC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CC7CA55-1D03-AE5D-DC24-E6EC8C1B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C91E31-9FD3-BFC0-DEB1-2A748141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2" y="1171595"/>
            <a:ext cx="6695173" cy="4496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A07CD5-4FAD-E151-1520-738594916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69" y="1171595"/>
            <a:ext cx="4327628" cy="44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83FB-E403-790D-8076-05645966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337561-DE78-AB01-0905-964A57ED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06A6-4AEA-434D-B934-6DB1B988F89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95BC0C2-41DF-A5F9-62B3-261A05245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67" y="6299021"/>
            <a:ext cx="1038108" cy="4503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CEB47D1-918B-3DA3-B602-439F32C5D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8" y="308948"/>
            <a:ext cx="4223844" cy="588039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1D504BD-0B52-09E6-37DC-0744EEC7F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318" y="457199"/>
            <a:ext cx="4435412" cy="57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644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">
      <a:dk1>
        <a:srgbClr val="000000"/>
      </a:dk1>
      <a:lt1>
        <a:srgbClr val="FFFFFF"/>
      </a:lt1>
      <a:dk2>
        <a:srgbClr val="38544C"/>
      </a:dk2>
      <a:lt2>
        <a:srgbClr val="508379"/>
      </a:lt2>
      <a:accent1>
        <a:srgbClr val="93F7A7"/>
      </a:accent1>
      <a:accent2>
        <a:srgbClr val="DEEEFC"/>
      </a:accent2>
      <a:accent3>
        <a:srgbClr val="E6AFFC"/>
      </a:accent3>
      <a:accent4>
        <a:srgbClr val="FF9DAC"/>
      </a:accent4>
      <a:accent5>
        <a:srgbClr val="FFFFFF"/>
      </a:accent5>
      <a:accent6>
        <a:srgbClr val="FFFFFF"/>
      </a:accent6>
      <a:hlink>
        <a:srgbClr val="00B0F0"/>
      </a:hlink>
      <a:folHlink>
        <a:srgbClr val="7030A0"/>
      </a:folHlink>
    </a:clrScheme>
    <a:fontScheme name="Personnalisé 1">
      <a:majorFont>
        <a:latin typeface="Epilogue"/>
        <a:ea typeface=""/>
        <a:cs typeface=""/>
      </a:majorFont>
      <a:minorFont>
        <a:latin typeface="Epilog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76200">
          <a:noFill/>
        </a:ln>
      </a:spPr>
      <a:bodyPr rtlCol="0" anchor="ctr"/>
      <a:lstStyle>
        <a:defPPr algn="l">
          <a:defRPr sz="1050" i="1" dirty="0">
            <a:solidFill>
              <a:srgbClr val="000000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810aae-111f-4abf-a673-5478367e243f" xsi:nil="true"/>
    <lcf76f155ced4ddcb4097134ff3c332f xmlns="87e77a8b-df0c-4f5e-90a4-7863bcd92c1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B8A354C5FAD41955A06AC1B970EC0" ma:contentTypeVersion="12" ma:contentTypeDescription="Crée un document." ma:contentTypeScope="" ma:versionID="ee29d31ad757e6c118eeed5b9f472923">
  <xsd:schema xmlns:xsd="http://www.w3.org/2001/XMLSchema" xmlns:xs="http://www.w3.org/2001/XMLSchema" xmlns:p="http://schemas.microsoft.com/office/2006/metadata/properties" xmlns:ns2="87e77a8b-df0c-4f5e-90a4-7863bcd92c1b" xmlns:ns3="0d810aae-111f-4abf-a673-5478367e243f" targetNamespace="http://schemas.microsoft.com/office/2006/metadata/properties" ma:root="true" ma:fieldsID="616d0a824a8a418e15676d51b029e926" ns2:_="" ns3:_="">
    <xsd:import namespace="87e77a8b-df0c-4f5e-90a4-7863bcd92c1b"/>
    <xsd:import namespace="0d810aae-111f-4abf-a673-5478367e2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77a8b-df0c-4f5e-90a4-7863bcd92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79381ec-ee8b-4a21-8c53-b800cfaa7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0aae-111f-4abf-a673-5478367e243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c8beaf-c19d-4fdc-9fd5-abb45b01f24d}" ma:internalName="TaxCatchAll" ma:showField="CatchAllData" ma:web="0d810aae-111f-4abf-a673-5478367e24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C9361-C684-4A1B-8156-C9E1D5B094F0}">
  <ds:schemaRefs>
    <ds:schemaRef ds:uri="0d810aae-111f-4abf-a673-5478367e243f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87e77a8b-df0c-4f5e-90a4-7863bcd92c1b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B0F175-E23A-461A-9872-245B63B90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4A7223-1254-4B9A-9922-4F040A8C66C9}">
  <ds:schemaRefs>
    <ds:schemaRef ds:uri="0d810aae-111f-4abf-a673-5478367e243f"/>
    <ds:schemaRef ds:uri="87e77a8b-df0c-4f5e-90a4-7863bcd92c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a217bfd-7fc6-4e23-babe-07368f99370d}" enabled="1" method="Standard" siteId="{fda9decf-e892-43ac-9d9f-1a493f9f98d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Grand écran</PresentationFormat>
  <Paragraphs>66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Aptos</vt:lpstr>
      <vt:lpstr>Epilogue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WORLDLINE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DUGAS, Celine</dc:creator>
  <cp:lastModifiedBy>MALDERA Philippe (Credit Agricole S.A.)</cp:lastModifiedBy>
  <cp:revision>6</cp:revision>
  <dcterms:created xsi:type="dcterms:W3CDTF">2025-09-10T13:59:32Z</dcterms:created>
  <dcterms:modified xsi:type="dcterms:W3CDTF">2026-03-10T15:03:43Z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0x010100617B8A354C5FAD41955A06AC1B970EC0</vt:lpwstr>
  </property>
  <property fmtid="{D5CDD505-2E9C-101B-9397-08002B2CF9AE}" pid="3" name="MediaServiceImageTags">
    <vt:lpwstr/>
  </property>
  <property fmtid="{D5CDD505-2E9C-101B-9397-08002B2CF9AE}" pid="4" name="MSIP_Label_74959cb2-1791-4379-ac27-73c7defdb1e7_Enabled">
    <vt:lpwstr>true</vt:lpwstr>
  </property>
  <property fmtid="{D5CDD505-2E9C-101B-9397-08002B2CF9AE}" pid="5" name="MSIP_Label_74959cb2-1791-4379-ac27-73c7defdb1e7_SetDate">
    <vt:lpwstr>2026-03-10T15:03:43Z</vt:lpwstr>
  </property>
  <property fmtid="{D5CDD505-2E9C-101B-9397-08002B2CF9AE}" pid="6" name="MSIP_Label_74959cb2-1791-4379-ac27-73c7defdb1e7_Method">
    <vt:lpwstr>Standard</vt:lpwstr>
  </property>
  <property fmtid="{D5CDD505-2E9C-101B-9397-08002B2CF9AE}" pid="7" name="MSIP_Label_74959cb2-1791-4379-ac27-73c7defdb1e7_Name">
    <vt:lpwstr>C2-Usage Interne</vt:lpwstr>
  </property>
  <property fmtid="{D5CDD505-2E9C-101B-9397-08002B2CF9AE}" pid="8" name="MSIP_Label_74959cb2-1791-4379-ac27-73c7defdb1e7_SiteId">
    <vt:lpwstr>fb3baf17-c313-474c-8d5d-577a3ec97a32</vt:lpwstr>
  </property>
  <property fmtid="{D5CDD505-2E9C-101B-9397-08002B2CF9AE}" pid="9" name="MSIP_Label_74959cb2-1791-4379-ac27-73c7defdb1e7_ActionId">
    <vt:lpwstr>e26b9bd5-94b4-47a2-84a8-94144b9fd341</vt:lpwstr>
  </property>
  <property fmtid="{D5CDD505-2E9C-101B-9397-08002B2CF9AE}" pid="10" name="MSIP_Label_74959cb2-1791-4379-ac27-73c7defdb1e7_ContentBits">
    <vt:lpwstr>2</vt:lpwstr>
  </property>
  <property fmtid="{D5CDD505-2E9C-101B-9397-08002B2CF9AE}" pid="11" name="MSIP_Label_74959cb2-1791-4379-ac27-73c7defdb1e7_Tag">
    <vt:lpwstr>10, 3, 0, 1</vt:lpwstr>
  </property>
  <property fmtid="{D5CDD505-2E9C-101B-9397-08002B2CF9AE}" pid="12" name="ClassificationContentMarkingFooterLocations">
    <vt:lpwstr>2_Thème Office:3</vt:lpwstr>
  </property>
  <property fmtid="{D5CDD505-2E9C-101B-9397-08002B2CF9AE}" pid="13" name="ClassificationContentMarkingFooterText">
    <vt:lpwstr>Usage Interne / Internal Use</vt:lpwstr>
  </property>
</Properties>
</file>